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E2AA-A36F-444A-8944-6412CFD6B7C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6D99-222A-48DA-B28A-B1E4046CF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46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35DDF-A2D0-463A-BAC7-AD114E1B73A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5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35DDF-A2D0-463A-BAC7-AD114E1B73A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2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35DDF-A2D0-463A-BAC7-AD114E1B73A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8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35DDF-A2D0-463A-BAC7-AD114E1B73A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9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20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9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89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30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72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2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7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85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0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5EEA-8191-4AA4-9EB7-97CB811D2CD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C562-CE6B-4D76-9FE9-8A629129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0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81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544" y="764704"/>
            <a:ext cx="8064896" cy="1143000"/>
          </a:xfrm>
        </p:spPr>
        <p:txBody>
          <a:bodyPr>
            <a:normAutofit/>
          </a:bodyPr>
          <a:lstStyle/>
          <a:p>
            <a:r>
              <a:rPr lang="pt-BR" dirty="0"/>
              <a:t>Diagrama </a:t>
            </a:r>
            <a:r>
              <a:rPr lang="pt-BR" b="1" dirty="0" smtClean="0">
                <a:solidFill>
                  <a:srgbClr val="FF0000"/>
                </a:solidFill>
              </a:rPr>
              <a:t>X</a:t>
            </a:r>
            <a:r>
              <a:rPr lang="pt-BR" dirty="0" smtClean="0"/>
              <a:t> </a:t>
            </a:r>
            <a:r>
              <a:rPr lang="pt-BR" dirty="0"/>
              <a:t>Games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36160" y="224493"/>
            <a:ext cx="2118828" cy="365125"/>
          </a:xfrm>
        </p:spPr>
        <p:txBody>
          <a:bodyPr/>
          <a:lstStyle/>
          <a:p>
            <a:pPr algn="just"/>
            <a:r>
              <a:rPr lang="pt-BR" dirty="0"/>
              <a:t>Diagrama </a:t>
            </a:r>
            <a:r>
              <a:rPr lang="pt-BR" dirty="0" smtClean="0"/>
              <a:t>X </a:t>
            </a:r>
            <a:r>
              <a:rPr lang="pt-BR" dirty="0"/>
              <a:t>Games</a:t>
            </a:r>
            <a:endParaRPr lang="en-US" dirty="0"/>
          </a:p>
        </p:txBody>
      </p:sp>
      <p:sp>
        <p:nvSpPr>
          <p:cNvPr id="3" name="AutoShape 4" descr="Resultado de imagem para mario bros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mario bross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0" descr="Resultado de imagem para mario bross fogo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32" y="5901522"/>
            <a:ext cx="508173" cy="5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47" y="5919690"/>
            <a:ext cx="571445" cy="57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5939364"/>
            <a:ext cx="526342" cy="5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916832"/>
            <a:ext cx="8136904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9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3584" y="1027664"/>
            <a:ext cx="7024744" cy="1143000"/>
          </a:xfrm>
        </p:spPr>
        <p:txBody>
          <a:bodyPr/>
          <a:lstStyle/>
          <a:p>
            <a:r>
              <a:rPr lang="pt-BR" dirty="0"/>
              <a:t>Implementando...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0216" y="224493"/>
            <a:ext cx="1614772" cy="365125"/>
          </a:xfrm>
        </p:spPr>
        <p:txBody>
          <a:bodyPr/>
          <a:lstStyle/>
          <a:p>
            <a:pPr algn="just"/>
            <a:r>
              <a:rPr lang="pt-BR" dirty="0"/>
              <a:t>Implementando...</a:t>
            </a:r>
            <a:endParaRPr lang="en-US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2152652" y="2246014"/>
            <a:ext cx="775977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Para implementar o padrão será necessário criar uma classe que contém a </a:t>
            </a:r>
            <a:r>
              <a:rPr lang="pt-BR" b="1" dirty="0">
                <a:solidFill>
                  <a:srgbClr val="FF0000"/>
                </a:solidFill>
              </a:rPr>
              <a:t>interface</a:t>
            </a:r>
            <a:r>
              <a:rPr lang="pt-BR" dirty="0"/>
              <a:t> básica de </a:t>
            </a:r>
            <a:r>
              <a:rPr lang="pt-BR" b="1" dirty="0">
                <a:solidFill>
                  <a:srgbClr val="FF0000"/>
                </a:solidFill>
              </a:rPr>
              <a:t>todos os estados</a:t>
            </a:r>
            <a:r>
              <a:rPr lang="pt-BR" dirty="0"/>
              <a:t>. </a:t>
            </a:r>
            <a:endParaRPr lang="pt-BR" dirty="0">
              <a:latin typeface="+mj-lt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22" y="2348881"/>
            <a:ext cx="8020919" cy="27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10" y="2768222"/>
            <a:ext cx="5241146" cy="308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434" y="3284984"/>
            <a:ext cx="280443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3" y="5901522"/>
            <a:ext cx="508173" cy="5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0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3467" y="329783"/>
            <a:ext cx="7024744" cy="1143000"/>
          </a:xfrm>
        </p:spPr>
        <p:txBody>
          <a:bodyPr/>
          <a:lstStyle/>
          <a:p>
            <a:r>
              <a:rPr lang="pt-BR" dirty="0"/>
              <a:t>Implementando...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0216" y="224493"/>
            <a:ext cx="1614772" cy="365125"/>
          </a:xfrm>
        </p:spPr>
        <p:txBody>
          <a:bodyPr/>
          <a:lstStyle/>
          <a:p>
            <a:pPr algn="just"/>
            <a:r>
              <a:rPr lang="pt-BR" dirty="0"/>
              <a:t>Implementando...</a:t>
            </a:r>
            <a:endParaRPr lang="en-US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2152652" y="2246014"/>
            <a:ext cx="7759773" cy="435133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pt-BR" dirty="0"/>
              <a:t>Agora </a:t>
            </a:r>
            <a:r>
              <a:rPr lang="pt-BR" b="1" dirty="0">
                <a:solidFill>
                  <a:srgbClr val="FF0000"/>
                </a:solidFill>
              </a:rPr>
              <a:t>todos os estados</a:t>
            </a:r>
            <a:r>
              <a:rPr lang="pt-BR" dirty="0"/>
              <a:t> do Mário deverão </a:t>
            </a:r>
            <a:r>
              <a:rPr lang="pt-BR" b="1" dirty="0">
                <a:solidFill>
                  <a:srgbClr val="FF0000"/>
                </a:solidFill>
              </a:rPr>
              <a:t>implementar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as operações de </a:t>
            </a:r>
            <a:r>
              <a:rPr lang="pt-BR" b="1" dirty="0">
                <a:solidFill>
                  <a:srgbClr val="FF0000"/>
                </a:solidFill>
              </a:rPr>
              <a:t>troca de estado</a:t>
            </a:r>
            <a:r>
              <a:rPr lang="pt-BR" dirty="0"/>
              <a:t>. 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22" y="1628801"/>
            <a:ext cx="8020919" cy="348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916419"/>
            <a:ext cx="4522488" cy="546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3068961"/>
            <a:ext cx="26003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32" y="4818088"/>
            <a:ext cx="26003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32" y="1340769"/>
            <a:ext cx="2638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3" y="5901522"/>
            <a:ext cx="508173" cy="5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25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3584" y="1027664"/>
            <a:ext cx="7024744" cy="1143000"/>
          </a:xfrm>
        </p:spPr>
        <p:txBody>
          <a:bodyPr/>
          <a:lstStyle/>
          <a:p>
            <a:r>
              <a:rPr lang="pt-BR" dirty="0"/>
              <a:t>Implementando...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0216" y="224493"/>
            <a:ext cx="1614772" cy="365125"/>
          </a:xfrm>
        </p:spPr>
        <p:txBody>
          <a:bodyPr/>
          <a:lstStyle/>
          <a:p>
            <a:pPr algn="just"/>
            <a:r>
              <a:rPr lang="pt-BR" dirty="0"/>
              <a:t>Implementando...</a:t>
            </a:r>
            <a:endParaRPr lang="en-US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2152652" y="2246014"/>
            <a:ext cx="775977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 classe Mário possui uma </a:t>
            </a:r>
            <a:r>
              <a:rPr lang="pt-BR" b="1" dirty="0">
                <a:solidFill>
                  <a:srgbClr val="FF0000"/>
                </a:solidFill>
              </a:rPr>
              <a:t>referência para um objeto estado</a:t>
            </a:r>
            <a:r>
              <a:rPr lang="pt-BR" dirty="0"/>
              <a:t>, este estado vai ser com as operações, definidas logo em seguida</a:t>
            </a:r>
            <a:endParaRPr lang="pt-BR" dirty="0">
              <a:latin typeface="+mj-lt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22" y="1412777"/>
            <a:ext cx="8020919" cy="362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04" y="2564905"/>
            <a:ext cx="2517337" cy="21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7" y="836713"/>
            <a:ext cx="5009201" cy="560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3" y="5901522"/>
            <a:ext cx="508173" cy="5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56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1521" y="382934"/>
            <a:ext cx="7024744" cy="1143000"/>
          </a:xfrm>
        </p:spPr>
        <p:txBody>
          <a:bodyPr/>
          <a:lstStyle/>
          <a:p>
            <a:r>
              <a:rPr lang="pt-BR" dirty="0"/>
              <a:t>Classe principal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56240" y="224493"/>
            <a:ext cx="1398748" cy="365125"/>
          </a:xfrm>
        </p:spPr>
        <p:txBody>
          <a:bodyPr/>
          <a:lstStyle/>
          <a:p>
            <a:pPr algn="just"/>
            <a:r>
              <a:rPr lang="pt-BR" dirty="0"/>
              <a:t>Classe principal</a:t>
            </a:r>
            <a:endParaRPr lang="en-US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2152652" y="2246014"/>
            <a:ext cx="775977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b="1" dirty="0">
                <a:solidFill>
                  <a:srgbClr val="FF0000"/>
                </a:solidFill>
              </a:rPr>
              <a:t>objeto estado </a:t>
            </a:r>
            <a:r>
              <a:rPr lang="pt-BR" dirty="0"/>
              <a:t>executa a operação e se atualiza automaticamente</a:t>
            </a:r>
            <a:endParaRPr lang="pt-BR" dirty="0">
              <a:latin typeface="+mj-lt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22" y="1628801"/>
            <a:ext cx="8020919" cy="27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02" y="3068961"/>
            <a:ext cx="2937678" cy="114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5" y="1052736"/>
            <a:ext cx="495555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3" y="5901522"/>
            <a:ext cx="508173" cy="5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6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Diagrama X Games</vt:lpstr>
      <vt:lpstr>Implementando...</vt:lpstr>
      <vt:lpstr>Implementando...</vt:lpstr>
      <vt:lpstr>Implementando...</vt:lpstr>
      <vt:lpstr>Classe principal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Hilton</dc:creator>
  <cp:lastModifiedBy>Hilton</cp:lastModifiedBy>
  <cp:revision>1</cp:revision>
  <dcterms:created xsi:type="dcterms:W3CDTF">2022-08-04T18:27:51Z</dcterms:created>
  <dcterms:modified xsi:type="dcterms:W3CDTF">2022-08-04T18:28:01Z</dcterms:modified>
</cp:coreProperties>
</file>