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EE2B1-E6F1-4E22-840E-6E05CE023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ACA22-369B-4CD0-8BF3-31FB05D7F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FF0D7-1FBB-417C-9412-D989C460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B53CE-266C-4F58-A66E-729CE895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49D0F-DC16-4DDE-A06E-A091BEF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550B7-B6B3-4870-8E1C-716BA56B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BE1241-EDEF-4914-A105-97BF0D6C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74501-54E1-4D70-9912-CFD711E2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F4EA7-526D-4D76-8DFF-44F3D909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DEBFB-05BE-4988-971E-99192227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A82019-156D-4A68-9868-E3735550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9BB59F-D409-46E6-AD8F-809457BD2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6A912-980D-4741-99A8-82E46944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4B8BC-E146-4F13-847F-48A92EE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FB297-6393-4E14-BFD1-E053A300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5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4BDAC-B683-436A-8C51-5895B8EC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F0CB5-EE6A-4DFC-A082-C03BCB70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B0D6D-7229-4CB5-B5E4-C58BB4B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EC20B-1886-4825-9C62-2D01A4FD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E2478-741D-4CCF-9113-0E120FF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2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EBE6E-F18B-4AD9-8C1F-43011922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D22447-B682-46F2-8881-C4E8DB02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CD784-B27D-4166-90C6-4938506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6380A-2292-4F0C-BC7F-ED048257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BABE8-8406-4C81-9CDA-186BE42E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DCD92-1291-4967-A8FB-F40B9DA7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81608-D363-4073-8017-46ACF58F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1245F8-A425-43A5-BD3F-1D0A703D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1F571-EDB5-44D7-8391-77D49888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1855B-C422-4B99-9BC2-C2AB2BA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54109-FD99-41E4-BC95-5011124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4B59D-7D19-4355-A8D7-44627007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F9D64F-C6CA-420A-93B4-72C9B071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7EBF97-C94B-43AA-9223-D162F5FDB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4E684-B4DE-454D-92E2-1CFF0A9F4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9BC37A-B8D8-4E17-9BD6-96CA72E29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811CD1-296B-4397-ADEE-38BE585C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142CE2-28C5-4805-9876-16357F4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FFE9BD-5A75-4B8C-85AF-0B97DBF4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9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B72A6-93B2-451F-9A3C-069EE1D5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9B27C-DA84-425A-947C-9A19F645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8AA607-94DE-483D-A6E3-BEA481DC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1B0471-45F3-4705-B028-EBC649A1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3D27C4-72ED-42CC-A3CC-E012184A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3C3783-A537-4688-8776-8BF39980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03CFF5-8405-479B-804E-CE5C33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47A89-BF72-47C0-8C9F-BD82754F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CE66-C77A-4710-A7D0-1188037F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D0EBC2-3DAD-4FF5-84C2-254D0F40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8BC92B-3B7D-4E8E-B73B-B046DFFB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A727EB-575F-42C1-BE63-C1434760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01159-F000-4396-BE48-093D0D68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FDA1B-B147-4E38-8059-537D1293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6EF7E-C415-4992-B8D6-41E5804B3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8475D-ED3C-4DFA-9154-B3FDF0FF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6DBD2-726F-49F5-9429-606CD264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C435A-0D50-4033-A060-F1E2E99F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63EB2-C141-4BC4-8DDD-46BAFCE4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18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F6301-E852-4BDC-B487-55EA076B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71CA9-D52E-42AA-9DDC-2375EC37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D35FC-227F-451C-8E27-D63CBBE8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477E-78FB-4CA3-A911-50B93255D861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FAC11-E217-40D0-99ED-2F001B5B5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D2E62-D173-490D-B64C-49EDBDF38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4346-5B13-475C-886F-88FCFCE33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1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821F57-AE77-4DC5-8DB1-1882E0B9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9DBC26E5-F651-40EE-A995-9B4EC2BA97FC}"/>
              </a:ext>
            </a:extLst>
          </p:cNvPr>
          <p:cNvGrpSpPr>
            <a:grpSpLocks/>
          </p:cNvGrpSpPr>
          <p:nvPr/>
        </p:nvGrpSpPr>
        <p:grpSpPr bwMode="auto">
          <a:xfrm>
            <a:off x="1394770" y="675310"/>
            <a:ext cx="7444798" cy="4182426"/>
            <a:chOff x="20" y="20"/>
            <a:chExt cx="9000" cy="6586"/>
          </a:xfrm>
        </p:grpSpPr>
        <p:sp>
          <p:nvSpPr>
            <p:cNvPr id="10" name="Line 48">
              <a:extLst>
                <a:ext uri="{FF2B5EF4-FFF2-40B4-BE49-F238E27FC236}">
                  <a16:creationId xmlns:a16="http://schemas.microsoft.com/office/drawing/2014/main" id="{FB75AF36-80CF-41EE-8BFC-99DDEF4B8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908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47">
              <a:extLst>
                <a:ext uri="{FF2B5EF4-FFF2-40B4-BE49-F238E27FC236}">
                  <a16:creationId xmlns:a16="http://schemas.microsoft.com/office/drawing/2014/main" id="{4733E89B-B0FD-43AE-9224-945C655A4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892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A775D9B9-0365-45F9-AA64-349A6DCD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1393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1393 1393"/>
                <a:gd name="T3" fmla="*/ 1393 h 221"/>
                <a:gd name="T4" fmla="+- 0 2123 2123"/>
                <a:gd name="T5" fmla="*/ T4 w 219"/>
                <a:gd name="T6" fmla="+- 0 1393 1393"/>
                <a:gd name="T7" fmla="*/ 1393 h 221"/>
                <a:gd name="T8" fmla="+- 0 2231 2123"/>
                <a:gd name="T9" fmla="*/ T8 w 219"/>
                <a:gd name="T10" fmla="+- 0 1614 1393"/>
                <a:gd name="T11" fmla="*/ 1614 h 221"/>
                <a:gd name="T12" fmla="+- 0 2341 2123"/>
                <a:gd name="T13" fmla="*/ T12 w 219"/>
                <a:gd name="T14" fmla="+- 0 1393 1393"/>
                <a:gd name="T15" fmla="*/ 1393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45">
              <a:extLst>
                <a:ext uri="{FF2B5EF4-FFF2-40B4-BE49-F238E27FC236}">
                  <a16:creationId xmlns:a16="http://schemas.microsoft.com/office/drawing/2014/main" id="{693F3AD7-17B7-4A22-A0B5-092944A4A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984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018F05A5-F319-43DD-A0E8-443D7E7F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2485"/>
              <a:ext cx="219" cy="219"/>
            </a:xfrm>
            <a:custGeom>
              <a:avLst/>
              <a:gdLst>
                <a:gd name="T0" fmla="+- 0 2341 2123"/>
                <a:gd name="T1" fmla="*/ T0 w 219"/>
                <a:gd name="T2" fmla="+- 0 2485 2485"/>
                <a:gd name="T3" fmla="*/ 2485 h 219"/>
                <a:gd name="T4" fmla="+- 0 2123 2123"/>
                <a:gd name="T5" fmla="*/ T4 w 219"/>
                <a:gd name="T6" fmla="+- 0 2485 2485"/>
                <a:gd name="T7" fmla="*/ 2485 h 219"/>
                <a:gd name="T8" fmla="+- 0 2231 2123"/>
                <a:gd name="T9" fmla="*/ T8 w 219"/>
                <a:gd name="T10" fmla="+- 0 2704 2485"/>
                <a:gd name="T11" fmla="*/ 2704 h 219"/>
                <a:gd name="T12" fmla="+- 0 2341 2123"/>
                <a:gd name="T13" fmla="*/ T12 w 219"/>
                <a:gd name="T14" fmla="+- 0 2485 2485"/>
                <a:gd name="T15" fmla="*/ 2485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218" y="0"/>
                  </a:moveTo>
                  <a:lnTo>
                    <a:pt x="0" y="0"/>
                  </a:lnTo>
                  <a:lnTo>
                    <a:pt x="108" y="2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EACF2CD1-CBC7-4327-B375-FE4D03BC1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143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FCE8EF4F-97BC-47D6-9613-3F5E2F1A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3644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3644 3644"/>
                <a:gd name="T3" fmla="*/ 3644 h 221"/>
                <a:gd name="T4" fmla="+- 0 2123 2123"/>
                <a:gd name="T5" fmla="*/ T4 w 219"/>
                <a:gd name="T6" fmla="+- 0 3644 3644"/>
                <a:gd name="T7" fmla="*/ 3644 h 221"/>
                <a:gd name="T8" fmla="+- 0 2231 2123"/>
                <a:gd name="T9" fmla="*/ T8 w 219"/>
                <a:gd name="T10" fmla="+- 0 3865 3644"/>
                <a:gd name="T11" fmla="*/ 3865 h 221"/>
                <a:gd name="T12" fmla="+- 0 2341 2123"/>
                <a:gd name="T13" fmla="*/ T12 w 219"/>
                <a:gd name="T14" fmla="+- 0 3644 3644"/>
                <a:gd name="T15" fmla="*/ 3644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D9E283A3-6FE7-4ECE-886C-58880C9E6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4213"/>
              <a:ext cx="0" cy="507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6A164E0-1EA9-45A1-BCAD-069AC79FC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4714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4715 4715"/>
                <a:gd name="T3" fmla="*/ 4715 h 221"/>
                <a:gd name="T4" fmla="+- 0 2123 2123"/>
                <a:gd name="T5" fmla="*/ T4 w 219"/>
                <a:gd name="T6" fmla="+- 0 4715 4715"/>
                <a:gd name="T7" fmla="*/ 4715 h 221"/>
                <a:gd name="T8" fmla="+- 0 2231 2123"/>
                <a:gd name="T9" fmla="*/ T8 w 219"/>
                <a:gd name="T10" fmla="+- 0 4936 4715"/>
                <a:gd name="T11" fmla="*/ 4936 h 221"/>
                <a:gd name="T12" fmla="+- 0 2341 2123"/>
                <a:gd name="T13" fmla="*/ T12 w 219"/>
                <a:gd name="T14" fmla="+- 0 4715 4715"/>
                <a:gd name="T15" fmla="*/ 4715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9C4BD74B-C71D-4210-A573-67D29B958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" y="908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E2AC909B-8688-4A17-9C91-EB0BDA67E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" y="908"/>
              <a:ext cx="0" cy="507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107FBA9D-0A79-4E59-AB28-D91FA97AA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" y="1410"/>
              <a:ext cx="219" cy="219"/>
            </a:xfrm>
            <a:custGeom>
              <a:avLst/>
              <a:gdLst>
                <a:gd name="T0" fmla="+- 0 6841 6623"/>
                <a:gd name="T1" fmla="*/ T0 w 219"/>
                <a:gd name="T2" fmla="+- 0 1410 1410"/>
                <a:gd name="T3" fmla="*/ 1410 h 219"/>
                <a:gd name="T4" fmla="+- 0 6623 6623"/>
                <a:gd name="T5" fmla="*/ T4 w 219"/>
                <a:gd name="T6" fmla="+- 0 1410 1410"/>
                <a:gd name="T7" fmla="*/ 1410 h 219"/>
                <a:gd name="T8" fmla="+- 0 6733 6623"/>
                <a:gd name="T9" fmla="*/ T8 w 219"/>
                <a:gd name="T10" fmla="+- 0 1628 1410"/>
                <a:gd name="T11" fmla="*/ 1628 h 219"/>
                <a:gd name="T12" fmla="+- 0 6841 6623"/>
                <a:gd name="T13" fmla="*/ T12 w 219"/>
                <a:gd name="T14" fmla="+- 0 1410 1410"/>
                <a:gd name="T15" fmla="*/ 1410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218" y="0"/>
                  </a:moveTo>
                  <a:lnTo>
                    <a:pt x="0" y="0"/>
                  </a:lnTo>
                  <a:lnTo>
                    <a:pt x="110" y="21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36">
              <a:extLst>
                <a:ext uri="{FF2B5EF4-FFF2-40B4-BE49-F238E27FC236}">
                  <a16:creationId xmlns:a16="http://schemas.microsoft.com/office/drawing/2014/main" id="{74D63D94-C5B6-4D4A-9C8D-E19F436C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00" cy="6586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35">
              <a:extLst>
                <a:ext uri="{FF2B5EF4-FFF2-40B4-BE49-F238E27FC236}">
                  <a16:creationId xmlns:a16="http://schemas.microsoft.com/office/drawing/2014/main" id="{1DAA1E88-ED66-4CB5-BAB5-95B2849F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041"/>
              <a:ext cx="1980" cy="720"/>
            </a:xfrm>
            <a:custGeom>
              <a:avLst/>
              <a:gdLst>
                <a:gd name="T0" fmla="+- 0 4086 3630"/>
                <a:gd name="T1" fmla="*/ T0 w 1980"/>
                <a:gd name="T2" fmla="+- 0 2041 2041"/>
                <a:gd name="T3" fmla="*/ 2041 h 720"/>
                <a:gd name="T4" fmla="+- 0 3630 3630"/>
                <a:gd name="T5" fmla="*/ T4 w 1980"/>
                <a:gd name="T6" fmla="+- 0 2401 2041"/>
                <a:gd name="T7" fmla="*/ 2401 h 720"/>
                <a:gd name="T8" fmla="+- 0 4086 3630"/>
                <a:gd name="T9" fmla="*/ T8 w 1980"/>
                <a:gd name="T10" fmla="+- 0 2761 2041"/>
                <a:gd name="T11" fmla="*/ 2761 h 720"/>
                <a:gd name="T12" fmla="+- 0 4086 3630"/>
                <a:gd name="T13" fmla="*/ T12 w 1980"/>
                <a:gd name="T14" fmla="+- 0 2641 2041"/>
                <a:gd name="T15" fmla="*/ 2641 h 720"/>
                <a:gd name="T16" fmla="+- 0 5306 3630"/>
                <a:gd name="T17" fmla="*/ T16 w 1980"/>
                <a:gd name="T18" fmla="+- 0 2641 2041"/>
                <a:gd name="T19" fmla="*/ 2641 h 720"/>
                <a:gd name="T20" fmla="+- 0 5610 3630"/>
                <a:gd name="T21" fmla="*/ T20 w 1980"/>
                <a:gd name="T22" fmla="+- 0 2401 2041"/>
                <a:gd name="T23" fmla="*/ 2401 h 720"/>
                <a:gd name="T24" fmla="+- 0 5306 3630"/>
                <a:gd name="T25" fmla="*/ T24 w 1980"/>
                <a:gd name="T26" fmla="+- 0 2161 2041"/>
                <a:gd name="T27" fmla="*/ 2161 h 720"/>
                <a:gd name="T28" fmla="+- 0 4086 3630"/>
                <a:gd name="T29" fmla="*/ T28 w 1980"/>
                <a:gd name="T30" fmla="+- 0 2161 2041"/>
                <a:gd name="T31" fmla="*/ 2161 h 720"/>
                <a:gd name="T32" fmla="+- 0 4086 3630"/>
                <a:gd name="T33" fmla="*/ T32 w 1980"/>
                <a:gd name="T34" fmla="+- 0 2041 2041"/>
                <a:gd name="T35" fmla="*/ 2041 h 720"/>
                <a:gd name="T36" fmla="+- 0 5306 3630"/>
                <a:gd name="T37" fmla="*/ T36 w 1980"/>
                <a:gd name="T38" fmla="+- 0 2641 2041"/>
                <a:gd name="T39" fmla="*/ 2641 h 720"/>
                <a:gd name="T40" fmla="+- 0 5154 3630"/>
                <a:gd name="T41" fmla="*/ T40 w 1980"/>
                <a:gd name="T42" fmla="+- 0 2641 2041"/>
                <a:gd name="T43" fmla="*/ 2641 h 720"/>
                <a:gd name="T44" fmla="+- 0 5154 3630"/>
                <a:gd name="T45" fmla="*/ T44 w 1980"/>
                <a:gd name="T46" fmla="+- 0 2761 2041"/>
                <a:gd name="T47" fmla="*/ 2761 h 720"/>
                <a:gd name="T48" fmla="+- 0 5306 3630"/>
                <a:gd name="T49" fmla="*/ T48 w 1980"/>
                <a:gd name="T50" fmla="+- 0 2641 2041"/>
                <a:gd name="T51" fmla="*/ 2641 h 720"/>
                <a:gd name="T52" fmla="+- 0 5154 3630"/>
                <a:gd name="T53" fmla="*/ T52 w 1980"/>
                <a:gd name="T54" fmla="+- 0 2041 2041"/>
                <a:gd name="T55" fmla="*/ 2041 h 720"/>
                <a:gd name="T56" fmla="+- 0 5154 3630"/>
                <a:gd name="T57" fmla="*/ T56 w 1980"/>
                <a:gd name="T58" fmla="+- 0 2161 2041"/>
                <a:gd name="T59" fmla="*/ 2161 h 720"/>
                <a:gd name="T60" fmla="+- 0 5306 3630"/>
                <a:gd name="T61" fmla="*/ T60 w 1980"/>
                <a:gd name="T62" fmla="+- 0 2161 2041"/>
                <a:gd name="T63" fmla="*/ 2161 h 720"/>
                <a:gd name="T64" fmla="+- 0 5154 3630"/>
                <a:gd name="T65" fmla="*/ T64 w 1980"/>
                <a:gd name="T66" fmla="+- 0 2041 2041"/>
                <a:gd name="T67" fmla="*/ 204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80" h="720">
                  <a:moveTo>
                    <a:pt x="456" y="0"/>
                  </a:moveTo>
                  <a:lnTo>
                    <a:pt x="0" y="360"/>
                  </a:lnTo>
                  <a:lnTo>
                    <a:pt x="456" y="720"/>
                  </a:lnTo>
                  <a:lnTo>
                    <a:pt x="456" y="600"/>
                  </a:lnTo>
                  <a:lnTo>
                    <a:pt x="1676" y="600"/>
                  </a:lnTo>
                  <a:lnTo>
                    <a:pt x="1980" y="360"/>
                  </a:lnTo>
                  <a:lnTo>
                    <a:pt x="1676" y="120"/>
                  </a:lnTo>
                  <a:lnTo>
                    <a:pt x="456" y="120"/>
                  </a:lnTo>
                  <a:lnTo>
                    <a:pt x="456" y="0"/>
                  </a:lnTo>
                  <a:close/>
                  <a:moveTo>
                    <a:pt x="1676" y="600"/>
                  </a:moveTo>
                  <a:lnTo>
                    <a:pt x="1524" y="600"/>
                  </a:lnTo>
                  <a:lnTo>
                    <a:pt x="1524" y="720"/>
                  </a:lnTo>
                  <a:lnTo>
                    <a:pt x="1676" y="600"/>
                  </a:lnTo>
                  <a:close/>
                  <a:moveTo>
                    <a:pt x="1524" y="0"/>
                  </a:moveTo>
                  <a:lnTo>
                    <a:pt x="1524" y="120"/>
                  </a:lnTo>
                  <a:lnTo>
                    <a:pt x="1676" y="1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A9BDEF7D-05DD-4645-81C9-1AB90B11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041"/>
              <a:ext cx="1980" cy="720"/>
            </a:xfrm>
            <a:custGeom>
              <a:avLst/>
              <a:gdLst>
                <a:gd name="T0" fmla="+- 0 3630 3630"/>
                <a:gd name="T1" fmla="*/ T0 w 1980"/>
                <a:gd name="T2" fmla="+- 0 2401 2041"/>
                <a:gd name="T3" fmla="*/ 2401 h 720"/>
                <a:gd name="T4" fmla="+- 0 4086 3630"/>
                <a:gd name="T5" fmla="*/ T4 w 1980"/>
                <a:gd name="T6" fmla="+- 0 2761 2041"/>
                <a:gd name="T7" fmla="*/ 2761 h 720"/>
                <a:gd name="T8" fmla="+- 0 4086 3630"/>
                <a:gd name="T9" fmla="*/ T8 w 1980"/>
                <a:gd name="T10" fmla="+- 0 2641 2041"/>
                <a:gd name="T11" fmla="*/ 2641 h 720"/>
                <a:gd name="T12" fmla="+- 0 5154 3630"/>
                <a:gd name="T13" fmla="*/ T12 w 1980"/>
                <a:gd name="T14" fmla="+- 0 2641 2041"/>
                <a:gd name="T15" fmla="*/ 2641 h 720"/>
                <a:gd name="T16" fmla="+- 0 5154 3630"/>
                <a:gd name="T17" fmla="*/ T16 w 1980"/>
                <a:gd name="T18" fmla="+- 0 2761 2041"/>
                <a:gd name="T19" fmla="*/ 2761 h 720"/>
                <a:gd name="T20" fmla="+- 0 5610 3630"/>
                <a:gd name="T21" fmla="*/ T20 w 1980"/>
                <a:gd name="T22" fmla="+- 0 2401 2041"/>
                <a:gd name="T23" fmla="*/ 2401 h 720"/>
                <a:gd name="T24" fmla="+- 0 5154 3630"/>
                <a:gd name="T25" fmla="*/ T24 w 1980"/>
                <a:gd name="T26" fmla="+- 0 2041 2041"/>
                <a:gd name="T27" fmla="*/ 2041 h 720"/>
                <a:gd name="T28" fmla="+- 0 5154 3630"/>
                <a:gd name="T29" fmla="*/ T28 w 1980"/>
                <a:gd name="T30" fmla="+- 0 2161 2041"/>
                <a:gd name="T31" fmla="*/ 2161 h 720"/>
                <a:gd name="T32" fmla="+- 0 4086 3630"/>
                <a:gd name="T33" fmla="*/ T32 w 1980"/>
                <a:gd name="T34" fmla="+- 0 2161 2041"/>
                <a:gd name="T35" fmla="*/ 2161 h 720"/>
                <a:gd name="T36" fmla="+- 0 4086 3630"/>
                <a:gd name="T37" fmla="*/ T36 w 1980"/>
                <a:gd name="T38" fmla="+- 0 2041 2041"/>
                <a:gd name="T39" fmla="*/ 2041 h 720"/>
                <a:gd name="T40" fmla="+- 0 3630 3630"/>
                <a:gd name="T41" fmla="*/ T40 w 1980"/>
                <a:gd name="T42" fmla="+- 0 2401 2041"/>
                <a:gd name="T43" fmla="*/ 240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980" h="720">
                  <a:moveTo>
                    <a:pt x="0" y="360"/>
                  </a:moveTo>
                  <a:lnTo>
                    <a:pt x="456" y="720"/>
                  </a:lnTo>
                  <a:lnTo>
                    <a:pt x="456" y="600"/>
                  </a:lnTo>
                  <a:lnTo>
                    <a:pt x="1524" y="600"/>
                  </a:lnTo>
                  <a:lnTo>
                    <a:pt x="1524" y="720"/>
                  </a:lnTo>
                  <a:lnTo>
                    <a:pt x="1980" y="360"/>
                  </a:lnTo>
                  <a:lnTo>
                    <a:pt x="1524" y="0"/>
                  </a:lnTo>
                  <a:lnTo>
                    <a:pt x="1524" y="120"/>
                  </a:lnTo>
                  <a:lnTo>
                    <a:pt x="456" y="120"/>
                  </a:lnTo>
                  <a:lnTo>
                    <a:pt x="456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AutoShape 33">
              <a:extLst>
                <a:ext uri="{FF2B5EF4-FFF2-40B4-BE49-F238E27FC236}">
                  <a16:creationId xmlns:a16="http://schemas.microsoft.com/office/drawing/2014/main" id="{9768C328-C065-455B-8646-9F1C85F5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4261"/>
              <a:ext cx="1980" cy="720"/>
            </a:xfrm>
            <a:custGeom>
              <a:avLst/>
              <a:gdLst>
                <a:gd name="T0" fmla="+- 0 4048 3652"/>
                <a:gd name="T1" fmla="*/ T0 w 1980"/>
                <a:gd name="T2" fmla="+- 0 4261 4261"/>
                <a:gd name="T3" fmla="*/ 4261 h 720"/>
                <a:gd name="T4" fmla="+- 0 3652 3652"/>
                <a:gd name="T5" fmla="*/ T4 w 1980"/>
                <a:gd name="T6" fmla="+- 0 4621 4261"/>
                <a:gd name="T7" fmla="*/ 4621 h 720"/>
                <a:gd name="T8" fmla="+- 0 4048 3652"/>
                <a:gd name="T9" fmla="*/ T8 w 1980"/>
                <a:gd name="T10" fmla="+- 0 4981 4261"/>
                <a:gd name="T11" fmla="*/ 4981 h 720"/>
                <a:gd name="T12" fmla="+- 0 4048 3652"/>
                <a:gd name="T13" fmla="*/ T12 w 1980"/>
                <a:gd name="T14" fmla="+- 0 4880 4261"/>
                <a:gd name="T15" fmla="*/ 4880 h 720"/>
                <a:gd name="T16" fmla="+- 0 5346 3652"/>
                <a:gd name="T17" fmla="*/ T16 w 1980"/>
                <a:gd name="T18" fmla="+- 0 4880 4261"/>
                <a:gd name="T19" fmla="*/ 4880 h 720"/>
                <a:gd name="T20" fmla="+- 0 5632 3652"/>
                <a:gd name="T21" fmla="*/ T20 w 1980"/>
                <a:gd name="T22" fmla="+- 0 4621 4261"/>
                <a:gd name="T23" fmla="*/ 4621 h 720"/>
                <a:gd name="T24" fmla="+- 0 5346 3652"/>
                <a:gd name="T25" fmla="*/ T24 w 1980"/>
                <a:gd name="T26" fmla="+- 0 4362 4261"/>
                <a:gd name="T27" fmla="*/ 4362 h 720"/>
                <a:gd name="T28" fmla="+- 0 4048 3652"/>
                <a:gd name="T29" fmla="*/ T28 w 1980"/>
                <a:gd name="T30" fmla="+- 0 4362 4261"/>
                <a:gd name="T31" fmla="*/ 4362 h 720"/>
                <a:gd name="T32" fmla="+- 0 4048 3652"/>
                <a:gd name="T33" fmla="*/ T32 w 1980"/>
                <a:gd name="T34" fmla="+- 0 4261 4261"/>
                <a:gd name="T35" fmla="*/ 4261 h 720"/>
                <a:gd name="T36" fmla="+- 0 5346 3652"/>
                <a:gd name="T37" fmla="*/ T36 w 1980"/>
                <a:gd name="T38" fmla="+- 0 4880 4261"/>
                <a:gd name="T39" fmla="*/ 4880 h 720"/>
                <a:gd name="T40" fmla="+- 0 5236 3652"/>
                <a:gd name="T41" fmla="*/ T40 w 1980"/>
                <a:gd name="T42" fmla="+- 0 4880 4261"/>
                <a:gd name="T43" fmla="*/ 4880 h 720"/>
                <a:gd name="T44" fmla="+- 0 5236 3652"/>
                <a:gd name="T45" fmla="*/ T44 w 1980"/>
                <a:gd name="T46" fmla="+- 0 4981 4261"/>
                <a:gd name="T47" fmla="*/ 4981 h 720"/>
                <a:gd name="T48" fmla="+- 0 5346 3652"/>
                <a:gd name="T49" fmla="*/ T48 w 1980"/>
                <a:gd name="T50" fmla="+- 0 4880 4261"/>
                <a:gd name="T51" fmla="*/ 4880 h 720"/>
                <a:gd name="T52" fmla="+- 0 5236 3652"/>
                <a:gd name="T53" fmla="*/ T52 w 1980"/>
                <a:gd name="T54" fmla="+- 0 4261 4261"/>
                <a:gd name="T55" fmla="*/ 4261 h 720"/>
                <a:gd name="T56" fmla="+- 0 5236 3652"/>
                <a:gd name="T57" fmla="*/ T56 w 1980"/>
                <a:gd name="T58" fmla="+- 0 4362 4261"/>
                <a:gd name="T59" fmla="*/ 4362 h 720"/>
                <a:gd name="T60" fmla="+- 0 5346 3652"/>
                <a:gd name="T61" fmla="*/ T60 w 1980"/>
                <a:gd name="T62" fmla="+- 0 4362 4261"/>
                <a:gd name="T63" fmla="*/ 4362 h 720"/>
                <a:gd name="T64" fmla="+- 0 5236 3652"/>
                <a:gd name="T65" fmla="*/ T64 w 1980"/>
                <a:gd name="T66" fmla="+- 0 4261 4261"/>
                <a:gd name="T67" fmla="*/ 426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80" h="720">
                  <a:moveTo>
                    <a:pt x="396" y="0"/>
                  </a:moveTo>
                  <a:lnTo>
                    <a:pt x="0" y="360"/>
                  </a:lnTo>
                  <a:lnTo>
                    <a:pt x="396" y="720"/>
                  </a:lnTo>
                  <a:lnTo>
                    <a:pt x="396" y="619"/>
                  </a:lnTo>
                  <a:lnTo>
                    <a:pt x="1694" y="619"/>
                  </a:lnTo>
                  <a:lnTo>
                    <a:pt x="1980" y="360"/>
                  </a:lnTo>
                  <a:lnTo>
                    <a:pt x="1694" y="101"/>
                  </a:lnTo>
                  <a:lnTo>
                    <a:pt x="396" y="101"/>
                  </a:lnTo>
                  <a:lnTo>
                    <a:pt x="396" y="0"/>
                  </a:lnTo>
                  <a:close/>
                  <a:moveTo>
                    <a:pt x="1694" y="619"/>
                  </a:moveTo>
                  <a:lnTo>
                    <a:pt x="1584" y="619"/>
                  </a:lnTo>
                  <a:lnTo>
                    <a:pt x="1584" y="720"/>
                  </a:lnTo>
                  <a:lnTo>
                    <a:pt x="1694" y="619"/>
                  </a:lnTo>
                  <a:close/>
                  <a:moveTo>
                    <a:pt x="1584" y="0"/>
                  </a:moveTo>
                  <a:lnTo>
                    <a:pt x="1584" y="101"/>
                  </a:lnTo>
                  <a:lnTo>
                    <a:pt x="1694" y="10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783D7B1-A9BA-47DC-AFE0-75254FAD2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4261"/>
              <a:ext cx="1980" cy="720"/>
            </a:xfrm>
            <a:custGeom>
              <a:avLst/>
              <a:gdLst>
                <a:gd name="T0" fmla="+- 0 3652 3652"/>
                <a:gd name="T1" fmla="*/ T0 w 1980"/>
                <a:gd name="T2" fmla="+- 0 4621 4261"/>
                <a:gd name="T3" fmla="*/ 4621 h 720"/>
                <a:gd name="T4" fmla="+- 0 4048 3652"/>
                <a:gd name="T5" fmla="*/ T4 w 1980"/>
                <a:gd name="T6" fmla="+- 0 4981 4261"/>
                <a:gd name="T7" fmla="*/ 4981 h 720"/>
                <a:gd name="T8" fmla="+- 0 4048 3652"/>
                <a:gd name="T9" fmla="*/ T8 w 1980"/>
                <a:gd name="T10" fmla="+- 0 4880 4261"/>
                <a:gd name="T11" fmla="*/ 4880 h 720"/>
                <a:gd name="T12" fmla="+- 0 5236 3652"/>
                <a:gd name="T13" fmla="*/ T12 w 1980"/>
                <a:gd name="T14" fmla="+- 0 4880 4261"/>
                <a:gd name="T15" fmla="*/ 4880 h 720"/>
                <a:gd name="T16" fmla="+- 0 5236 3652"/>
                <a:gd name="T17" fmla="*/ T16 w 1980"/>
                <a:gd name="T18" fmla="+- 0 4981 4261"/>
                <a:gd name="T19" fmla="*/ 4981 h 720"/>
                <a:gd name="T20" fmla="+- 0 5632 3652"/>
                <a:gd name="T21" fmla="*/ T20 w 1980"/>
                <a:gd name="T22" fmla="+- 0 4621 4261"/>
                <a:gd name="T23" fmla="*/ 4621 h 720"/>
                <a:gd name="T24" fmla="+- 0 5236 3652"/>
                <a:gd name="T25" fmla="*/ T24 w 1980"/>
                <a:gd name="T26" fmla="+- 0 4261 4261"/>
                <a:gd name="T27" fmla="*/ 4261 h 720"/>
                <a:gd name="T28" fmla="+- 0 5236 3652"/>
                <a:gd name="T29" fmla="*/ T28 w 1980"/>
                <a:gd name="T30" fmla="+- 0 4362 4261"/>
                <a:gd name="T31" fmla="*/ 4362 h 720"/>
                <a:gd name="T32" fmla="+- 0 4048 3652"/>
                <a:gd name="T33" fmla="*/ T32 w 1980"/>
                <a:gd name="T34" fmla="+- 0 4362 4261"/>
                <a:gd name="T35" fmla="*/ 4362 h 720"/>
                <a:gd name="T36" fmla="+- 0 4048 3652"/>
                <a:gd name="T37" fmla="*/ T36 w 1980"/>
                <a:gd name="T38" fmla="+- 0 4261 4261"/>
                <a:gd name="T39" fmla="*/ 4261 h 720"/>
                <a:gd name="T40" fmla="+- 0 3652 3652"/>
                <a:gd name="T41" fmla="*/ T40 w 1980"/>
                <a:gd name="T42" fmla="+- 0 4621 4261"/>
                <a:gd name="T43" fmla="*/ 462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980" h="720">
                  <a:moveTo>
                    <a:pt x="0" y="360"/>
                  </a:moveTo>
                  <a:lnTo>
                    <a:pt x="396" y="720"/>
                  </a:lnTo>
                  <a:lnTo>
                    <a:pt x="396" y="619"/>
                  </a:lnTo>
                  <a:lnTo>
                    <a:pt x="1584" y="619"/>
                  </a:lnTo>
                  <a:lnTo>
                    <a:pt x="1584" y="720"/>
                  </a:lnTo>
                  <a:lnTo>
                    <a:pt x="1980" y="360"/>
                  </a:lnTo>
                  <a:lnTo>
                    <a:pt x="1584" y="0"/>
                  </a:lnTo>
                  <a:lnTo>
                    <a:pt x="1584" y="101"/>
                  </a:lnTo>
                  <a:lnTo>
                    <a:pt x="396" y="101"/>
                  </a:lnTo>
                  <a:lnTo>
                    <a:pt x="396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5112A77D-F425-4CD8-8152-9EB1FF9E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" y="1835"/>
              <a:ext cx="686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B76BC6CC-49CF-4FE4-B785-76163EBB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1726"/>
              <a:ext cx="219" cy="219"/>
            </a:xfrm>
            <a:custGeom>
              <a:avLst/>
              <a:gdLst>
                <a:gd name="T0" fmla="+- 0 928 928"/>
                <a:gd name="T1" fmla="*/ T0 w 219"/>
                <a:gd name="T2" fmla="+- 0 1727 1727"/>
                <a:gd name="T3" fmla="*/ 1727 h 219"/>
                <a:gd name="T4" fmla="+- 0 928 928"/>
                <a:gd name="T5" fmla="*/ T4 w 219"/>
                <a:gd name="T6" fmla="+- 0 1945 1727"/>
                <a:gd name="T7" fmla="*/ 1945 h 219"/>
                <a:gd name="T8" fmla="+- 0 1146 928"/>
                <a:gd name="T9" fmla="*/ T8 w 219"/>
                <a:gd name="T10" fmla="+- 0 1835 1727"/>
                <a:gd name="T11" fmla="*/ 1835 h 219"/>
                <a:gd name="T12" fmla="+- 0 928 928"/>
                <a:gd name="T13" fmla="*/ T12 w 219"/>
                <a:gd name="T14" fmla="+- 0 1727 1727"/>
                <a:gd name="T15" fmla="*/ 1727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0" y="0"/>
                  </a:moveTo>
                  <a:lnTo>
                    <a:pt x="0" y="218"/>
                  </a:lnTo>
                  <a:lnTo>
                    <a:pt x="21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88BAAF46-6B49-4B8B-AFAB-1E1FFEBF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1823"/>
              <a:ext cx="0" cy="360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517312B-92CF-4B14-A277-1B91BC477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2982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A376646F-7F22-4C41-9DBF-6C42EE44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4040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49D037FD-EF13-4443-9F79-83492A9D2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5401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E5033732-7A7A-46D0-A91C-F181E102E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" y="1801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8DDE533-BD76-4970-B8B6-CA298320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" y="1674"/>
              <a:ext cx="221" cy="219"/>
            </a:xfrm>
            <a:custGeom>
              <a:avLst/>
              <a:gdLst>
                <a:gd name="T0" fmla="+- 0 8092 7871"/>
                <a:gd name="T1" fmla="*/ T0 w 221"/>
                <a:gd name="T2" fmla="+- 0 1693 1693"/>
                <a:gd name="T3" fmla="*/ 1693 h 219"/>
                <a:gd name="T4" fmla="+- 0 7871 7871"/>
                <a:gd name="T5" fmla="*/ T4 w 221"/>
                <a:gd name="T6" fmla="+- 0 1801 1693"/>
                <a:gd name="T7" fmla="*/ 1801 h 219"/>
                <a:gd name="T8" fmla="+- 0 8092 7871"/>
                <a:gd name="T9" fmla="*/ T8 w 221"/>
                <a:gd name="T10" fmla="+- 0 1912 1693"/>
                <a:gd name="T11" fmla="*/ 1912 h 219"/>
                <a:gd name="T12" fmla="+- 0 8092 7871"/>
                <a:gd name="T13" fmla="*/ T12 w 221"/>
                <a:gd name="T14" fmla="+- 0 1693 1693"/>
                <a:gd name="T15" fmla="*/ 1693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1" h="219">
                  <a:moveTo>
                    <a:pt x="221" y="0"/>
                  </a:moveTo>
                  <a:lnTo>
                    <a:pt x="0" y="108"/>
                  </a:lnTo>
                  <a:lnTo>
                    <a:pt x="221" y="21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B05DAE78-2CA7-4DF1-ACEB-6E573BAF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" y="1801"/>
              <a:ext cx="0" cy="360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8FB309D8-681B-4828-B8C2-9DF609A6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3083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EF8A4A0C-CAC6-4E1C-9B3C-11F96702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4160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44A1A3A-39C0-48EA-8D01-76A4F3F7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5401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75BCEB49-43A3-442F-85A2-DB4932A13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5873"/>
              <a:ext cx="5523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 8-2.</a:t>
              </a:r>
              <a:endPara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Этапы процессов построения модели и обучения.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A96A213C-37CB-4110-B1D4-A4BE8802B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" y="4956"/>
              <a:ext cx="17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01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Воплотить стратегию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87515400-9699-48C4-88DC-F1A7CA14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5016"/>
              <a:ext cx="1827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Оценить устойчивость выводов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D4DD705A-27A3-408A-949D-53E429566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7" y="3876"/>
              <a:ext cx="17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238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стратегию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5A89440E-B74E-4A08-B3EC-403D593E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3903"/>
              <a:ext cx="179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Сделать выводы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53C495E3-5287-40FF-B70F-3FA1EABC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7" y="2616"/>
              <a:ext cx="196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9845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цели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7D256D61-231F-48F9-92D7-53DB8E75B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2804"/>
              <a:ext cx="191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Тестирование гипотезы гипотезы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12">
              <a:extLst>
                <a:ext uri="{FF2B5EF4-FFF2-40B4-BE49-F238E27FC236}">
                  <a16:creationId xmlns:a16="http://schemas.microsoft.com/office/drawing/2014/main" id="{4E9B2E33-E4EE-48BF-8454-55D619442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" y="1676"/>
              <a:ext cx="1620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8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целевую аудиторию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2546B180-49E6-4680-9621-29E2309F2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1724"/>
              <a:ext cx="231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Разработка гипотезы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F81DFDD6-574E-4D6F-B79A-FFDD2712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" y="279"/>
              <a:ext cx="96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Процесс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12344D24-AB2F-4C79-A0A9-EA5E862C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636"/>
              <a:ext cx="108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Определение проблемы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 Box 8">
              <a:extLst>
                <a:ext uri="{FF2B5EF4-FFF2-40B4-BE49-F238E27FC236}">
                  <a16:creationId xmlns:a16="http://schemas.microsoft.com/office/drawing/2014/main" id="{6D1F4D51-C68A-4CD7-89B7-B65D640DC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279"/>
              <a:ext cx="203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Процесс построения модели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Line 27">
            <a:extLst>
              <a:ext uri="{FF2B5EF4-FFF2-40B4-BE49-F238E27FC236}">
                <a16:creationId xmlns:a16="http://schemas.microsoft.com/office/drawing/2014/main" id="{9A6EA865-6E9D-43CE-B08C-E32CB356D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115" y="1806330"/>
            <a:ext cx="744480" cy="0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Freeform 30">
            <a:extLst>
              <a:ext uri="{FF2B5EF4-FFF2-40B4-BE49-F238E27FC236}">
                <a16:creationId xmlns:a16="http://schemas.microsoft.com/office/drawing/2014/main" id="{1850C65C-14EB-44F0-B100-0E8C686646FF}"/>
              </a:ext>
            </a:extLst>
          </p:cNvPr>
          <p:cNvSpPr>
            <a:spLocks/>
          </p:cNvSpPr>
          <p:nvPr/>
        </p:nvSpPr>
        <p:spPr bwMode="auto">
          <a:xfrm>
            <a:off x="2297440" y="2480944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9B66E07A-5664-4D5D-B8D7-7A7BCD8D15AF}"/>
              </a:ext>
            </a:extLst>
          </p:cNvPr>
          <p:cNvSpPr>
            <a:spLocks/>
          </p:cNvSpPr>
          <p:nvPr/>
        </p:nvSpPr>
        <p:spPr bwMode="auto">
          <a:xfrm>
            <a:off x="2285219" y="3171048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308F955A-2D0B-43CE-A7AF-AC2A60895076}"/>
              </a:ext>
            </a:extLst>
          </p:cNvPr>
          <p:cNvSpPr>
            <a:spLocks/>
          </p:cNvSpPr>
          <p:nvPr/>
        </p:nvSpPr>
        <p:spPr bwMode="auto">
          <a:xfrm>
            <a:off x="2297440" y="4033761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69479D25-4662-4A47-9713-BD5627A37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3708" y="1228438"/>
            <a:ext cx="1337583" cy="10795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58FCF928-5C63-4EEA-89A8-A4CFC46F1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8526" y="1248759"/>
            <a:ext cx="1337583" cy="10795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Freeform 24">
            <a:extLst>
              <a:ext uri="{FF2B5EF4-FFF2-40B4-BE49-F238E27FC236}">
                <a16:creationId xmlns:a16="http://schemas.microsoft.com/office/drawing/2014/main" id="{DE6E6E14-AF18-404C-8D88-D7082188D051}"/>
              </a:ext>
            </a:extLst>
          </p:cNvPr>
          <p:cNvSpPr>
            <a:spLocks/>
          </p:cNvSpPr>
          <p:nvPr/>
        </p:nvSpPr>
        <p:spPr bwMode="auto">
          <a:xfrm>
            <a:off x="7801654" y="2551367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Freeform 24">
            <a:extLst>
              <a:ext uri="{FF2B5EF4-FFF2-40B4-BE49-F238E27FC236}">
                <a16:creationId xmlns:a16="http://schemas.microsoft.com/office/drawing/2014/main" id="{1B7F59AC-8198-4B86-909E-D582C71D3FA0}"/>
              </a:ext>
            </a:extLst>
          </p:cNvPr>
          <p:cNvSpPr>
            <a:spLocks/>
          </p:cNvSpPr>
          <p:nvPr/>
        </p:nvSpPr>
        <p:spPr bwMode="auto">
          <a:xfrm>
            <a:off x="7802992" y="3234389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id="{119C9F30-86FB-464A-9C9B-95D89719D118}"/>
              </a:ext>
            </a:extLst>
          </p:cNvPr>
          <p:cNvSpPr>
            <a:spLocks/>
          </p:cNvSpPr>
          <p:nvPr/>
        </p:nvSpPr>
        <p:spPr bwMode="auto">
          <a:xfrm>
            <a:off x="7831211" y="4019472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00201F93-F89D-4E21-B604-6272639E7D91}"/>
              </a:ext>
            </a:extLst>
          </p:cNvPr>
          <p:cNvGrpSpPr>
            <a:grpSpLocks/>
          </p:cNvGrpSpPr>
          <p:nvPr/>
        </p:nvGrpSpPr>
        <p:grpSpPr bwMode="auto">
          <a:xfrm>
            <a:off x="3295966" y="1600515"/>
            <a:ext cx="5600068" cy="3656969"/>
            <a:chOff x="1465" y="141"/>
            <a:chExt cx="8820" cy="5760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F21AAA6-CE31-4D77-B299-13EC2AD85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606"/>
              <a:ext cx="6843" cy="536"/>
            </a:xfrm>
            <a:custGeom>
              <a:avLst/>
              <a:gdLst>
                <a:gd name="T0" fmla="+- 0 8944 2240"/>
                <a:gd name="T1" fmla="*/ T0 w 6843"/>
                <a:gd name="T2" fmla="+- 0 1797 1607"/>
                <a:gd name="T3" fmla="*/ 1797 h 536"/>
                <a:gd name="T4" fmla="+- 0 8673 2240"/>
                <a:gd name="T5" fmla="*/ T4 w 6843"/>
                <a:gd name="T6" fmla="+- 0 1746 1607"/>
                <a:gd name="T7" fmla="*/ 1746 h 536"/>
                <a:gd name="T8" fmla="+- 0 8422 2240"/>
                <a:gd name="T9" fmla="*/ T8 w 6843"/>
                <a:gd name="T10" fmla="+- 0 1715 1607"/>
                <a:gd name="T11" fmla="*/ 1715 h 536"/>
                <a:gd name="T12" fmla="+- 0 8200 2240"/>
                <a:gd name="T13" fmla="*/ T12 w 6843"/>
                <a:gd name="T14" fmla="+- 0 1694 1607"/>
                <a:gd name="T15" fmla="*/ 1694 h 536"/>
                <a:gd name="T16" fmla="+- 0 7953 2240"/>
                <a:gd name="T17" fmla="*/ T16 w 6843"/>
                <a:gd name="T18" fmla="+- 0 1675 1607"/>
                <a:gd name="T19" fmla="*/ 1675 h 536"/>
                <a:gd name="T20" fmla="+- 0 7681 2240"/>
                <a:gd name="T21" fmla="*/ T20 w 6843"/>
                <a:gd name="T22" fmla="+- 0 1658 1607"/>
                <a:gd name="T23" fmla="*/ 1658 h 536"/>
                <a:gd name="T24" fmla="+- 0 7387 2240"/>
                <a:gd name="T25" fmla="*/ T24 w 6843"/>
                <a:gd name="T26" fmla="+- 0 1643 1607"/>
                <a:gd name="T27" fmla="*/ 1643 h 536"/>
                <a:gd name="T28" fmla="+- 0 7073 2240"/>
                <a:gd name="T29" fmla="*/ T28 w 6843"/>
                <a:gd name="T30" fmla="+- 0 1630 1607"/>
                <a:gd name="T31" fmla="*/ 1630 h 536"/>
                <a:gd name="T32" fmla="+- 0 6741 2240"/>
                <a:gd name="T33" fmla="*/ T32 w 6843"/>
                <a:gd name="T34" fmla="+- 0 1620 1607"/>
                <a:gd name="T35" fmla="*/ 1620 h 536"/>
                <a:gd name="T36" fmla="+- 0 6394 2240"/>
                <a:gd name="T37" fmla="*/ T36 w 6843"/>
                <a:gd name="T38" fmla="+- 0 1613 1607"/>
                <a:gd name="T39" fmla="*/ 1613 h 536"/>
                <a:gd name="T40" fmla="+- 0 6033 2240"/>
                <a:gd name="T41" fmla="*/ T40 w 6843"/>
                <a:gd name="T42" fmla="+- 0 1608 1607"/>
                <a:gd name="T43" fmla="*/ 1608 h 536"/>
                <a:gd name="T44" fmla="+- 0 5660 2240"/>
                <a:gd name="T45" fmla="*/ T44 w 6843"/>
                <a:gd name="T46" fmla="+- 0 1607 1607"/>
                <a:gd name="T47" fmla="*/ 1607 h 536"/>
                <a:gd name="T48" fmla="+- 0 5287 2240"/>
                <a:gd name="T49" fmla="*/ T48 w 6843"/>
                <a:gd name="T50" fmla="+- 0 1608 1607"/>
                <a:gd name="T51" fmla="*/ 1608 h 536"/>
                <a:gd name="T52" fmla="+- 0 4926 2240"/>
                <a:gd name="T53" fmla="*/ T52 w 6843"/>
                <a:gd name="T54" fmla="+- 0 1613 1607"/>
                <a:gd name="T55" fmla="*/ 1613 h 536"/>
                <a:gd name="T56" fmla="+- 0 4579 2240"/>
                <a:gd name="T57" fmla="*/ T56 w 6843"/>
                <a:gd name="T58" fmla="+- 0 1620 1607"/>
                <a:gd name="T59" fmla="*/ 1620 h 536"/>
                <a:gd name="T60" fmla="+- 0 4248 2240"/>
                <a:gd name="T61" fmla="*/ T60 w 6843"/>
                <a:gd name="T62" fmla="+- 0 1630 1607"/>
                <a:gd name="T63" fmla="*/ 1630 h 536"/>
                <a:gd name="T64" fmla="+- 0 3934 2240"/>
                <a:gd name="T65" fmla="*/ T64 w 6843"/>
                <a:gd name="T66" fmla="+- 0 1643 1607"/>
                <a:gd name="T67" fmla="*/ 1643 h 536"/>
                <a:gd name="T68" fmla="+- 0 3640 2240"/>
                <a:gd name="T69" fmla="*/ T68 w 6843"/>
                <a:gd name="T70" fmla="+- 0 1658 1607"/>
                <a:gd name="T71" fmla="*/ 1658 h 536"/>
                <a:gd name="T72" fmla="+- 0 3369 2240"/>
                <a:gd name="T73" fmla="*/ T72 w 6843"/>
                <a:gd name="T74" fmla="+- 0 1675 1607"/>
                <a:gd name="T75" fmla="*/ 1675 h 536"/>
                <a:gd name="T76" fmla="+- 0 3121 2240"/>
                <a:gd name="T77" fmla="*/ T76 w 6843"/>
                <a:gd name="T78" fmla="+- 0 1694 1607"/>
                <a:gd name="T79" fmla="*/ 1694 h 536"/>
                <a:gd name="T80" fmla="+- 0 2900 2240"/>
                <a:gd name="T81" fmla="*/ T80 w 6843"/>
                <a:gd name="T82" fmla="+- 0 1715 1607"/>
                <a:gd name="T83" fmla="*/ 1715 h 536"/>
                <a:gd name="T84" fmla="+- 0 2707 2240"/>
                <a:gd name="T85" fmla="*/ T84 w 6843"/>
                <a:gd name="T86" fmla="+- 0 1738 1607"/>
                <a:gd name="T87" fmla="*/ 1738 h 536"/>
                <a:gd name="T88" fmla="+- 0 2414 2240"/>
                <a:gd name="T89" fmla="*/ T88 w 6843"/>
                <a:gd name="T90" fmla="+- 0 1788 1607"/>
                <a:gd name="T91" fmla="*/ 1788 h 536"/>
                <a:gd name="T92" fmla="+- 0 2240 2240"/>
                <a:gd name="T93" fmla="*/ T92 w 6843"/>
                <a:gd name="T94" fmla="+- 0 1873 1607"/>
                <a:gd name="T95" fmla="*/ 1873 h 536"/>
                <a:gd name="T96" fmla="+- 0 2379 2240"/>
                <a:gd name="T97" fmla="*/ T96 w 6843"/>
                <a:gd name="T98" fmla="+- 0 1949 1607"/>
                <a:gd name="T99" fmla="*/ 1949 h 536"/>
                <a:gd name="T100" fmla="+- 0 2649 2240"/>
                <a:gd name="T101" fmla="*/ T100 w 6843"/>
                <a:gd name="T102" fmla="+- 0 2001 1607"/>
                <a:gd name="T103" fmla="*/ 2001 h 536"/>
                <a:gd name="T104" fmla="+- 0 2900 2240"/>
                <a:gd name="T105" fmla="*/ T104 w 6843"/>
                <a:gd name="T106" fmla="+- 0 2032 1607"/>
                <a:gd name="T107" fmla="*/ 2032 h 536"/>
                <a:gd name="T108" fmla="+- 0 3121 2240"/>
                <a:gd name="T109" fmla="*/ T108 w 6843"/>
                <a:gd name="T110" fmla="+- 0 2053 1607"/>
                <a:gd name="T111" fmla="*/ 2053 h 536"/>
                <a:gd name="T112" fmla="+- 0 3369 2240"/>
                <a:gd name="T113" fmla="*/ T112 w 6843"/>
                <a:gd name="T114" fmla="+- 0 2073 1607"/>
                <a:gd name="T115" fmla="*/ 2073 h 536"/>
                <a:gd name="T116" fmla="+- 0 3640 2240"/>
                <a:gd name="T117" fmla="*/ T116 w 6843"/>
                <a:gd name="T118" fmla="+- 0 2090 1607"/>
                <a:gd name="T119" fmla="*/ 2090 h 536"/>
                <a:gd name="T120" fmla="+- 0 3934 2240"/>
                <a:gd name="T121" fmla="*/ T120 w 6843"/>
                <a:gd name="T122" fmla="+- 0 2105 1607"/>
                <a:gd name="T123" fmla="*/ 2105 h 536"/>
                <a:gd name="T124" fmla="+- 0 4248 2240"/>
                <a:gd name="T125" fmla="*/ T124 w 6843"/>
                <a:gd name="T126" fmla="+- 0 2118 1607"/>
                <a:gd name="T127" fmla="*/ 2118 h 536"/>
                <a:gd name="T128" fmla="+- 0 4579 2240"/>
                <a:gd name="T129" fmla="*/ T128 w 6843"/>
                <a:gd name="T130" fmla="+- 0 2128 1607"/>
                <a:gd name="T131" fmla="*/ 2128 h 536"/>
                <a:gd name="T132" fmla="+- 0 4926 2240"/>
                <a:gd name="T133" fmla="*/ T132 w 6843"/>
                <a:gd name="T134" fmla="+- 0 2136 1607"/>
                <a:gd name="T135" fmla="*/ 2136 h 536"/>
                <a:gd name="T136" fmla="+- 0 5287 2240"/>
                <a:gd name="T137" fmla="*/ T136 w 6843"/>
                <a:gd name="T138" fmla="+- 0 2140 1607"/>
                <a:gd name="T139" fmla="*/ 2140 h 536"/>
                <a:gd name="T140" fmla="+- 0 5660 2240"/>
                <a:gd name="T141" fmla="*/ T140 w 6843"/>
                <a:gd name="T142" fmla="+- 0 2142 1607"/>
                <a:gd name="T143" fmla="*/ 2142 h 536"/>
                <a:gd name="T144" fmla="+- 0 6033 2240"/>
                <a:gd name="T145" fmla="*/ T144 w 6843"/>
                <a:gd name="T146" fmla="+- 0 2140 1607"/>
                <a:gd name="T147" fmla="*/ 2140 h 536"/>
                <a:gd name="T148" fmla="+- 0 6394 2240"/>
                <a:gd name="T149" fmla="*/ T148 w 6843"/>
                <a:gd name="T150" fmla="+- 0 2136 1607"/>
                <a:gd name="T151" fmla="*/ 2136 h 536"/>
                <a:gd name="T152" fmla="+- 0 6741 2240"/>
                <a:gd name="T153" fmla="*/ T152 w 6843"/>
                <a:gd name="T154" fmla="+- 0 2128 1607"/>
                <a:gd name="T155" fmla="*/ 2128 h 536"/>
                <a:gd name="T156" fmla="+- 0 7073 2240"/>
                <a:gd name="T157" fmla="*/ T156 w 6843"/>
                <a:gd name="T158" fmla="+- 0 2118 1607"/>
                <a:gd name="T159" fmla="*/ 2118 h 536"/>
                <a:gd name="T160" fmla="+- 0 7387 2240"/>
                <a:gd name="T161" fmla="*/ T160 w 6843"/>
                <a:gd name="T162" fmla="+- 0 2105 1607"/>
                <a:gd name="T163" fmla="*/ 2105 h 536"/>
                <a:gd name="T164" fmla="+- 0 7681 2240"/>
                <a:gd name="T165" fmla="*/ T164 w 6843"/>
                <a:gd name="T166" fmla="+- 0 2090 1607"/>
                <a:gd name="T167" fmla="*/ 2090 h 536"/>
                <a:gd name="T168" fmla="+- 0 7953 2240"/>
                <a:gd name="T169" fmla="*/ T168 w 6843"/>
                <a:gd name="T170" fmla="+- 0 2073 1607"/>
                <a:gd name="T171" fmla="*/ 2073 h 536"/>
                <a:gd name="T172" fmla="+- 0 8200 2240"/>
                <a:gd name="T173" fmla="*/ T172 w 6843"/>
                <a:gd name="T174" fmla="+- 0 2053 1607"/>
                <a:gd name="T175" fmla="*/ 2053 h 536"/>
                <a:gd name="T176" fmla="+- 0 8422 2240"/>
                <a:gd name="T177" fmla="*/ T176 w 6843"/>
                <a:gd name="T178" fmla="+- 0 2032 1607"/>
                <a:gd name="T179" fmla="*/ 2032 h 536"/>
                <a:gd name="T180" fmla="+- 0 8615 2240"/>
                <a:gd name="T181" fmla="*/ T180 w 6843"/>
                <a:gd name="T182" fmla="+- 0 2009 1607"/>
                <a:gd name="T183" fmla="*/ 2009 h 536"/>
                <a:gd name="T184" fmla="+- 0 8908 2240"/>
                <a:gd name="T185" fmla="*/ T184 w 6843"/>
                <a:gd name="T186" fmla="+- 0 1958 1607"/>
                <a:gd name="T187" fmla="*/ 1958 h 536"/>
                <a:gd name="T188" fmla="+- 0 9082 2240"/>
                <a:gd name="T189" fmla="*/ T188 w 6843"/>
                <a:gd name="T190" fmla="+- 0 1873 1607"/>
                <a:gd name="T191" fmla="*/ 1873 h 5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6843" h="536">
                  <a:moveTo>
                    <a:pt x="6842" y="266"/>
                  </a:moveTo>
                  <a:lnTo>
                    <a:pt x="6787" y="218"/>
                  </a:lnTo>
                  <a:lnTo>
                    <a:pt x="6704" y="190"/>
                  </a:lnTo>
                  <a:lnTo>
                    <a:pt x="6628" y="172"/>
                  </a:lnTo>
                  <a:lnTo>
                    <a:pt x="6538" y="155"/>
                  </a:lnTo>
                  <a:lnTo>
                    <a:pt x="6433" y="139"/>
                  </a:lnTo>
                  <a:lnTo>
                    <a:pt x="6314" y="123"/>
                  </a:lnTo>
                  <a:lnTo>
                    <a:pt x="6249" y="115"/>
                  </a:lnTo>
                  <a:lnTo>
                    <a:pt x="6182" y="108"/>
                  </a:lnTo>
                  <a:lnTo>
                    <a:pt x="6111" y="101"/>
                  </a:lnTo>
                  <a:lnTo>
                    <a:pt x="6037" y="94"/>
                  </a:lnTo>
                  <a:lnTo>
                    <a:pt x="5960" y="87"/>
                  </a:lnTo>
                  <a:lnTo>
                    <a:pt x="5880" y="80"/>
                  </a:lnTo>
                  <a:lnTo>
                    <a:pt x="5798" y="74"/>
                  </a:lnTo>
                  <a:lnTo>
                    <a:pt x="5713" y="68"/>
                  </a:lnTo>
                  <a:lnTo>
                    <a:pt x="5624" y="62"/>
                  </a:lnTo>
                  <a:lnTo>
                    <a:pt x="5534" y="56"/>
                  </a:lnTo>
                  <a:lnTo>
                    <a:pt x="5441" y="51"/>
                  </a:lnTo>
                  <a:lnTo>
                    <a:pt x="5345" y="45"/>
                  </a:lnTo>
                  <a:lnTo>
                    <a:pt x="5247" y="40"/>
                  </a:lnTo>
                  <a:lnTo>
                    <a:pt x="5147" y="36"/>
                  </a:lnTo>
                  <a:lnTo>
                    <a:pt x="5044" y="31"/>
                  </a:lnTo>
                  <a:lnTo>
                    <a:pt x="4940" y="27"/>
                  </a:lnTo>
                  <a:lnTo>
                    <a:pt x="4833" y="23"/>
                  </a:lnTo>
                  <a:lnTo>
                    <a:pt x="4724" y="20"/>
                  </a:lnTo>
                  <a:lnTo>
                    <a:pt x="4614" y="16"/>
                  </a:lnTo>
                  <a:lnTo>
                    <a:pt x="4501" y="13"/>
                  </a:lnTo>
                  <a:lnTo>
                    <a:pt x="4387" y="10"/>
                  </a:lnTo>
                  <a:lnTo>
                    <a:pt x="4271" y="8"/>
                  </a:lnTo>
                  <a:lnTo>
                    <a:pt x="4154" y="6"/>
                  </a:lnTo>
                  <a:lnTo>
                    <a:pt x="4035" y="4"/>
                  </a:lnTo>
                  <a:lnTo>
                    <a:pt x="3914" y="2"/>
                  </a:lnTo>
                  <a:lnTo>
                    <a:pt x="3793" y="1"/>
                  </a:lnTo>
                  <a:lnTo>
                    <a:pt x="3670" y="0"/>
                  </a:lnTo>
                  <a:lnTo>
                    <a:pt x="3545" y="0"/>
                  </a:lnTo>
                  <a:lnTo>
                    <a:pt x="3420" y="0"/>
                  </a:lnTo>
                  <a:lnTo>
                    <a:pt x="3295" y="0"/>
                  </a:lnTo>
                  <a:lnTo>
                    <a:pt x="3170" y="0"/>
                  </a:lnTo>
                  <a:lnTo>
                    <a:pt x="3047" y="1"/>
                  </a:lnTo>
                  <a:lnTo>
                    <a:pt x="2926" y="2"/>
                  </a:lnTo>
                  <a:lnTo>
                    <a:pt x="2805" y="4"/>
                  </a:lnTo>
                  <a:lnTo>
                    <a:pt x="2686" y="6"/>
                  </a:lnTo>
                  <a:lnTo>
                    <a:pt x="2569" y="8"/>
                  </a:lnTo>
                  <a:lnTo>
                    <a:pt x="2453" y="10"/>
                  </a:lnTo>
                  <a:lnTo>
                    <a:pt x="2339" y="13"/>
                  </a:lnTo>
                  <a:lnTo>
                    <a:pt x="2227" y="16"/>
                  </a:lnTo>
                  <a:lnTo>
                    <a:pt x="2116" y="20"/>
                  </a:lnTo>
                  <a:lnTo>
                    <a:pt x="2008" y="23"/>
                  </a:lnTo>
                  <a:lnTo>
                    <a:pt x="1901" y="27"/>
                  </a:lnTo>
                  <a:lnTo>
                    <a:pt x="1796" y="31"/>
                  </a:lnTo>
                  <a:lnTo>
                    <a:pt x="1694" y="36"/>
                  </a:lnTo>
                  <a:lnTo>
                    <a:pt x="1594" y="40"/>
                  </a:lnTo>
                  <a:lnTo>
                    <a:pt x="1496" y="45"/>
                  </a:lnTo>
                  <a:lnTo>
                    <a:pt x="1400" y="51"/>
                  </a:lnTo>
                  <a:lnTo>
                    <a:pt x="1307" y="56"/>
                  </a:lnTo>
                  <a:lnTo>
                    <a:pt x="1217" y="62"/>
                  </a:lnTo>
                  <a:lnTo>
                    <a:pt x="1129" y="68"/>
                  </a:lnTo>
                  <a:lnTo>
                    <a:pt x="1043" y="74"/>
                  </a:lnTo>
                  <a:lnTo>
                    <a:pt x="961" y="80"/>
                  </a:lnTo>
                  <a:lnTo>
                    <a:pt x="881" y="87"/>
                  </a:lnTo>
                  <a:lnTo>
                    <a:pt x="804" y="94"/>
                  </a:lnTo>
                  <a:lnTo>
                    <a:pt x="731" y="101"/>
                  </a:lnTo>
                  <a:lnTo>
                    <a:pt x="660" y="108"/>
                  </a:lnTo>
                  <a:lnTo>
                    <a:pt x="592" y="115"/>
                  </a:lnTo>
                  <a:lnTo>
                    <a:pt x="528" y="123"/>
                  </a:lnTo>
                  <a:lnTo>
                    <a:pt x="467" y="131"/>
                  </a:lnTo>
                  <a:lnTo>
                    <a:pt x="355" y="147"/>
                  </a:lnTo>
                  <a:lnTo>
                    <a:pt x="257" y="164"/>
                  </a:lnTo>
                  <a:lnTo>
                    <a:pt x="174" y="181"/>
                  </a:lnTo>
                  <a:lnTo>
                    <a:pt x="107" y="199"/>
                  </a:lnTo>
                  <a:lnTo>
                    <a:pt x="35" y="227"/>
                  </a:lnTo>
                  <a:lnTo>
                    <a:pt x="0" y="266"/>
                  </a:lnTo>
                  <a:lnTo>
                    <a:pt x="2" y="276"/>
                  </a:lnTo>
                  <a:lnTo>
                    <a:pt x="55" y="315"/>
                  </a:lnTo>
                  <a:lnTo>
                    <a:pt x="139" y="342"/>
                  </a:lnTo>
                  <a:lnTo>
                    <a:pt x="214" y="360"/>
                  </a:lnTo>
                  <a:lnTo>
                    <a:pt x="304" y="377"/>
                  </a:lnTo>
                  <a:lnTo>
                    <a:pt x="409" y="394"/>
                  </a:lnTo>
                  <a:lnTo>
                    <a:pt x="528" y="410"/>
                  </a:lnTo>
                  <a:lnTo>
                    <a:pt x="592" y="418"/>
                  </a:lnTo>
                  <a:lnTo>
                    <a:pt x="660" y="425"/>
                  </a:lnTo>
                  <a:lnTo>
                    <a:pt x="731" y="432"/>
                  </a:lnTo>
                  <a:lnTo>
                    <a:pt x="804" y="439"/>
                  </a:lnTo>
                  <a:lnTo>
                    <a:pt x="881" y="446"/>
                  </a:lnTo>
                  <a:lnTo>
                    <a:pt x="961" y="453"/>
                  </a:lnTo>
                  <a:lnTo>
                    <a:pt x="1043" y="460"/>
                  </a:lnTo>
                  <a:lnTo>
                    <a:pt x="1129" y="466"/>
                  </a:lnTo>
                  <a:lnTo>
                    <a:pt x="1217" y="472"/>
                  </a:lnTo>
                  <a:lnTo>
                    <a:pt x="1307" y="478"/>
                  </a:lnTo>
                  <a:lnTo>
                    <a:pt x="1400" y="483"/>
                  </a:lnTo>
                  <a:lnTo>
                    <a:pt x="1496" y="488"/>
                  </a:lnTo>
                  <a:lnTo>
                    <a:pt x="1594" y="494"/>
                  </a:lnTo>
                  <a:lnTo>
                    <a:pt x="1694" y="498"/>
                  </a:lnTo>
                  <a:lnTo>
                    <a:pt x="1796" y="503"/>
                  </a:lnTo>
                  <a:lnTo>
                    <a:pt x="1901" y="507"/>
                  </a:lnTo>
                  <a:lnTo>
                    <a:pt x="2008" y="511"/>
                  </a:lnTo>
                  <a:lnTo>
                    <a:pt x="2116" y="515"/>
                  </a:lnTo>
                  <a:lnTo>
                    <a:pt x="2227" y="518"/>
                  </a:lnTo>
                  <a:lnTo>
                    <a:pt x="2339" y="521"/>
                  </a:lnTo>
                  <a:lnTo>
                    <a:pt x="2453" y="524"/>
                  </a:lnTo>
                  <a:lnTo>
                    <a:pt x="2569" y="527"/>
                  </a:lnTo>
                  <a:lnTo>
                    <a:pt x="2686" y="529"/>
                  </a:lnTo>
                  <a:lnTo>
                    <a:pt x="2805" y="531"/>
                  </a:lnTo>
                  <a:lnTo>
                    <a:pt x="2926" y="532"/>
                  </a:lnTo>
                  <a:lnTo>
                    <a:pt x="3047" y="533"/>
                  </a:lnTo>
                  <a:lnTo>
                    <a:pt x="3170" y="534"/>
                  </a:lnTo>
                  <a:lnTo>
                    <a:pt x="3295" y="535"/>
                  </a:lnTo>
                  <a:lnTo>
                    <a:pt x="3420" y="535"/>
                  </a:lnTo>
                  <a:lnTo>
                    <a:pt x="3545" y="535"/>
                  </a:lnTo>
                  <a:lnTo>
                    <a:pt x="3670" y="534"/>
                  </a:lnTo>
                  <a:lnTo>
                    <a:pt x="3793" y="533"/>
                  </a:lnTo>
                  <a:lnTo>
                    <a:pt x="3914" y="532"/>
                  </a:lnTo>
                  <a:lnTo>
                    <a:pt x="4035" y="531"/>
                  </a:lnTo>
                  <a:lnTo>
                    <a:pt x="4154" y="529"/>
                  </a:lnTo>
                  <a:lnTo>
                    <a:pt x="4271" y="527"/>
                  </a:lnTo>
                  <a:lnTo>
                    <a:pt x="4387" y="524"/>
                  </a:lnTo>
                  <a:lnTo>
                    <a:pt x="4501" y="521"/>
                  </a:lnTo>
                  <a:lnTo>
                    <a:pt x="4614" y="518"/>
                  </a:lnTo>
                  <a:lnTo>
                    <a:pt x="4724" y="515"/>
                  </a:lnTo>
                  <a:lnTo>
                    <a:pt x="4833" y="511"/>
                  </a:lnTo>
                  <a:lnTo>
                    <a:pt x="4940" y="507"/>
                  </a:lnTo>
                  <a:lnTo>
                    <a:pt x="5044" y="503"/>
                  </a:lnTo>
                  <a:lnTo>
                    <a:pt x="5147" y="498"/>
                  </a:lnTo>
                  <a:lnTo>
                    <a:pt x="5247" y="494"/>
                  </a:lnTo>
                  <a:lnTo>
                    <a:pt x="5345" y="488"/>
                  </a:lnTo>
                  <a:lnTo>
                    <a:pt x="5441" y="483"/>
                  </a:lnTo>
                  <a:lnTo>
                    <a:pt x="5534" y="478"/>
                  </a:lnTo>
                  <a:lnTo>
                    <a:pt x="5624" y="472"/>
                  </a:lnTo>
                  <a:lnTo>
                    <a:pt x="5713" y="466"/>
                  </a:lnTo>
                  <a:lnTo>
                    <a:pt x="5798" y="460"/>
                  </a:lnTo>
                  <a:lnTo>
                    <a:pt x="5880" y="453"/>
                  </a:lnTo>
                  <a:lnTo>
                    <a:pt x="5960" y="446"/>
                  </a:lnTo>
                  <a:lnTo>
                    <a:pt x="6037" y="439"/>
                  </a:lnTo>
                  <a:lnTo>
                    <a:pt x="6111" y="432"/>
                  </a:lnTo>
                  <a:lnTo>
                    <a:pt x="6182" y="425"/>
                  </a:lnTo>
                  <a:lnTo>
                    <a:pt x="6249" y="418"/>
                  </a:lnTo>
                  <a:lnTo>
                    <a:pt x="6314" y="410"/>
                  </a:lnTo>
                  <a:lnTo>
                    <a:pt x="6375" y="402"/>
                  </a:lnTo>
                  <a:lnTo>
                    <a:pt x="6487" y="386"/>
                  </a:lnTo>
                  <a:lnTo>
                    <a:pt x="6585" y="369"/>
                  </a:lnTo>
                  <a:lnTo>
                    <a:pt x="6668" y="351"/>
                  </a:lnTo>
                  <a:lnTo>
                    <a:pt x="6736" y="333"/>
                  </a:lnTo>
                  <a:lnTo>
                    <a:pt x="6807" y="305"/>
                  </a:lnTo>
                  <a:lnTo>
                    <a:pt x="6842" y="266"/>
                  </a:lnTo>
                  <a:close/>
                </a:path>
              </a:pathLst>
            </a:cu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4CDC6F3B-C37B-4E79-9DE7-122795A1C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9" y="1429"/>
              <a:ext cx="5928" cy="0"/>
            </a:xfrm>
            <a:prstGeom prst="line">
              <a:avLst/>
            </a:prstGeom>
            <a:noFill/>
            <a:ln w="28956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8A0D803-9253-49D3-8317-BD8B7F69A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1313"/>
              <a:ext cx="233" cy="233"/>
            </a:xfrm>
            <a:custGeom>
              <a:avLst/>
              <a:gdLst>
                <a:gd name="T0" fmla="+- 0 2576 2343"/>
                <a:gd name="T1" fmla="*/ T0 w 233"/>
                <a:gd name="T2" fmla="+- 0 1314 1314"/>
                <a:gd name="T3" fmla="*/ 1314 h 233"/>
                <a:gd name="T4" fmla="+- 0 2343 2343"/>
                <a:gd name="T5" fmla="*/ T4 w 233"/>
                <a:gd name="T6" fmla="+- 0 1432 1314"/>
                <a:gd name="T7" fmla="*/ 1432 h 233"/>
                <a:gd name="T8" fmla="+- 0 2576 2343"/>
                <a:gd name="T9" fmla="*/ T8 w 233"/>
                <a:gd name="T10" fmla="+- 0 1547 1314"/>
                <a:gd name="T11" fmla="*/ 1547 h 233"/>
                <a:gd name="T12" fmla="+- 0 2576 2343"/>
                <a:gd name="T13" fmla="*/ T12 w 233"/>
                <a:gd name="T14" fmla="+- 0 1314 1314"/>
                <a:gd name="T15" fmla="*/ 1314 h 2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3" h="233">
                  <a:moveTo>
                    <a:pt x="233" y="0"/>
                  </a:moveTo>
                  <a:lnTo>
                    <a:pt x="0" y="118"/>
                  </a:lnTo>
                  <a:lnTo>
                    <a:pt x="233" y="23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6E0952-4555-413B-A4E5-3E7D876C7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" y="1313"/>
              <a:ext cx="231" cy="233"/>
            </a:xfrm>
            <a:custGeom>
              <a:avLst/>
              <a:gdLst>
                <a:gd name="T0" fmla="+- 0 8492 8492"/>
                <a:gd name="T1" fmla="*/ T0 w 231"/>
                <a:gd name="T2" fmla="+- 0 1314 1314"/>
                <a:gd name="T3" fmla="*/ 1314 h 233"/>
                <a:gd name="T4" fmla="+- 0 8492 8492"/>
                <a:gd name="T5" fmla="*/ T4 w 231"/>
                <a:gd name="T6" fmla="+- 0 1547 1314"/>
                <a:gd name="T7" fmla="*/ 1547 h 233"/>
                <a:gd name="T8" fmla="+- 0 8722 8492"/>
                <a:gd name="T9" fmla="*/ T8 w 231"/>
                <a:gd name="T10" fmla="+- 0 1432 1314"/>
                <a:gd name="T11" fmla="*/ 1432 h 233"/>
                <a:gd name="T12" fmla="+- 0 8492 8492"/>
                <a:gd name="T13" fmla="*/ T12 w 231"/>
                <a:gd name="T14" fmla="+- 0 1314 1314"/>
                <a:gd name="T15" fmla="*/ 1314 h 2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1" h="233">
                  <a:moveTo>
                    <a:pt x="0" y="0"/>
                  </a:moveTo>
                  <a:lnTo>
                    <a:pt x="0" y="233"/>
                  </a:lnTo>
                  <a:lnTo>
                    <a:pt x="23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244072F-8766-4C47-9B3F-F34A1D4B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928"/>
              <a:ext cx="6849" cy="3106"/>
            </a:xfrm>
            <a:custGeom>
              <a:avLst/>
              <a:gdLst>
                <a:gd name="T0" fmla="+- 0 2234 2227"/>
                <a:gd name="T1" fmla="*/ T0 w 6849"/>
                <a:gd name="T2" fmla="+- 0 2346 1928"/>
                <a:gd name="T3" fmla="*/ 2346 h 3106"/>
                <a:gd name="T4" fmla="+- 0 2415 2227"/>
                <a:gd name="T5" fmla="*/ T4 w 6849"/>
                <a:gd name="T6" fmla="+- 0 2417 1928"/>
                <a:gd name="T7" fmla="*/ 2417 h 3106"/>
                <a:gd name="T8" fmla="+- 0 2580 2227"/>
                <a:gd name="T9" fmla="*/ T8 w 6849"/>
                <a:gd name="T10" fmla="+- 0 2389 1928"/>
                <a:gd name="T11" fmla="*/ 2389 h 3106"/>
                <a:gd name="T12" fmla="+- 0 2694 2227"/>
                <a:gd name="T13" fmla="*/ T12 w 6849"/>
                <a:gd name="T14" fmla="+- 0 2668 1928"/>
                <a:gd name="T15" fmla="*/ 2668 h 3106"/>
                <a:gd name="T16" fmla="+- 0 2693 2227"/>
                <a:gd name="T17" fmla="*/ T16 w 6849"/>
                <a:gd name="T18" fmla="+- 0 3160 1928"/>
                <a:gd name="T19" fmla="*/ 3160 h 3106"/>
                <a:gd name="T20" fmla="+- 0 2727 2227"/>
                <a:gd name="T21" fmla="*/ T20 w 6849"/>
                <a:gd name="T22" fmla="+- 0 3649 1928"/>
                <a:gd name="T23" fmla="*/ 3649 h 3106"/>
                <a:gd name="T24" fmla="+- 0 2811 2227"/>
                <a:gd name="T25" fmla="*/ T24 w 6849"/>
                <a:gd name="T26" fmla="+- 0 4065 1928"/>
                <a:gd name="T27" fmla="*/ 4065 h 3106"/>
                <a:gd name="T28" fmla="+- 0 2857 2227"/>
                <a:gd name="T29" fmla="*/ T28 w 6849"/>
                <a:gd name="T30" fmla="+- 0 4141 1928"/>
                <a:gd name="T31" fmla="*/ 4141 h 3106"/>
                <a:gd name="T32" fmla="+- 0 3122 2227"/>
                <a:gd name="T33" fmla="*/ T32 w 6849"/>
                <a:gd name="T34" fmla="+- 0 4127 1928"/>
                <a:gd name="T35" fmla="*/ 4127 h 3106"/>
                <a:gd name="T36" fmla="+- 0 3350 2227"/>
                <a:gd name="T37" fmla="*/ T36 w 6849"/>
                <a:gd name="T38" fmla="+- 0 3779 1928"/>
                <a:gd name="T39" fmla="*/ 3779 h 3106"/>
                <a:gd name="T40" fmla="+- 0 3437 2227"/>
                <a:gd name="T41" fmla="*/ T40 w 6849"/>
                <a:gd name="T42" fmla="+- 0 3328 1928"/>
                <a:gd name="T43" fmla="*/ 3328 h 3106"/>
                <a:gd name="T44" fmla="+- 0 3540 2227"/>
                <a:gd name="T45" fmla="*/ T44 w 6849"/>
                <a:gd name="T46" fmla="+- 0 2948 1928"/>
                <a:gd name="T47" fmla="*/ 2948 h 3106"/>
                <a:gd name="T48" fmla="+- 0 3692 2227"/>
                <a:gd name="T49" fmla="*/ T48 w 6849"/>
                <a:gd name="T50" fmla="+- 0 2968 1928"/>
                <a:gd name="T51" fmla="*/ 2968 h 3106"/>
                <a:gd name="T52" fmla="+- 0 3768 2227"/>
                <a:gd name="T53" fmla="*/ T52 w 6849"/>
                <a:gd name="T54" fmla="+- 0 3045 1928"/>
                <a:gd name="T55" fmla="*/ 3045 h 3106"/>
                <a:gd name="T56" fmla="+- 0 3952 2227"/>
                <a:gd name="T57" fmla="*/ T56 w 6849"/>
                <a:gd name="T58" fmla="+- 0 3129 1928"/>
                <a:gd name="T59" fmla="*/ 3129 h 3106"/>
                <a:gd name="T60" fmla="+- 0 4180 2227"/>
                <a:gd name="T61" fmla="*/ T60 w 6849"/>
                <a:gd name="T62" fmla="+- 0 3052 1928"/>
                <a:gd name="T63" fmla="*/ 3052 h 3106"/>
                <a:gd name="T64" fmla="+- 0 4371 2227"/>
                <a:gd name="T65" fmla="*/ T64 w 6849"/>
                <a:gd name="T66" fmla="+- 0 3513 1928"/>
                <a:gd name="T67" fmla="*/ 3513 h 3106"/>
                <a:gd name="T68" fmla="+- 0 4494 2227"/>
                <a:gd name="T69" fmla="*/ T68 w 6849"/>
                <a:gd name="T70" fmla="+- 0 3954 1928"/>
                <a:gd name="T71" fmla="*/ 3954 h 3106"/>
                <a:gd name="T72" fmla="+- 0 4611 2227"/>
                <a:gd name="T73" fmla="*/ T72 w 6849"/>
                <a:gd name="T74" fmla="+- 0 4331 1928"/>
                <a:gd name="T75" fmla="*/ 4331 h 3106"/>
                <a:gd name="T76" fmla="+- 0 4733 2227"/>
                <a:gd name="T77" fmla="*/ T76 w 6849"/>
                <a:gd name="T78" fmla="+- 0 4583 1928"/>
                <a:gd name="T79" fmla="*/ 4583 h 3106"/>
                <a:gd name="T80" fmla="+- 0 4933 2227"/>
                <a:gd name="T81" fmla="*/ T80 w 6849"/>
                <a:gd name="T82" fmla="+- 0 4607 1928"/>
                <a:gd name="T83" fmla="*/ 4607 h 3106"/>
                <a:gd name="T84" fmla="+- 0 5026 2227"/>
                <a:gd name="T85" fmla="*/ T84 w 6849"/>
                <a:gd name="T86" fmla="+- 0 4515 1928"/>
                <a:gd name="T87" fmla="*/ 4515 h 3106"/>
                <a:gd name="T88" fmla="+- 0 5170 2227"/>
                <a:gd name="T89" fmla="*/ T88 w 6849"/>
                <a:gd name="T90" fmla="+- 0 4307 1928"/>
                <a:gd name="T91" fmla="*/ 4307 h 3106"/>
                <a:gd name="T92" fmla="+- 0 5326 2227"/>
                <a:gd name="T93" fmla="*/ T92 w 6849"/>
                <a:gd name="T94" fmla="+- 0 4371 1928"/>
                <a:gd name="T95" fmla="*/ 4371 h 3106"/>
                <a:gd name="T96" fmla="+- 0 5596 2227"/>
                <a:gd name="T97" fmla="*/ T96 w 6849"/>
                <a:gd name="T98" fmla="+- 0 4699 1928"/>
                <a:gd name="T99" fmla="*/ 4699 h 3106"/>
                <a:gd name="T100" fmla="+- 0 5689 2227"/>
                <a:gd name="T101" fmla="*/ T100 w 6849"/>
                <a:gd name="T102" fmla="+- 0 4785 1928"/>
                <a:gd name="T103" fmla="*/ 4785 h 3106"/>
                <a:gd name="T104" fmla="+- 0 5885 2227"/>
                <a:gd name="T105" fmla="*/ T104 w 6849"/>
                <a:gd name="T106" fmla="+- 0 4967 1928"/>
                <a:gd name="T107" fmla="*/ 4967 h 3106"/>
                <a:gd name="T108" fmla="+- 0 5991 2227"/>
                <a:gd name="T109" fmla="*/ T108 w 6849"/>
                <a:gd name="T110" fmla="+- 0 5024 1928"/>
                <a:gd name="T111" fmla="*/ 5024 h 3106"/>
                <a:gd name="T112" fmla="+- 0 6123 2227"/>
                <a:gd name="T113" fmla="*/ T112 w 6849"/>
                <a:gd name="T114" fmla="+- 0 4747 1928"/>
                <a:gd name="T115" fmla="*/ 4747 h 3106"/>
                <a:gd name="T116" fmla="+- 0 6147 2227"/>
                <a:gd name="T117" fmla="*/ T116 w 6849"/>
                <a:gd name="T118" fmla="+- 0 4655 1928"/>
                <a:gd name="T119" fmla="*/ 4655 h 3106"/>
                <a:gd name="T120" fmla="+- 0 6196 2227"/>
                <a:gd name="T121" fmla="*/ T120 w 6849"/>
                <a:gd name="T122" fmla="+- 0 4198 1928"/>
                <a:gd name="T123" fmla="*/ 4198 h 3106"/>
                <a:gd name="T124" fmla="+- 0 6233 2227"/>
                <a:gd name="T125" fmla="*/ T124 w 6849"/>
                <a:gd name="T126" fmla="+- 0 3723 1928"/>
                <a:gd name="T127" fmla="*/ 3723 h 3106"/>
                <a:gd name="T128" fmla="+- 0 6289 2227"/>
                <a:gd name="T129" fmla="*/ T128 w 6849"/>
                <a:gd name="T130" fmla="+- 0 3246 1928"/>
                <a:gd name="T131" fmla="*/ 3246 h 3106"/>
                <a:gd name="T132" fmla="+- 0 6415 2227"/>
                <a:gd name="T133" fmla="*/ T132 w 6849"/>
                <a:gd name="T134" fmla="+- 0 2967 1928"/>
                <a:gd name="T135" fmla="*/ 2967 h 3106"/>
                <a:gd name="T136" fmla="+- 0 6562 2227"/>
                <a:gd name="T137" fmla="*/ T136 w 6849"/>
                <a:gd name="T138" fmla="+- 0 2971 1928"/>
                <a:gd name="T139" fmla="*/ 2971 h 3106"/>
                <a:gd name="T140" fmla="+- 0 6663 2227"/>
                <a:gd name="T141" fmla="*/ T140 w 6849"/>
                <a:gd name="T142" fmla="+- 0 2790 1928"/>
                <a:gd name="T143" fmla="*/ 2790 h 3106"/>
                <a:gd name="T144" fmla="+- 0 6772 2227"/>
                <a:gd name="T145" fmla="*/ T144 w 6849"/>
                <a:gd name="T146" fmla="+- 0 2553 1928"/>
                <a:gd name="T147" fmla="*/ 2553 h 3106"/>
                <a:gd name="T148" fmla="+- 0 6898 2227"/>
                <a:gd name="T149" fmla="*/ T148 w 6849"/>
                <a:gd name="T150" fmla="+- 0 2533 1928"/>
                <a:gd name="T151" fmla="*/ 2533 h 3106"/>
                <a:gd name="T152" fmla="+- 0 6959 2227"/>
                <a:gd name="T153" fmla="*/ T152 w 6849"/>
                <a:gd name="T154" fmla="+- 0 2604 1928"/>
                <a:gd name="T155" fmla="*/ 2604 h 3106"/>
                <a:gd name="T156" fmla="+- 0 7028 2227"/>
                <a:gd name="T157" fmla="*/ T156 w 6849"/>
                <a:gd name="T158" fmla="+- 0 2668 1928"/>
                <a:gd name="T159" fmla="*/ 2668 h 3106"/>
                <a:gd name="T160" fmla="+- 0 7196 2227"/>
                <a:gd name="T161" fmla="*/ T160 w 6849"/>
                <a:gd name="T162" fmla="+- 0 2838 1928"/>
                <a:gd name="T163" fmla="*/ 2838 h 3106"/>
                <a:gd name="T164" fmla="+- 0 7561 2227"/>
                <a:gd name="T165" fmla="*/ T164 w 6849"/>
                <a:gd name="T166" fmla="+- 0 2697 1928"/>
                <a:gd name="T167" fmla="*/ 2697 h 3106"/>
                <a:gd name="T168" fmla="+- 0 7755 2227"/>
                <a:gd name="T169" fmla="*/ T168 w 6849"/>
                <a:gd name="T170" fmla="+- 0 2522 1928"/>
                <a:gd name="T171" fmla="*/ 2522 h 3106"/>
                <a:gd name="T172" fmla="+- 0 7903 2227"/>
                <a:gd name="T173" fmla="*/ T172 w 6849"/>
                <a:gd name="T174" fmla="+- 0 2622 1928"/>
                <a:gd name="T175" fmla="*/ 2622 h 3106"/>
                <a:gd name="T176" fmla="+- 0 8020 2227"/>
                <a:gd name="T177" fmla="*/ T176 w 6849"/>
                <a:gd name="T178" fmla="+- 0 2831 1928"/>
                <a:gd name="T179" fmla="*/ 2831 h 3106"/>
                <a:gd name="T180" fmla="+- 0 8155 2227"/>
                <a:gd name="T181" fmla="*/ T180 w 6849"/>
                <a:gd name="T182" fmla="+- 0 3124 1928"/>
                <a:gd name="T183" fmla="*/ 3124 h 3106"/>
                <a:gd name="T184" fmla="+- 0 8237 2227"/>
                <a:gd name="T185" fmla="*/ T184 w 6849"/>
                <a:gd name="T186" fmla="+- 0 3298 1928"/>
                <a:gd name="T187" fmla="*/ 3298 h 3106"/>
                <a:gd name="T188" fmla="+- 0 8531 2227"/>
                <a:gd name="T189" fmla="*/ T188 w 6849"/>
                <a:gd name="T190" fmla="+- 0 3451 1928"/>
                <a:gd name="T191" fmla="*/ 3451 h 3106"/>
                <a:gd name="T192" fmla="+- 0 8588 2227"/>
                <a:gd name="T193" fmla="*/ T192 w 6849"/>
                <a:gd name="T194" fmla="+- 0 3371 1928"/>
                <a:gd name="T195" fmla="*/ 3371 h 3106"/>
                <a:gd name="T196" fmla="+- 0 8650 2227"/>
                <a:gd name="T197" fmla="*/ T196 w 6849"/>
                <a:gd name="T198" fmla="+- 0 3078 1928"/>
                <a:gd name="T199" fmla="*/ 3078 h 3106"/>
                <a:gd name="T200" fmla="+- 0 8716 2227"/>
                <a:gd name="T201" fmla="*/ T200 w 6849"/>
                <a:gd name="T202" fmla="+- 0 2577 1928"/>
                <a:gd name="T203" fmla="*/ 2577 h 3106"/>
                <a:gd name="T204" fmla="+- 0 8904 2227"/>
                <a:gd name="T205" fmla="*/ T204 w 6849"/>
                <a:gd name="T206" fmla="+- 0 2649 1928"/>
                <a:gd name="T207" fmla="*/ 2649 h 3106"/>
                <a:gd name="T208" fmla="+- 0 9056 2227"/>
                <a:gd name="T209" fmla="*/ T208 w 6849"/>
                <a:gd name="T210" fmla="+- 0 2557 1928"/>
                <a:gd name="T211" fmla="*/ 2557 h 3106"/>
                <a:gd name="T212" fmla="+- 0 9059 2227"/>
                <a:gd name="T213" fmla="*/ T212 w 6849"/>
                <a:gd name="T214" fmla="+- 0 2090 1928"/>
                <a:gd name="T215" fmla="*/ 2090 h 31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6849" h="3106">
                  <a:moveTo>
                    <a:pt x="1" y="12"/>
                  </a:moveTo>
                  <a:lnTo>
                    <a:pt x="1" y="67"/>
                  </a:lnTo>
                  <a:lnTo>
                    <a:pt x="0" y="142"/>
                  </a:lnTo>
                  <a:lnTo>
                    <a:pt x="0" y="230"/>
                  </a:lnTo>
                  <a:lnTo>
                    <a:pt x="1" y="324"/>
                  </a:lnTo>
                  <a:lnTo>
                    <a:pt x="7" y="418"/>
                  </a:lnTo>
                  <a:lnTo>
                    <a:pt x="19" y="505"/>
                  </a:lnTo>
                  <a:lnTo>
                    <a:pt x="37" y="579"/>
                  </a:lnTo>
                  <a:lnTo>
                    <a:pt x="52" y="576"/>
                  </a:lnTo>
                  <a:lnTo>
                    <a:pt x="67" y="574"/>
                  </a:lnTo>
                  <a:lnTo>
                    <a:pt x="143" y="538"/>
                  </a:lnTo>
                  <a:lnTo>
                    <a:pt x="188" y="489"/>
                  </a:lnTo>
                  <a:lnTo>
                    <a:pt x="200" y="477"/>
                  </a:lnTo>
                  <a:lnTo>
                    <a:pt x="263" y="440"/>
                  </a:lnTo>
                  <a:lnTo>
                    <a:pt x="299" y="416"/>
                  </a:lnTo>
                  <a:lnTo>
                    <a:pt x="331" y="430"/>
                  </a:lnTo>
                  <a:lnTo>
                    <a:pt x="342" y="444"/>
                  </a:lnTo>
                  <a:lnTo>
                    <a:pt x="353" y="461"/>
                  </a:lnTo>
                  <a:lnTo>
                    <a:pt x="383" y="485"/>
                  </a:lnTo>
                  <a:lnTo>
                    <a:pt x="429" y="552"/>
                  </a:lnTo>
                  <a:lnTo>
                    <a:pt x="455" y="624"/>
                  </a:lnTo>
                  <a:lnTo>
                    <a:pt x="457" y="636"/>
                  </a:lnTo>
                  <a:lnTo>
                    <a:pt x="467" y="658"/>
                  </a:lnTo>
                  <a:lnTo>
                    <a:pt x="467" y="740"/>
                  </a:lnTo>
                  <a:lnTo>
                    <a:pt x="467" y="823"/>
                  </a:lnTo>
                  <a:lnTo>
                    <a:pt x="466" y="905"/>
                  </a:lnTo>
                  <a:lnTo>
                    <a:pt x="465" y="987"/>
                  </a:lnTo>
                  <a:lnTo>
                    <a:pt x="465" y="1069"/>
                  </a:lnTo>
                  <a:lnTo>
                    <a:pt x="465" y="1150"/>
                  </a:lnTo>
                  <a:lnTo>
                    <a:pt x="466" y="1232"/>
                  </a:lnTo>
                  <a:lnTo>
                    <a:pt x="468" y="1314"/>
                  </a:lnTo>
                  <a:lnTo>
                    <a:pt x="471" y="1395"/>
                  </a:lnTo>
                  <a:lnTo>
                    <a:pt x="475" y="1477"/>
                  </a:lnTo>
                  <a:lnTo>
                    <a:pt x="482" y="1558"/>
                  </a:lnTo>
                  <a:lnTo>
                    <a:pt x="490" y="1640"/>
                  </a:lnTo>
                  <a:lnTo>
                    <a:pt x="500" y="1721"/>
                  </a:lnTo>
                  <a:lnTo>
                    <a:pt x="513" y="1798"/>
                  </a:lnTo>
                  <a:lnTo>
                    <a:pt x="526" y="1875"/>
                  </a:lnTo>
                  <a:lnTo>
                    <a:pt x="540" y="1951"/>
                  </a:lnTo>
                  <a:lnTo>
                    <a:pt x="555" y="2027"/>
                  </a:lnTo>
                  <a:lnTo>
                    <a:pt x="572" y="2103"/>
                  </a:lnTo>
                  <a:lnTo>
                    <a:pt x="584" y="2137"/>
                  </a:lnTo>
                  <a:lnTo>
                    <a:pt x="590" y="2154"/>
                  </a:lnTo>
                  <a:lnTo>
                    <a:pt x="596" y="2172"/>
                  </a:lnTo>
                  <a:lnTo>
                    <a:pt x="601" y="2182"/>
                  </a:lnTo>
                  <a:lnTo>
                    <a:pt x="596" y="2201"/>
                  </a:lnTo>
                  <a:lnTo>
                    <a:pt x="608" y="2206"/>
                  </a:lnTo>
                  <a:lnTo>
                    <a:pt x="630" y="2213"/>
                  </a:lnTo>
                  <a:lnTo>
                    <a:pt x="653" y="2221"/>
                  </a:lnTo>
                  <a:lnTo>
                    <a:pt x="672" y="2227"/>
                  </a:lnTo>
                  <a:lnTo>
                    <a:pt x="680" y="2230"/>
                  </a:lnTo>
                  <a:lnTo>
                    <a:pt x="725" y="2228"/>
                  </a:lnTo>
                  <a:lnTo>
                    <a:pt x="814" y="2224"/>
                  </a:lnTo>
                  <a:lnTo>
                    <a:pt x="895" y="2199"/>
                  </a:lnTo>
                  <a:lnTo>
                    <a:pt x="974" y="2129"/>
                  </a:lnTo>
                  <a:lnTo>
                    <a:pt x="1038" y="2064"/>
                  </a:lnTo>
                  <a:lnTo>
                    <a:pt x="1050" y="2029"/>
                  </a:lnTo>
                  <a:lnTo>
                    <a:pt x="1062" y="1997"/>
                  </a:lnTo>
                  <a:lnTo>
                    <a:pt x="1095" y="1925"/>
                  </a:lnTo>
                  <a:lnTo>
                    <a:pt x="1123" y="1851"/>
                  </a:lnTo>
                  <a:lnTo>
                    <a:pt x="1147" y="1774"/>
                  </a:lnTo>
                  <a:lnTo>
                    <a:pt x="1167" y="1697"/>
                  </a:lnTo>
                  <a:lnTo>
                    <a:pt x="1176" y="1621"/>
                  </a:lnTo>
                  <a:lnTo>
                    <a:pt x="1186" y="1546"/>
                  </a:lnTo>
                  <a:lnTo>
                    <a:pt x="1197" y="1472"/>
                  </a:lnTo>
                  <a:lnTo>
                    <a:pt x="1210" y="1400"/>
                  </a:lnTo>
                  <a:lnTo>
                    <a:pt x="1226" y="1327"/>
                  </a:lnTo>
                  <a:lnTo>
                    <a:pt x="1243" y="1255"/>
                  </a:lnTo>
                  <a:lnTo>
                    <a:pt x="1264" y="1182"/>
                  </a:lnTo>
                  <a:lnTo>
                    <a:pt x="1287" y="1109"/>
                  </a:lnTo>
                  <a:lnTo>
                    <a:pt x="1300" y="1064"/>
                  </a:lnTo>
                  <a:lnTo>
                    <a:pt x="1313" y="1020"/>
                  </a:lnTo>
                  <a:lnTo>
                    <a:pt x="1335" y="983"/>
                  </a:lnTo>
                  <a:lnTo>
                    <a:pt x="1371" y="958"/>
                  </a:lnTo>
                  <a:lnTo>
                    <a:pt x="1401" y="971"/>
                  </a:lnTo>
                  <a:lnTo>
                    <a:pt x="1426" y="989"/>
                  </a:lnTo>
                  <a:lnTo>
                    <a:pt x="1447" y="1012"/>
                  </a:lnTo>
                  <a:lnTo>
                    <a:pt x="1465" y="1040"/>
                  </a:lnTo>
                  <a:lnTo>
                    <a:pt x="1472" y="1052"/>
                  </a:lnTo>
                  <a:lnTo>
                    <a:pt x="1470" y="1066"/>
                  </a:lnTo>
                  <a:lnTo>
                    <a:pt x="1477" y="1073"/>
                  </a:lnTo>
                  <a:lnTo>
                    <a:pt x="1497" y="1090"/>
                  </a:lnTo>
                  <a:lnTo>
                    <a:pt x="1521" y="1105"/>
                  </a:lnTo>
                  <a:lnTo>
                    <a:pt x="1541" y="1117"/>
                  </a:lnTo>
                  <a:lnTo>
                    <a:pt x="1549" y="1121"/>
                  </a:lnTo>
                  <a:lnTo>
                    <a:pt x="1563" y="1140"/>
                  </a:lnTo>
                  <a:lnTo>
                    <a:pt x="1609" y="1191"/>
                  </a:lnTo>
                  <a:lnTo>
                    <a:pt x="1673" y="1232"/>
                  </a:lnTo>
                  <a:lnTo>
                    <a:pt x="1681" y="1236"/>
                  </a:lnTo>
                  <a:lnTo>
                    <a:pt x="1725" y="1201"/>
                  </a:lnTo>
                  <a:lnTo>
                    <a:pt x="1764" y="1161"/>
                  </a:lnTo>
                  <a:lnTo>
                    <a:pt x="1803" y="1121"/>
                  </a:lnTo>
                  <a:lnTo>
                    <a:pt x="1847" y="1085"/>
                  </a:lnTo>
                  <a:lnTo>
                    <a:pt x="1862" y="1088"/>
                  </a:lnTo>
                  <a:lnTo>
                    <a:pt x="1878" y="1090"/>
                  </a:lnTo>
                  <a:lnTo>
                    <a:pt x="1953" y="1124"/>
                  </a:lnTo>
                  <a:lnTo>
                    <a:pt x="2020" y="1213"/>
                  </a:lnTo>
                  <a:lnTo>
                    <a:pt x="2050" y="1286"/>
                  </a:lnTo>
                  <a:lnTo>
                    <a:pt x="2075" y="1360"/>
                  </a:lnTo>
                  <a:lnTo>
                    <a:pt x="2097" y="1436"/>
                  </a:lnTo>
                  <a:lnTo>
                    <a:pt x="2120" y="1512"/>
                  </a:lnTo>
                  <a:lnTo>
                    <a:pt x="2144" y="1585"/>
                  </a:lnTo>
                  <a:lnTo>
                    <a:pt x="2166" y="1659"/>
                  </a:lnTo>
                  <a:lnTo>
                    <a:pt x="2187" y="1732"/>
                  </a:lnTo>
                  <a:lnTo>
                    <a:pt x="2206" y="1806"/>
                  </a:lnTo>
                  <a:lnTo>
                    <a:pt x="2226" y="1879"/>
                  </a:lnTo>
                  <a:lnTo>
                    <a:pt x="2246" y="1953"/>
                  </a:lnTo>
                  <a:lnTo>
                    <a:pt x="2267" y="2026"/>
                  </a:lnTo>
                  <a:lnTo>
                    <a:pt x="2288" y="2099"/>
                  </a:lnTo>
                  <a:lnTo>
                    <a:pt x="2312" y="2172"/>
                  </a:lnTo>
                  <a:lnTo>
                    <a:pt x="2331" y="2230"/>
                  </a:lnTo>
                  <a:lnTo>
                    <a:pt x="2349" y="2288"/>
                  </a:lnTo>
                  <a:lnTo>
                    <a:pt x="2367" y="2345"/>
                  </a:lnTo>
                  <a:lnTo>
                    <a:pt x="2384" y="2403"/>
                  </a:lnTo>
                  <a:lnTo>
                    <a:pt x="2397" y="2449"/>
                  </a:lnTo>
                  <a:lnTo>
                    <a:pt x="2412" y="2493"/>
                  </a:lnTo>
                  <a:lnTo>
                    <a:pt x="2432" y="2532"/>
                  </a:lnTo>
                  <a:lnTo>
                    <a:pt x="2466" y="2564"/>
                  </a:lnTo>
                  <a:lnTo>
                    <a:pt x="2484" y="2610"/>
                  </a:lnTo>
                  <a:lnTo>
                    <a:pt x="2506" y="2655"/>
                  </a:lnTo>
                  <a:lnTo>
                    <a:pt x="2536" y="2695"/>
                  </a:lnTo>
                  <a:lnTo>
                    <a:pt x="2574" y="2727"/>
                  </a:lnTo>
                  <a:lnTo>
                    <a:pt x="2610" y="2717"/>
                  </a:lnTo>
                  <a:lnTo>
                    <a:pt x="2641" y="2705"/>
                  </a:lnTo>
                  <a:lnTo>
                    <a:pt x="2671" y="2692"/>
                  </a:lnTo>
                  <a:lnTo>
                    <a:pt x="2706" y="2679"/>
                  </a:lnTo>
                  <a:lnTo>
                    <a:pt x="2723" y="2664"/>
                  </a:lnTo>
                  <a:lnTo>
                    <a:pt x="2742" y="2651"/>
                  </a:lnTo>
                  <a:lnTo>
                    <a:pt x="2759" y="2637"/>
                  </a:lnTo>
                  <a:lnTo>
                    <a:pt x="2775" y="2621"/>
                  </a:lnTo>
                  <a:lnTo>
                    <a:pt x="2788" y="2605"/>
                  </a:lnTo>
                  <a:lnTo>
                    <a:pt x="2799" y="2587"/>
                  </a:lnTo>
                  <a:lnTo>
                    <a:pt x="2810" y="2569"/>
                  </a:lnTo>
                  <a:lnTo>
                    <a:pt x="2823" y="2552"/>
                  </a:lnTo>
                  <a:lnTo>
                    <a:pt x="2848" y="2529"/>
                  </a:lnTo>
                  <a:lnTo>
                    <a:pt x="2872" y="2505"/>
                  </a:lnTo>
                  <a:lnTo>
                    <a:pt x="2907" y="2448"/>
                  </a:lnTo>
                  <a:lnTo>
                    <a:pt x="2943" y="2379"/>
                  </a:lnTo>
                  <a:lnTo>
                    <a:pt x="2964" y="2314"/>
                  </a:lnTo>
                  <a:lnTo>
                    <a:pt x="2972" y="2306"/>
                  </a:lnTo>
                  <a:lnTo>
                    <a:pt x="3003" y="2288"/>
                  </a:lnTo>
                  <a:lnTo>
                    <a:pt x="3036" y="2340"/>
                  </a:lnTo>
                  <a:lnTo>
                    <a:pt x="3067" y="2392"/>
                  </a:lnTo>
                  <a:lnTo>
                    <a:pt x="3099" y="2443"/>
                  </a:lnTo>
                  <a:lnTo>
                    <a:pt x="3133" y="2494"/>
                  </a:lnTo>
                  <a:lnTo>
                    <a:pt x="3191" y="2562"/>
                  </a:lnTo>
                  <a:lnTo>
                    <a:pt x="3229" y="2600"/>
                  </a:lnTo>
                  <a:lnTo>
                    <a:pt x="3264" y="2669"/>
                  </a:lnTo>
                  <a:lnTo>
                    <a:pt x="3312" y="2724"/>
                  </a:lnTo>
                  <a:lnTo>
                    <a:pt x="3369" y="2771"/>
                  </a:lnTo>
                  <a:lnTo>
                    <a:pt x="3431" y="2818"/>
                  </a:lnTo>
                  <a:lnTo>
                    <a:pt x="3469" y="2850"/>
                  </a:lnTo>
                  <a:lnTo>
                    <a:pt x="3478" y="2858"/>
                  </a:lnTo>
                  <a:lnTo>
                    <a:pt x="3470" y="2855"/>
                  </a:lnTo>
                  <a:lnTo>
                    <a:pt x="3460" y="2850"/>
                  </a:lnTo>
                  <a:lnTo>
                    <a:pt x="3462" y="2857"/>
                  </a:lnTo>
                  <a:lnTo>
                    <a:pt x="3491" y="2888"/>
                  </a:lnTo>
                  <a:lnTo>
                    <a:pt x="3526" y="2919"/>
                  </a:lnTo>
                  <a:lnTo>
                    <a:pt x="3562" y="2950"/>
                  </a:lnTo>
                  <a:lnTo>
                    <a:pt x="3598" y="2982"/>
                  </a:lnTo>
                  <a:lnTo>
                    <a:pt x="3635" y="3015"/>
                  </a:lnTo>
                  <a:lnTo>
                    <a:pt x="3658" y="3039"/>
                  </a:lnTo>
                  <a:lnTo>
                    <a:pt x="3679" y="3063"/>
                  </a:lnTo>
                  <a:lnTo>
                    <a:pt x="3701" y="3085"/>
                  </a:lnTo>
                  <a:lnTo>
                    <a:pt x="3728" y="3106"/>
                  </a:lnTo>
                  <a:lnTo>
                    <a:pt x="3740" y="3104"/>
                  </a:lnTo>
                  <a:lnTo>
                    <a:pt x="3757" y="3106"/>
                  </a:lnTo>
                  <a:lnTo>
                    <a:pt x="3764" y="3096"/>
                  </a:lnTo>
                  <a:lnTo>
                    <a:pt x="3799" y="3041"/>
                  </a:lnTo>
                  <a:lnTo>
                    <a:pt x="3826" y="2981"/>
                  </a:lnTo>
                  <a:lnTo>
                    <a:pt x="3852" y="2920"/>
                  </a:lnTo>
                  <a:lnTo>
                    <a:pt x="3884" y="2864"/>
                  </a:lnTo>
                  <a:lnTo>
                    <a:pt x="3890" y="2842"/>
                  </a:lnTo>
                  <a:lnTo>
                    <a:pt x="3896" y="2819"/>
                  </a:lnTo>
                  <a:lnTo>
                    <a:pt x="3902" y="2796"/>
                  </a:lnTo>
                  <a:lnTo>
                    <a:pt x="3908" y="2772"/>
                  </a:lnTo>
                  <a:lnTo>
                    <a:pt x="3912" y="2758"/>
                  </a:lnTo>
                  <a:lnTo>
                    <a:pt x="3916" y="2743"/>
                  </a:lnTo>
                  <a:lnTo>
                    <a:pt x="3919" y="2731"/>
                  </a:lnTo>
                  <a:lnTo>
                    <a:pt x="3920" y="2727"/>
                  </a:lnTo>
                  <a:lnTo>
                    <a:pt x="3928" y="2651"/>
                  </a:lnTo>
                  <a:lnTo>
                    <a:pt x="3936" y="2574"/>
                  </a:lnTo>
                  <a:lnTo>
                    <a:pt x="3944" y="2498"/>
                  </a:lnTo>
                  <a:lnTo>
                    <a:pt x="3952" y="2422"/>
                  </a:lnTo>
                  <a:lnTo>
                    <a:pt x="3961" y="2346"/>
                  </a:lnTo>
                  <a:lnTo>
                    <a:pt x="3969" y="2270"/>
                  </a:lnTo>
                  <a:lnTo>
                    <a:pt x="3978" y="2194"/>
                  </a:lnTo>
                  <a:lnTo>
                    <a:pt x="3982" y="2114"/>
                  </a:lnTo>
                  <a:lnTo>
                    <a:pt x="3987" y="2034"/>
                  </a:lnTo>
                  <a:lnTo>
                    <a:pt x="3993" y="1954"/>
                  </a:lnTo>
                  <a:lnTo>
                    <a:pt x="3999" y="1875"/>
                  </a:lnTo>
                  <a:lnTo>
                    <a:pt x="4006" y="1795"/>
                  </a:lnTo>
                  <a:lnTo>
                    <a:pt x="4014" y="1715"/>
                  </a:lnTo>
                  <a:lnTo>
                    <a:pt x="4022" y="1636"/>
                  </a:lnTo>
                  <a:lnTo>
                    <a:pt x="4031" y="1556"/>
                  </a:lnTo>
                  <a:lnTo>
                    <a:pt x="4041" y="1477"/>
                  </a:lnTo>
                  <a:lnTo>
                    <a:pt x="4051" y="1397"/>
                  </a:lnTo>
                  <a:lnTo>
                    <a:pt x="4062" y="1318"/>
                  </a:lnTo>
                  <a:lnTo>
                    <a:pt x="4069" y="1254"/>
                  </a:lnTo>
                  <a:lnTo>
                    <a:pt x="4076" y="1183"/>
                  </a:lnTo>
                  <a:lnTo>
                    <a:pt x="4089" y="1113"/>
                  </a:lnTo>
                  <a:lnTo>
                    <a:pt x="4114" y="1051"/>
                  </a:lnTo>
                  <a:lnTo>
                    <a:pt x="4158" y="1006"/>
                  </a:lnTo>
                  <a:lnTo>
                    <a:pt x="4188" y="1039"/>
                  </a:lnTo>
                  <a:lnTo>
                    <a:pt x="4215" y="1073"/>
                  </a:lnTo>
                  <a:lnTo>
                    <a:pt x="4243" y="1105"/>
                  </a:lnTo>
                  <a:lnTo>
                    <a:pt x="4278" y="1133"/>
                  </a:lnTo>
                  <a:lnTo>
                    <a:pt x="4297" y="1102"/>
                  </a:lnTo>
                  <a:lnTo>
                    <a:pt x="4315" y="1072"/>
                  </a:lnTo>
                  <a:lnTo>
                    <a:pt x="4335" y="1043"/>
                  </a:lnTo>
                  <a:lnTo>
                    <a:pt x="4359" y="1016"/>
                  </a:lnTo>
                  <a:lnTo>
                    <a:pt x="4370" y="985"/>
                  </a:lnTo>
                  <a:lnTo>
                    <a:pt x="4377" y="971"/>
                  </a:lnTo>
                  <a:lnTo>
                    <a:pt x="4390" y="953"/>
                  </a:lnTo>
                  <a:lnTo>
                    <a:pt x="4419" y="912"/>
                  </a:lnTo>
                  <a:lnTo>
                    <a:pt x="4436" y="862"/>
                  </a:lnTo>
                  <a:lnTo>
                    <a:pt x="4446" y="835"/>
                  </a:lnTo>
                  <a:lnTo>
                    <a:pt x="4451" y="820"/>
                  </a:lnTo>
                  <a:lnTo>
                    <a:pt x="4455" y="809"/>
                  </a:lnTo>
                  <a:lnTo>
                    <a:pt x="4478" y="743"/>
                  </a:lnTo>
                  <a:lnTo>
                    <a:pt x="4506" y="680"/>
                  </a:lnTo>
                  <a:lnTo>
                    <a:pt x="4545" y="625"/>
                  </a:lnTo>
                  <a:lnTo>
                    <a:pt x="4597" y="579"/>
                  </a:lnTo>
                  <a:lnTo>
                    <a:pt x="4613" y="580"/>
                  </a:lnTo>
                  <a:lnTo>
                    <a:pt x="4629" y="581"/>
                  </a:lnTo>
                  <a:lnTo>
                    <a:pt x="4644" y="583"/>
                  </a:lnTo>
                  <a:lnTo>
                    <a:pt x="4657" y="588"/>
                  </a:lnTo>
                  <a:lnTo>
                    <a:pt x="4671" y="605"/>
                  </a:lnTo>
                  <a:lnTo>
                    <a:pt x="4681" y="625"/>
                  </a:lnTo>
                  <a:lnTo>
                    <a:pt x="4691" y="644"/>
                  </a:lnTo>
                  <a:lnTo>
                    <a:pt x="4705" y="658"/>
                  </a:lnTo>
                  <a:lnTo>
                    <a:pt x="4714" y="664"/>
                  </a:lnTo>
                  <a:lnTo>
                    <a:pt x="4723" y="670"/>
                  </a:lnTo>
                  <a:lnTo>
                    <a:pt x="4732" y="676"/>
                  </a:lnTo>
                  <a:lnTo>
                    <a:pt x="4741" y="682"/>
                  </a:lnTo>
                  <a:lnTo>
                    <a:pt x="4765" y="716"/>
                  </a:lnTo>
                  <a:lnTo>
                    <a:pt x="4767" y="719"/>
                  </a:lnTo>
                  <a:lnTo>
                    <a:pt x="4764" y="712"/>
                  </a:lnTo>
                  <a:lnTo>
                    <a:pt x="4771" y="713"/>
                  </a:lnTo>
                  <a:lnTo>
                    <a:pt x="4801" y="740"/>
                  </a:lnTo>
                  <a:lnTo>
                    <a:pt x="4822" y="764"/>
                  </a:lnTo>
                  <a:lnTo>
                    <a:pt x="4841" y="792"/>
                  </a:lnTo>
                  <a:lnTo>
                    <a:pt x="4862" y="820"/>
                  </a:lnTo>
                  <a:lnTo>
                    <a:pt x="4927" y="873"/>
                  </a:lnTo>
                  <a:lnTo>
                    <a:pt x="4955" y="888"/>
                  </a:lnTo>
                  <a:lnTo>
                    <a:pt x="4969" y="910"/>
                  </a:lnTo>
                  <a:lnTo>
                    <a:pt x="5035" y="956"/>
                  </a:lnTo>
                  <a:lnTo>
                    <a:pt x="5087" y="970"/>
                  </a:lnTo>
                  <a:lnTo>
                    <a:pt x="5156" y="924"/>
                  </a:lnTo>
                  <a:lnTo>
                    <a:pt x="5220" y="877"/>
                  </a:lnTo>
                  <a:lnTo>
                    <a:pt x="5280" y="826"/>
                  </a:lnTo>
                  <a:lnTo>
                    <a:pt x="5334" y="769"/>
                  </a:lnTo>
                  <a:lnTo>
                    <a:pt x="5384" y="704"/>
                  </a:lnTo>
                  <a:lnTo>
                    <a:pt x="5408" y="670"/>
                  </a:lnTo>
                  <a:lnTo>
                    <a:pt x="5420" y="653"/>
                  </a:lnTo>
                  <a:lnTo>
                    <a:pt x="5475" y="603"/>
                  </a:lnTo>
                  <a:lnTo>
                    <a:pt x="5504" y="588"/>
                  </a:lnTo>
                  <a:lnTo>
                    <a:pt x="5528" y="594"/>
                  </a:lnTo>
                  <a:lnTo>
                    <a:pt x="5551" y="600"/>
                  </a:lnTo>
                  <a:lnTo>
                    <a:pt x="5574" y="607"/>
                  </a:lnTo>
                  <a:lnTo>
                    <a:pt x="5598" y="612"/>
                  </a:lnTo>
                  <a:lnTo>
                    <a:pt x="5633" y="631"/>
                  </a:lnTo>
                  <a:lnTo>
                    <a:pt x="5658" y="660"/>
                  </a:lnTo>
                  <a:lnTo>
                    <a:pt x="5676" y="694"/>
                  </a:lnTo>
                  <a:lnTo>
                    <a:pt x="5694" y="728"/>
                  </a:lnTo>
                  <a:lnTo>
                    <a:pt x="5712" y="753"/>
                  </a:lnTo>
                  <a:lnTo>
                    <a:pt x="5733" y="778"/>
                  </a:lnTo>
                  <a:lnTo>
                    <a:pt x="5752" y="803"/>
                  </a:lnTo>
                  <a:lnTo>
                    <a:pt x="5766" y="831"/>
                  </a:lnTo>
                  <a:lnTo>
                    <a:pt x="5793" y="903"/>
                  </a:lnTo>
                  <a:lnTo>
                    <a:pt x="5825" y="973"/>
                  </a:lnTo>
                  <a:lnTo>
                    <a:pt x="5860" y="1041"/>
                  </a:lnTo>
                  <a:lnTo>
                    <a:pt x="5895" y="1109"/>
                  </a:lnTo>
                  <a:lnTo>
                    <a:pt x="5908" y="1139"/>
                  </a:lnTo>
                  <a:lnTo>
                    <a:pt x="5918" y="1168"/>
                  </a:lnTo>
                  <a:lnTo>
                    <a:pt x="5928" y="1196"/>
                  </a:lnTo>
                  <a:lnTo>
                    <a:pt x="5943" y="1224"/>
                  </a:lnTo>
                  <a:lnTo>
                    <a:pt x="5955" y="1259"/>
                  </a:lnTo>
                  <a:lnTo>
                    <a:pt x="5970" y="1290"/>
                  </a:lnTo>
                  <a:lnTo>
                    <a:pt x="5986" y="1319"/>
                  </a:lnTo>
                  <a:lnTo>
                    <a:pt x="6003" y="1352"/>
                  </a:lnTo>
                  <a:lnTo>
                    <a:pt x="6010" y="1370"/>
                  </a:lnTo>
                  <a:lnTo>
                    <a:pt x="6094" y="1451"/>
                  </a:lnTo>
                  <a:lnTo>
                    <a:pt x="6152" y="1475"/>
                  </a:lnTo>
                  <a:lnTo>
                    <a:pt x="6210" y="1497"/>
                  </a:lnTo>
                  <a:lnTo>
                    <a:pt x="6265" y="1524"/>
                  </a:lnTo>
                  <a:lnTo>
                    <a:pt x="6284" y="1523"/>
                  </a:lnTo>
                  <a:lnTo>
                    <a:pt x="6304" y="1523"/>
                  </a:lnTo>
                  <a:lnTo>
                    <a:pt x="6322" y="1521"/>
                  </a:lnTo>
                  <a:lnTo>
                    <a:pt x="6337" y="1512"/>
                  </a:lnTo>
                  <a:lnTo>
                    <a:pt x="6348" y="1499"/>
                  </a:lnTo>
                  <a:lnTo>
                    <a:pt x="6354" y="1481"/>
                  </a:lnTo>
                  <a:lnTo>
                    <a:pt x="6357" y="1462"/>
                  </a:lnTo>
                  <a:lnTo>
                    <a:pt x="6361" y="1443"/>
                  </a:lnTo>
                  <a:lnTo>
                    <a:pt x="6373" y="1412"/>
                  </a:lnTo>
                  <a:lnTo>
                    <a:pt x="6385" y="1381"/>
                  </a:lnTo>
                  <a:lnTo>
                    <a:pt x="6397" y="1350"/>
                  </a:lnTo>
                  <a:lnTo>
                    <a:pt x="6409" y="1318"/>
                  </a:lnTo>
                  <a:lnTo>
                    <a:pt x="6415" y="1234"/>
                  </a:lnTo>
                  <a:lnTo>
                    <a:pt x="6423" y="1150"/>
                  </a:lnTo>
                  <a:lnTo>
                    <a:pt x="6431" y="1066"/>
                  </a:lnTo>
                  <a:lnTo>
                    <a:pt x="6441" y="982"/>
                  </a:lnTo>
                  <a:lnTo>
                    <a:pt x="6451" y="899"/>
                  </a:lnTo>
                  <a:lnTo>
                    <a:pt x="6463" y="815"/>
                  </a:lnTo>
                  <a:lnTo>
                    <a:pt x="6475" y="732"/>
                  </a:lnTo>
                  <a:lnTo>
                    <a:pt x="6489" y="649"/>
                  </a:lnTo>
                  <a:lnTo>
                    <a:pt x="6503" y="567"/>
                  </a:lnTo>
                  <a:lnTo>
                    <a:pt x="6545" y="592"/>
                  </a:lnTo>
                  <a:lnTo>
                    <a:pt x="6582" y="622"/>
                  </a:lnTo>
                  <a:lnTo>
                    <a:pt x="6619" y="653"/>
                  </a:lnTo>
                  <a:lnTo>
                    <a:pt x="6659" y="682"/>
                  </a:lnTo>
                  <a:lnTo>
                    <a:pt x="6677" y="721"/>
                  </a:lnTo>
                  <a:lnTo>
                    <a:pt x="6700" y="754"/>
                  </a:lnTo>
                  <a:lnTo>
                    <a:pt x="6727" y="786"/>
                  </a:lnTo>
                  <a:lnTo>
                    <a:pt x="6755" y="821"/>
                  </a:lnTo>
                  <a:lnTo>
                    <a:pt x="6798" y="763"/>
                  </a:lnTo>
                  <a:lnTo>
                    <a:pt x="6821" y="698"/>
                  </a:lnTo>
                  <a:lnTo>
                    <a:pt x="6829" y="629"/>
                  </a:lnTo>
                  <a:lnTo>
                    <a:pt x="6827" y="555"/>
                  </a:lnTo>
                  <a:lnTo>
                    <a:pt x="6820" y="479"/>
                  </a:lnTo>
                  <a:lnTo>
                    <a:pt x="6814" y="402"/>
                  </a:lnTo>
                  <a:lnTo>
                    <a:pt x="6812" y="324"/>
                  </a:lnTo>
                  <a:lnTo>
                    <a:pt x="6820" y="243"/>
                  </a:lnTo>
                  <a:lnTo>
                    <a:pt x="6832" y="162"/>
                  </a:lnTo>
                  <a:lnTo>
                    <a:pt x="6843" y="81"/>
                  </a:lnTo>
                  <a:lnTo>
                    <a:pt x="6848" y="0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89F5D6B-E931-4C0C-8902-E3A10749B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9" y="3131"/>
              <a:ext cx="0" cy="2225"/>
            </a:xfrm>
            <a:prstGeom prst="line">
              <a:avLst/>
            </a:prstGeom>
            <a:noFill/>
            <a:ln w="28956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517E17F7-483A-47CF-AF02-1B28E7924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" y="2905"/>
              <a:ext cx="233" cy="233"/>
            </a:xfrm>
            <a:custGeom>
              <a:avLst/>
              <a:gdLst>
                <a:gd name="T0" fmla="+- 0 6879 6764"/>
                <a:gd name="T1" fmla="*/ T0 w 233"/>
                <a:gd name="T2" fmla="+- 0 2905 2905"/>
                <a:gd name="T3" fmla="*/ 2905 h 233"/>
                <a:gd name="T4" fmla="+- 0 6764 6764"/>
                <a:gd name="T5" fmla="*/ T4 w 233"/>
                <a:gd name="T6" fmla="+- 0 3138 2905"/>
                <a:gd name="T7" fmla="*/ 3138 h 233"/>
                <a:gd name="T8" fmla="+- 0 6997 6764"/>
                <a:gd name="T9" fmla="*/ T8 w 233"/>
                <a:gd name="T10" fmla="+- 0 3138 2905"/>
                <a:gd name="T11" fmla="*/ 3138 h 233"/>
                <a:gd name="T12" fmla="+- 0 6879 6764"/>
                <a:gd name="T13" fmla="*/ T12 w 233"/>
                <a:gd name="T14" fmla="+- 0 2905 2905"/>
                <a:gd name="T15" fmla="*/ 2905 h 2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3" h="233">
                  <a:moveTo>
                    <a:pt x="115" y="0"/>
                  </a:moveTo>
                  <a:lnTo>
                    <a:pt x="0" y="233"/>
                  </a:lnTo>
                  <a:lnTo>
                    <a:pt x="233" y="23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817B5292-A156-41CB-BF13-15426850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" y="5350"/>
              <a:ext cx="233" cy="233"/>
            </a:xfrm>
            <a:custGeom>
              <a:avLst/>
              <a:gdLst>
                <a:gd name="T0" fmla="+- 0 6997 6764"/>
                <a:gd name="T1" fmla="*/ T0 w 233"/>
                <a:gd name="T2" fmla="+- 0 5351 5351"/>
                <a:gd name="T3" fmla="*/ 5351 h 233"/>
                <a:gd name="T4" fmla="+- 0 6764 6764"/>
                <a:gd name="T5" fmla="*/ T4 w 233"/>
                <a:gd name="T6" fmla="+- 0 5351 5351"/>
                <a:gd name="T7" fmla="*/ 5351 h 233"/>
                <a:gd name="T8" fmla="+- 0 6879 6764"/>
                <a:gd name="T9" fmla="*/ T8 w 233"/>
                <a:gd name="T10" fmla="+- 0 5584 5351"/>
                <a:gd name="T11" fmla="*/ 5584 h 233"/>
                <a:gd name="T12" fmla="+- 0 6997 6764"/>
                <a:gd name="T13" fmla="*/ T12 w 233"/>
                <a:gd name="T14" fmla="+- 0 5351 5351"/>
                <a:gd name="T15" fmla="*/ 5351 h 2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3" h="233">
                  <a:moveTo>
                    <a:pt x="233" y="0"/>
                  </a:moveTo>
                  <a:lnTo>
                    <a:pt x="0" y="0"/>
                  </a:lnTo>
                  <a:lnTo>
                    <a:pt x="115" y="23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60AC68F4-9093-4E95-9C57-8ABCA1ED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141"/>
              <a:ext cx="8820" cy="576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«Экстенсивная» граница модели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Как широко я «забрасываю сеть»?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                                                            «Интенсивная» граница </a:t>
              </a:r>
              <a:b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                                     модели»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                                                               Как глубоко я копаю?</a:t>
              </a: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 8-3.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Иллюстрация экстенсивных и интенсивных границ модели.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17718-8BAA-4FCC-AD80-5B5B3A22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BD2957-8FEA-4625-87FB-1EE63DF4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60" y="1181473"/>
            <a:ext cx="6573880" cy="4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3F8C7F-E9B3-40A2-B3F2-8693E32D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20" y="2249083"/>
            <a:ext cx="7196759" cy="23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7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Широкоэкранный</PresentationFormat>
  <Paragraphs>36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PC</cp:lastModifiedBy>
  <cp:revision>4</cp:revision>
  <dcterms:created xsi:type="dcterms:W3CDTF">2018-06-10T11:27:56Z</dcterms:created>
  <dcterms:modified xsi:type="dcterms:W3CDTF">2018-06-10T11:51:08Z</dcterms:modified>
</cp:coreProperties>
</file>