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3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7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56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97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9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4158D-08B9-4649-AC1A-1D8B3CE27395}" type="datetimeFigureOut">
              <a:rPr lang="ru-RU" smtClean="0"/>
              <a:t>15.06.2018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7065-28E5-4230-B0D2-A61C24847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2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79" y="1140347"/>
            <a:ext cx="5886753" cy="4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83" y="1323867"/>
            <a:ext cx="6490034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8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78" y="1555653"/>
            <a:ext cx="5696243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1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82" y="2406597"/>
            <a:ext cx="4572235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74" y="2022402"/>
            <a:ext cx="4902452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23" y="1231787"/>
            <a:ext cx="5886753" cy="4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891" y="1155583"/>
            <a:ext cx="5188217" cy="454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98" y="2755865"/>
            <a:ext cx="5905804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17" y="2308167"/>
            <a:ext cx="6140766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51" y="1187335"/>
            <a:ext cx="5791498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27" y="1809667"/>
            <a:ext cx="5759746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10" y="2158934"/>
            <a:ext cx="4451579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6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14" y="1412771"/>
            <a:ext cx="6242371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3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63" y="2492327"/>
            <a:ext cx="6280473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2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37" y="1600106"/>
            <a:ext cx="6350326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64" y="2520903"/>
            <a:ext cx="5283472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8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04" y="2149409"/>
            <a:ext cx="4680191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0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81" y="2124008"/>
            <a:ext cx="4623038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6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83" y="1685835"/>
            <a:ext cx="4546834" cy="34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9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04" y="2085906"/>
            <a:ext cx="4680191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79" y="2152584"/>
            <a:ext cx="4699242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3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07" y="2098606"/>
            <a:ext cx="4578585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9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Danila</dc:creator>
  <cp:lastModifiedBy>Danila</cp:lastModifiedBy>
  <cp:revision>2</cp:revision>
  <dcterms:created xsi:type="dcterms:W3CDTF">2018-06-15T18:17:00Z</dcterms:created>
  <dcterms:modified xsi:type="dcterms:W3CDTF">2018-06-15T18:17:54Z</dcterms:modified>
</cp:coreProperties>
</file>