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6">
  <p:sldMasterIdLst>
    <p:sldMasterId id="2147483648" r:id="rId1"/>
  </p:sldMasterIdLst>
  <p:sldIdLst>
    <p:sldId id="260" r:id="rId2"/>
    <p:sldId id="256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84CF14-ED86-40DB-9D27-FEF43DFE6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12C8B2E-AE17-4EB8-9A86-5381605531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AFE44C-A4EF-445A-8428-DCDFDB0C7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39572-69A0-4511-9354-60ACE3F62B0B}" type="datetimeFigureOut">
              <a:rPr lang="ru-RU" smtClean="0"/>
              <a:t>10.06.2018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6B3771-209F-486F-B287-49670343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9E3E5F-D772-4DD2-8DDB-AD5C7985E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C049B-0B6B-4651-839A-9924A5BD34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6998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D69DBF-F465-4AB4-B362-93C0F901E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956B761-34B1-4CAC-BBA3-3C8B56547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5E153F-E7A1-4188-BFA1-D09A6D218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39572-69A0-4511-9354-60ACE3F62B0B}" type="datetimeFigureOut">
              <a:rPr lang="ru-RU" smtClean="0"/>
              <a:t>10.06.2018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CA1A23-CE39-47B4-BD3E-9DAB832BD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8B71B9-D50F-42F2-B48C-D220DB548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C049B-0B6B-4651-839A-9924A5BD34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4956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F3075C7-7A7B-4A90-ADD1-DF6EE98707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A4FE4F7-B12B-44A0-B2DF-F9D57A392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373324-6FF4-4669-8683-25843F252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39572-69A0-4511-9354-60ACE3F62B0B}" type="datetimeFigureOut">
              <a:rPr lang="ru-RU" smtClean="0"/>
              <a:t>10.06.2018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607894-F261-4F14-AD79-824159F7A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F25ABA-AD8A-465E-9704-D9685426A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C049B-0B6B-4651-839A-9924A5BD34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2147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83D832-ACE0-4FB9-9A32-9D016F613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C2DCBC-CDAE-4F2E-B742-B2177E659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7F1110-B261-46A1-86DE-7D02B8BB6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39572-69A0-4511-9354-60ACE3F62B0B}" type="datetimeFigureOut">
              <a:rPr lang="ru-RU" smtClean="0"/>
              <a:t>10.06.2018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A7C146-4F58-4711-95D8-526B54353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4BF34A-259A-47AB-B1D5-27375D20F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C049B-0B6B-4651-839A-9924A5BD34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0529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EBAC1E-7834-402D-8E4C-D829D68FD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4320E17-8C93-4F67-893A-0BDF94ABB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21C888-E106-4327-849B-22AE8C48F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39572-69A0-4511-9354-60ACE3F62B0B}" type="datetimeFigureOut">
              <a:rPr lang="ru-RU" smtClean="0"/>
              <a:t>10.06.2018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3B2538-16AF-49C2-8F6A-DFF47FA50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6E9B5A-910D-4824-AAB9-A4D35AC12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C049B-0B6B-4651-839A-9924A5BD34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507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2165BA-D5CA-4627-8A80-F87D5E95A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2C5030-E2ED-4742-9448-7B193F7A06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0527D92-1010-4172-8E65-343EB54B8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B44924-D4BB-4BDC-9B33-BD626E1CC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39572-69A0-4511-9354-60ACE3F62B0B}" type="datetimeFigureOut">
              <a:rPr lang="ru-RU" smtClean="0"/>
              <a:t>10.06.2018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E886E8A-FCF7-4455-B817-11F7F7AF7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9052B93-07ED-4FFD-ACCD-518B84B59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C049B-0B6B-4651-839A-9924A5BD34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2616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93AB5D-21E1-4243-AF78-BB17C938B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2FB3F38-1829-4892-A616-F523A65F2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5725088-0EAB-4119-A2F0-810DD9A8B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4E066ED-2380-4E40-8DF9-1DDD1824A8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E746368-0F45-407D-A898-B1D6F60E2B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A5B7AB7-A496-462B-840A-9046A09F0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39572-69A0-4511-9354-60ACE3F62B0B}" type="datetimeFigureOut">
              <a:rPr lang="ru-RU" smtClean="0"/>
              <a:t>10.06.2018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DE20BFA-0236-4DF8-81A9-F34EB8A7B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D5C07D1-060F-42EA-A680-1E7E4EDB2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C049B-0B6B-4651-839A-9924A5BD34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300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C291F8-EB85-48F2-86F2-B1B7AE27A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8D79536-22F0-42B9-AE2C-C0E362974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39572-69A0-4511-9354-60ACE3F62B0B}" type="datetimeFigureOut">
              <a:rPr lang="ru-RU" smtClean="0"/>
              <a:t>10.06.2018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8E4F524-1704-437C-8B57-A3292EFC9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7ED4725-EBC2-4CE3-A062-41DC745F8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C049B-0B6B-4651-839A-9924A5BD34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5544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B203898-B727-4603-90F8-EBD831C68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39572-69A0-4511-9354-60ACE3F62B0B}" type="datetimeFigureOut">
              <a:rPr lang="ru-RU" smtClean="0"/>
              <a:t>10.06.2018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7DB2B3A-AE3A-495B-A1A1-114B4F3DA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3521DAD-CF93-4E3C-A1B7-4D6CE26C9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C049B-0B6B-4651-839A-9924A5BD34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7138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E53734-8286-49B1-953D-E0B648AD9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8BF5EA-451A-4BE7-A71B-3097F7228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6BE047C-7D26-400B-B069-05A7F218E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1EA3F12-000D-42CE-A3EC-5AC344699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39572-69A0-4511-9354-60ACE3F62B0B}" type="datetimeFigureOut">
              <a:rPr lang="ru-RU" smtClean="0"/>
              <a:t>10.06.2018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94B89AE-46D7-4C1A-A14D-2B06852BC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FE58A0F-237A-4942-BFB3-3A1E3EEAD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C049B-0B6B-4651-839A-9924A5BD34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4421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2AA0AA-C6FF-4E2D-9020-DECDB5CE1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1D25F6F-82EB-4876-BDFB-30301349B8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49DCD06-9D75-4A70-BCC1-BF01D781FA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263B5CA-1D9A-4F25-BCE3-E9F2F8963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39572-69A0-4511-9354-60ACE3F62B0B}" type="datetimeFigureOut">
              <a:rPr lang="ru-RU" smtClean="0"/>
              <a:t>10.06.2018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4A9D88F-CFFA-45A5-89A3-3E08E4486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A1FE388-D2F6-40B6-87EE-452F07528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C049B-0B6B-4651-839A-9924A5BD34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7200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26CB06-93BE-4D1D-8EF1-74CCAF419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813E91-8EA7-4600-AEAC-7119C918F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44F369-8EAE-4D20-9CFC-85D4B64F6C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39572-69A0-4511-9354-60ACE3F62B0B}" type="datetimeFigureOut">
              <a:rPr lang="ru-RU" smtClean="0"/>
              <a:t>10.06.2018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FED9D0-C2E4-4280-B7EE-564416E250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45A047-71A4-4A68-A6FD-5DB5F3A135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C049B-0B6B-4651-839A-9924A5BD34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9262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2821F57-AE77-4DC5-8DB1-1882E0B90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03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9" name="Group 7">
            <a:extLst>
              <a:ext uri="{FF2B5EF4-FFF2-40B4-BE49-F238E27FC236}">
                <a16:creationId xmlns:a16="http://schemas.microsoft.com/office/drawing/2014/main" id="{9DBC26E5-F651-40EE-A995-9B4EC2BA97FC}"/>
              </a:ext>
            </a:extLst>
          </p:cNvPr>
          <p:cNvGrpSpPr>
            <a:grpSpLocks/>
          </p:cNvGrpSpPr>
          <p:nvPr/>
        </p:nvGrpSpPr>
        <p:grpSpPr bwMode="auto">
          <a:xfrm>
            <a:off x="1394770" y="675310"/>
            <a:ext cx="7444798" cy="4182426"/>
            <a:chOff x="20" y="20"/>
            <a:chExt cx="9000" cy="6586"/>
          </a:xfrm>
        </p:grpSpPr>
        <p:sp>
          <p:nvSpPr>
            <p:cNvPr id="10" name="Line 48">
              <a:extLst>
                <a:ext uri="{FF2B5EF4-FFF2-40B4-BE49-F238E27FC236}">
                  <a16:creationId xmlns:a16="http://schemas.microsoft.com/office/drawing/2014/main" id="{FB75AF36-80CF-41EE-8BFC-99DDEF4B8E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1" y="908"/>
              <a:ext cx="0" cy="0"/>
            </a:xfrm>
            <a:prstGeom prst="line">
              <a:avLst/>
            </a:prstGeom>
            <a:noFill/>
            <a:ln w="2590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" name="Line 47">
              <a:extLst>
                <a:ext uri="{FF2B5EF4-FFF2-40B4-BE49-F238E27FC236}">
                  <a16:creationId xmlns:a16="http://schemas.microsoft.com/office/drawing/2014/main" id="{4733E89B-B0FD-43AE-9224-945C655A43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1" y="892"/>
              <a:ext cx="0" cy="506"/>
            </a:xfrm>
            <a:prstGeom prst="line">
              <a:avLst/>
            </a:prstGeom>
            <a:noFill/>
            <a:ln w="2590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A775D9B9-0365-45F9-AA64-349A6DCD1C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2" y="1393"/>
              <a:ext cx="219" cy="221"/>
            </a:xfrm>
            <a:custGeom>
              <a:avLst/>
              <a:gdLst>
                <a:gd name="T0" fmla="+- 0 2341 2123"/>
                <a:gd name="T1" fmla="*/ T0 w 219"/>
                <a:gd name="T2" fmla="+- 0 1393 1393"/>
                <a:gd name="T3" fmla="*/ 1393 h 221"/>
                <a:gd name="T4" fmla="+- 0 2123 2123"/>
                <a:gd name="T5" fmla="*/ T4 w 219"/>
                <a:gd name="T6" fmla="+- 0 1393 1393"/>
                <a:gd name="T7" fmla="*/ 1393 h 221"/>
                <a:gd name="T8" fmla="+- 0 2231 2123"/>
                <a:gd name="T9" fmla="*/ T8 w 219"/>
                <a:gd name="T10" fmla="+- 0 1614 1393"/>
                <a:gd name="T11" fmla="*/ 1614 h 221"/>
                <a:gd name="T12" fmla="+- 0 2341 2123"/>
                <a:gd name="T13" fmla="*/ T12 w 219"/>
                <a:gd name="T14" fmla="+- 0 1393 1393"/>
                <a:gd name="T15" fmla="*/ 1393 h 22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9" h="221">
                  <a:moveTo>
                    <a:pt x="218" y="0"/>
                  </a:moveTo>
                  <a:lnTo>
                    <a:pt x="0" y="0"/>
                  </a:lnTo>
                  <a:lnTo>
                    <a:pt x="108" y="22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" name="Line 45">
              <a:extLst>
                <a:ext uri="{FF2B5EF4-FFF2-40B4-BE49-F238E27FC236}">
                  <a16:creationId xmlns:a16="http://schemas.microsoft.com/office/drawing/2014/main" id="{693F3AD7-17B7-4A22-A0B5-092944A4AB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1" y="1984"/>
              <a:ext cx="0" cy="506"/>
            </a:xfrm>
            <a:prstGeom prst="line">
              <a:avLst/>
            </a:prstGeom>
            <a:noFill/>
            <a:ln w="2590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" name="Freeform 44">
              <a:extLst>
                <a:ext uri="{FF2B5EF4-FFF2-40B4-BE49-F238E27FC236}">
                  <a16:creationId xmlns:a16="http://schemas.microsoft.com/office/drawing/2014/main" id="{018F05A5-F319-43DD-A0E8-443D7E7F6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2" y="2485"/>
              <a:ext cx="219" cy="219"/>
            </a:xfrm>
            <a:custGeom>
              <a:avLst/>
              <a:gdLst>
                <a:gd name="T0" fmla="+- 0 2341 2123"/>
                <a:gd name="T1" fmla="*/ T0 w 219"/>
                <a:gd name="T2" fmla="+- 0 2485 2485"/>
                <a:gd name="T3" fmla="*/ 2485 h 219"/>
                <a:gd name="T4" fmla="+- 0 2123 2123"/>
                <a:gd name="T5" fmla="*/ T4 w 219"/>
                <a:gd name="T6" fmla="+- 0 2485 2485"/>
                <a:gd name="T7" fmla="*/ 2485 h 219"/>
                <a:gd name="T8" fmla="+- 0 2231 2123"/>
                <a:gd name="T9" fmla="*/ T8 w 219"/>
                <a:gd name="T10" fmla="+- 0 2704 2485"/>
                <a:gd name="T11" fmla="*/ 2704 h 219"/>
                <a:gd name="T12" fmla="+- 0 2341 2123"/>
                <a:gd name="T13" fmla="*/ T12 w 219"/>
                <a:gd name="T14" fmla="+- 0 2485 2485"/>
                <a:gd name="T15" fmla="*/ 2485 h 21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9" h="219">
                  <a:moveTo>
                    <a:pt x="218" y="0"/>
                  </a:moveTo>
                  <a:lnTo>
                    <a:pt x="0" y="0"/>
                  </a:lnTo>
                  <a:lnTo>
                    <a:pt x="108" y="219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" name="Line 43">
              <a:extLst>
                <a:ext uri="{FF2B5EF4-FFF2-40B4-BE49-F238E27FC236}">
                  <a16:creationId xmlns:a16="http://schemas.microsoft.com/office/drawing/2014/main" id="{EACF2CD1-CBC7-4327-B375-FE4D03BC15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1" y="3143"/>
              <a:ext cx="0" cy="506"/>
            </a:xfrm>
            <a:prstGeom prst="line">
              <a:avLst/>
            </a:prstGeom>
            <a:noFill/>
            <a:ln w="2590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" name="Freeform 42">
              <a:extLst>
                <a:ext uri="{FF2B5EF4-FFF2-40B4-BE49-F238E27FC236}">
                  <a16:creationId xmlns:a16="http://schemas.microsoft.com/office/drawing/2014/main" id="{FCE8EF4F-97BC-47D6-9613-3F5E2F1A8C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2" y="3644"/>
              <a:ext cx="219" cy="221"/>
            </a:xfrm>
            <a:custGeom>
              <a:avLst/>
              <a:gdLst>
                <a:gd name="T0" fmla="+- 0 2341 2123"/>
                <a:gd name="T1" fmla="*/ T0 w 219"/>
                <a:gd name="T2" fmla="+- 0 3644 3644"/>
                <a:gd name="T3" fmla="*/ 3644 h 221"/>
                <a:gd name="T4" fmla="+- 0 2123 2123"/>
                <a:gd name="T5" fmla="*/ T4 w 219"/>
                <a:gd name="T6" fmla="+- 0 3644 3644"/>
                <a:gd name="T7" fmla="*/ 3644 h 221"/>
                <a:gd name="T8" fmla="+- 0 2231 2123"/>
                <a:gd name="T9" fmla="*/ T8 w 219"/>
                <a:gd name="T10" fmla="+- 0 3865 3644"/>
                <a:gd name="T11" fmla="*/ 3865 h 221"/>
                <a:gd name="T12" fmla="+- 0 2341 2123"/>
                <a:gd name="T13" fmla="*/ T12 w 219"/>
                <a:gd name="T14" fmla="+- 0 3644 3644"/>
                <a:gd name="T15" fmla="*/ 3644 h 22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9" h="221">
                  <a:moveTo>
                    <a:pt x="218" y="0"/>
                  </a:moveTo>
                  <a:lnTo>
                    <a:pt x="0" y="0"/>
                  </a:lnTo>
                  <a:lnTo>
                    <a:pt x="108" y="22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" name="Line 41">
              <a:extLst>
                <a:ext uri="{FF2B5EF4-FFF2-40B4-BE49-F238E27FC236}">
                  <a16:creationId xmlns:a16="http://schemas.microsoft.com/office/drawing/2014/main" id="{D9E283A3-6FE7-4ECE-886C-58880C9E63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1" y="4213"/>
              <a:ext cx="0" cy="507"/>
            </a:xfrm>
            <a:prstGeom prst="line">
              <a:avLst/>
            </a:prstGeom>
            <a:noFill/>
            <a:ln w="2590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Freeform 40">
              <a:extLst>
                <a:ext uri="{FF2B5EF4-FFF2-40B4-BE49-F238E27FC236}">
                  <a16:creationId xmlns:a16="http://schemas.microsoft.com/office/drawing/2014/main" id="{E6A164E0-1EA9-45A1-BCAD-069AC79FCE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2" y="4714"/>
              <a:ext cx="219" cy="221"/>
            </a:xfrm>
            <a:custGeom>
              <a:avLst/>
              <a:gdLst>
                <a:gd name="T0" fmla="+- 0 2341 2123"/>
                <a:gd name="T1" fmla="*/ T0 w 219"/>
                <a:gd name="T2" fmla="+- 0 4715 4715"/>
                <a:gd name="T3" fmla="*/ 4715 h 221"/>
                <a:gd name="T4" fmla="+- 0 2123 2123"/>
                <a:gd name="T5" fmla="*/ T4 w 219"/>
                <a:gd name="T6" fmla="+- 0 4715 4715"/>
                <a:gd name="T7" fmla="*/ 4715 h 221"/>
                <a:gd name="T8" fmla="+- 0 2231 2123"/>
                <a:gd name="T9" fmla="*/ T8 w 219"/>
                <a:gd name="T10" fmla="+- 0 4936 4715"/>
                <a:gd name="T11" fmla="*/ 4936 h 221"/>
                <a:gd name="T12" fmla="+- 0 2341 2123"/>
                <a:gd name="T13" fmla="*/ T12 w 219"/>
                <a:gd name="T14" fmla="+- 0 4715 4715"/>
                <a:gd name="T15" fmla="*/ 4715 h 22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9" h="221">
                  <a:moveTo>
                    <a:pt x="218" y="0"/>
                  </a:moveTo>
                  <a:lnTo>
                    <a:pt x="0" y="0"/>
                  </a:lnTo>
                  <a:lnTo>
                    <a:pt x="108" y="22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Line 39">
              <a:extLst>
                <a:ext uri="{FF2B5EF4-FFF2-40B4-BE49-F238E27FC236}">
                  <a16:creationId xmlns:a16="http://schemas.microsoft.com/office/drawing/2014/main" id="{9C4BD74B-C71D-4210-A573-67D29B9585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31" y="908"/>
              <a:ext cx="0" cy="0"/>
            </a:xfrm>
            <a:prstGeom prst="line">
              <a:avLst/>
            </a:prstGeom>
            <a:noFill/>
            <a:ln w="2590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" name="Line 38">
              <a:extLst>
                <a:ext uri="{FF2B5EF4-FFF2-40B4-BE49-F238E27FC236}">
                  <a16:creationId xmlns:a16="http://schemas.microsoft.com/office/drawing/2014/main" id="{E2AC909B-8688-4A17-9C91-EB0BDA67E6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31" y="908"/>
              <a:ext cx="0" cy="507"/>
            </a:xfrm>
            <a:prstGeom prst="line">
              <a:avLst/>
            </a:prstGeom>
            <a:noFill/>
            <a:ln w="2590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" name="Freeform 37">
              <a:extLst>
                <a:ext uri="{FF2B5EF4-FFF2-40B4-BE49-F238E27FC236}">
                  <a16:creationId xmlns:a16="http://schemas.microsoft.com/office/drawing/2014/main" id="{107FBA9D-0A79-4E59-AB28-D91FA97AA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2" y="1410"/>
              <a:ext cx="219" cy="219"/>
            </a:xfrm>
            <a:custGeom>
              <a:avLst/>
              <a:gdLst>
                <a:gd name="T0" fmla="+- 0 6841 6623"/>
                <a:gd name="T1" fmla="*/ T0 w 219"/>
                <a:gd name="T2" fmla="+- 0 1410 1410"/>
                <a:gd name="T3" fmla="*/ 1410 h 219"/>
                <a:gd name="T4" fmla="+- 0 6623 6623"/>
                <a:gd name="T5" fmla="*/ T4 w 219"/>
                <a:gd name="T6" fmla="+- 0 1410 1410"/>
                <a:gd name="T7" fmla="*/ 1410 h 219"/>
                <a:gd name="T8" fmla="+- 0 6733 6623"/>
                <a:gd name="T9" fmla="*/ T8 w 219"/>
                <a:gd name="T10" fmla="+- 0 1628 1410"/>
                <a:gd name="T11" fmla="*/ 1628 h 219"/>
                <a:gd name="T12" fmla="+- 0 6841 6623"/>
                <a:gd name="T13" fmla="*/ T12 w 219"/>
                <a:gd name="T14" fmla="+- 0 1410 1410"/>
                <a:gd name="T15" fmla="*/ 1410 h 21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9" h="219">
                  <a:moveTo>
                    <a:pt x="218" y="0"/>
                  </a:moveTo>
                  <a:lnTo>
                    <a:pt x="0" y="0"/>
                  </a:lnTo>
                  <a:lnTo>
                    <a:pt x="110" y="218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" name="Rectangle 36">
              <a:extLst>
                <a:ext uri="{FF2B5EF4-FFF2-40B4-BE49-F238E27FC236}">
                  <a16:creationId xmlns:a16="http://schemas.microsoft.com/office/drawing/2014/main" id="{74D63D94-C5B6-4D4A-9C8D-E19F436CC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" y="20"/>
              <a:ext cx="9000" cy="6586"/>
            </a:xfrm>
            <a:prstGeom prst="rect">
              <a:avLst/>
            </a:prstGeom>
            <a:noFill/>
            <a:ln w="2590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" name="AutoShape 35">
              <a:extLst>
                <a:ext uri="{FF2B5EF4-FFF2-40B4-BE49-F238E27FC236}">
                  <a16:creationId xmlns:a16="http://schemas.microsoft.com/office/drawing/2014/main" id="{1DAA1E88-ED66-4CB5-BAB5-95B2849FF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0" y="2041"/>
              <a:ext cx="1980" cy="720"/>
            </a:xfrm>
            <a:custGeom>
              <a:avLst/>
              <a:gdLst>
                <a:gd name="T0" fmla="+- 0 4086 3630"/>
                <a:gd name="T1" fmla="*/ T0 w 1980"/>
                <a:gd name="T2" fmla="+- 0 2041 2041"/>
                <a:gd name="T3" fmla="*/ 2041 h 720"/>
                <a:gd name="T4" fmla="+- 0 3630 3630"/>
                <a:gd name="T5" fmla="*/ T4 w 1980"/>
                <a:gd name="T6" fmla="+- 0 2401 2041"/>
                <a:gd name="T7" fmla="*/ 2401 h 720"/>
                <a:gd name="T8" fmla="+- 0 4086 3630"/>
                <a:gd name="T9" fmla="*/ T8 w 1980"/>
                <a:gd name="T10" fmla="+- 0 2761 2041"/>
                <a:gd name="T11" fmla="*/ 2761 h 720"/>
                <a:gd name="T12" fmla="+- 0 4086 3630"/>
                <a:gd name="T13" fmla="*/ T12 w 1980"/>
                <a:gd name="T14" fmla="+- 0 2641 2041"/>
                <a:gd name="T15" fmla="*/ 2641 h 720"/>
                <a:gd name="T16" fmla="+- 0 5306 3630"/>
                <a:gd name="T17" fmla="*/ T16 w 1980"/>
                <a:gd name="T18" fmla="+- 0 2641 2041"/>
                <a:gd name="T19" fmla="*/ 2641 h 720"/>
                <a:gd name="T20" fmla="+- 0 5610 3630"/>
                <a:gd name="T21" fmla="*/ T20 w 1980"/>
                <a:gd name="T22" fmla="+- 0 2401 2041"/>
                <a:gd name="T23" fmla="*/ 2401 h 720"/>
                <a:gd name="T24" fmla="+- 0 5306 3630"/>
                <a:gd name="T25" fmla="*/ T24 w 1980"/>
                <a:gd name="T26" fmla="+- 0 2161 2041"/>
                <a:gd name="T27" fmla="*/ 2161 h 720"/>
                <a:gd name="T28" fmla="+- 0 4086 3630"/>
                <a:gd name="T29" fmla="*/ T28 w 1980"/>
                <a:gd name="T30" fmla="+- 0 2161 2041"/>
                <a:gd name="T31" fmla="*/ 2161 h 720"/>
                <a:gd name="T32" fmla="+- 0 4086 3630"/>
                <a:gd name="T33" fmla="*/ T32 w 1980"/>
                <a:gd name="T34" fmla="+- 0 2041 2041"/>
                <a:gd name="T35" fmla="*/ 2041 h 720"/>
                <a:gd name="T36" fmla="+- 0 5306 3630"/>
                <a:gd name="T37" fmla="*/ T36 w 1980"/>
                <a:gd name="T38" fmla="+- 0 2641 2041"/>
                <a:gd name="T39" fmla="*/ 2641 h 720"/>
                <a:gd name="T40" fmla="+- 0 5154 3630"/>
                <a:gd name="T41" fmla="*/ T40 w 1980"/>
                <a:gd name="T42" fmla="+- 0 2641 2041"/>
                <a:gd name="T43" fmla="*/ 2641 h 720"/>
                <a:gd name="T44" fmla="+- 0 5154 3630"/>
                <a:gd name="T45" fmla="*/ T44 w 1980"/>
                <a:gd name="T46" fmla="+- 0 2761 2041"/>
                <a:gd name="T47" fmla="*/ 2761 h 720"/>
                <a:gd name="T48" fmla="+- 0 5306 3630"/>
                <a:gd name="T49" fmla="*/ T48 w 1980"/>
                <a:gd name="T50" fmla="+- 0 2641 2041"/>
                <a:gd name="T51" fmla="*/ 2641 h 720"/>
                <a:gd name="T52" fmla="+- 0 5154 3630"/>
                <a:gd name="T53" fmla="*/ T52 w 1980"/>
                <a:gd name="T54" fmla="+- 0 2041 2041"/>
                <a:gd name="T55" fmla="*/ 2041 h 720"/>
                <a:gd name="T56" fmla="+- 0 5154 3630"/>
                <a:gd name="T57" fmla="*/ T56 w 1980"/>
                <a:gd name="T58" fmla="+- 0 2161 2041"/>
                <a:gd name="T59" fmla="*/ 2161 h 720"/>
                <a:gd name="T60" fmla="+- 0 5306 3630"/>
                <a:gd name="T61" fmla="*/ T60 w 1980"/>
                <a:gd name="T62" fmla="+- 0 2161 2041"/>
                <a:gd name="T63" fmla="*/ 2161 h 720"/>
                <a:gd name="T64" fmla="+- 0 5154 3630"/>
                <a:gd name="T65" fmla="*/ T64 w 1980"/>
                <a:gd name="T66" fmla="+- 0 2041 2041"/>
                <a:gd name="T67" fmla="*/ 2041 h 72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</a:cxnLst>
              <a:rect l="0" t="0" r="r" b="b"/>
              <a:pathLst>
                <a:path w="1980" h="720">
                  <a:moveTo>
                    <a:pt x="456" y="0"/>
                  </a:moveTo>
                  <a:lnTo>
                    <a:pt x="0" y="360"/>
                  </a:lnTo>
                  <a:lnTo>
                    <a:pt x="456" y="720"/>
                  </a:lnTo>
                  <a:lnTo>
                    <a:pt x="456" y="600"/>
                  </a:lnTo>
                  <a:lnTo>
                    <a:pt x="1676" y="600"/>
                  </a:lnTo>
                  <a:lnTo>
                    <a:pt x="1980" y="360"/>
                  </a:lnTo>
                  <a:lnTo>
                    <a:pt x="1676" y="120"/>
                  </a:lnTo>
                  <a:lnTo>
                    <a:pt x="456" y="120"/>
                  </a:lnTo>
                  <a:lnTo>
                    <a:pt x="456" y="0"/>
                  </a:lnTo>
                  <a:close/>
                  <a:moveTo>
                    <a:pt x="1676" y="600"/>
                  </a:moveTo>
                  <a:lnTo>
                    <a:pt x="1524" y="600"/>
                  </a:lnTo>
                  <a:lnTo>
                    <a:pt x="1524" y="720"/>
                  </a:lnTo>
                  <a:lnTo>
                    <a:pt x="1676" y="600"/>
                  </a:lnTo>
                  <a:close/>
                  <a:moveTo>
                    <a:pt x="1524" y="0"/>
                  </a:moveTo>
                  <a:lnTo>
                    <a:pt x="1524" y="120"/>
                  </a:lnTo>
                  <a:lnTo>
                    <a:pt x="1676" y="120"/>
                  </a:lnTo>
                  <a:lnTo>
                    <a:pt x="1524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" name="Freeform 34">
              <a:extLst>
                <a:ext uri="{FF2B5EF4-FFF2-40B4-BE49-F238E27FC236}">
                  <a16:creationId xmlns:a16="http://schemas.microsoft.com/office/drawing/2014/main" id="{A9BDEF7D-05DD-4645-81C9-1AB90B1106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0" y="2041"/>
              <a:ext cx="1980" cy="720"/>
            </a:xfrm>
            <a:custGeom>
              <a:avLst/>
              <a:gdLst>
                <a:gd name="T0" fmla="+- 0 3630 3630"/>
                <a:gd name="T1" fmla="*/ T0 w 1980"/>
                <a:gd name="T2" fmla="+- 0 2401 2041"/>
                <a:gd name="T3" fmla="*/ 2401 h 720"/>
                <a:gd name="T4" fmla="+- 0 4086 3630"/>
                <a:gd name="T5" fmla="*/ T4 w 1980"/>
                <a:gd name="T6" fmla="+- 0 2761 2041"/>
                <a:gd name="T7" fmla="*/ 2761 h 720"/>
                <a:gd name="T8" fmla="+- 0 4086 3630"/>
                <a:gd name="T9" fmla="*/ T8 w 1980"/>
                <a:gd name="T10" fmla="+- 0 2641 2041"/>
                <a:gd name="T11" fmla="*/ 2641 h 720"/>
                <a:gd name="T12" fmla="+- 0 5154 3630"/>
                <a:gd name="T13" fmla="*/ T12 w 1980"/>
                <a:gd name="T14" fmla="+- 0 2641 2041"/>
                <a:gd name="T15" fmla="*/ 2641 h 720"/>
                <a:gd name="T16" fmla="+- 0 5154 3630"/>
                <a:gd name="T17" fmla="*/ T16 w 1980"/>
                <a:gd name="T18" fmla="+- 0 2761 2041"/>
                <a:gd name="T19" fmla="*/ 2761 h 720"/>
                <a:gd name="T20" fmla="+- 0 5610 3630"/>
                <a:gd name="T21" fmla="*/ T20 w 1980"/>
                <a:gd name="T22" fmla="+- 0 2401 2041"/>
                <a:gd name="T23" fmla="*/ 2401 h 720"/>
                <a:gd name="T24" fmla="+- 0 5154 3630"/>
                <a:gd name="T25" fmla="*/ T24 w 1980"/>
                <a:gd name="T26" fmla="+- 0 2041 2041"/>
                <a:gd name="T27" fmla="*/ 2041 h 720"/>
                <a:gd name="T28" fmla="+- 0 5154 3630"/>
                <a:gd name="T29" fmla="*/ T28 w 1980"/>
                <a:gd name="T30" fmla="+- 0 2161 2041"/>
                <a:gd name="T31" fmla="*/ 2161 h 720"/>
                <a:gd name="T32" fmla="+- 0 4086 3630"/>
                <a:gd name="T33" fmla="*/ T32 w 1980"/>
                <a:gd name="T34" fmla="+- 0 2161 2041"/>
                <a:gd name="T35" fmla="*/ 2161 h 720"/>
                <a:gd name="T36" fmla="+- 0 4086 3630"/>
                <a:gd name="T37" fmla="*/ T36 w 1980"/>
                <a:gd name="T38" fmla="+- 0 2041 2041"/>
                <a:gd name="T39" fmla="*/ 2041 h 720"/>
                <a:gd name="T40" fmla="+- 0 3630 3630"/>
                <a:gd name="T41" fmla="*/ T40 w 1980"/>
                <a:gd name="T42" fmla="+- 0 2401 2041"/>
                <a:gd name="T43" fmla="*/ 2401 h 72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</a:cxnLst>
              <a:rect l="0" t="0" r="r" b="b"/>
              <a:pathLst>
                <a:path w="1980" h="720">
                  <a:moveTo>
                    <a:pt x="0" y="360"/>
                  </a:moveTo>
                  <a:lnTo>
                    <a:pt x="456" y="720"/>
                  </a:lnTo>
                  <a:lnTo>
                    <a:pt x="456" y="600"/>
                  </a:lnTo>
                  <a:lnTo>
                    <a:pt x="1524" y="600"/>
                  </a:lnTo>
                  <a:lnTo>
                    <a:pt x="1524" y="720"/>
                  </a:lnTo>
                  <a:lnTo>
                    <a:pt x="1980" y="360"/>
                  </a:lnTo>
                  <a:lnTo>
                    <a:pt x="1524" y="0"/>
                  </a:lnTo>
                  <a:lnTo>
                    <a:pt x="1524" y="120"/>
                  </a:lnTo>
                  <a:lnTo>
                    <a:pt x="456" y="120"/>
                  </a:lnTo>
                  <a:lnTo>
                    <a:pt x="456" y="0"/>
                  </a:lnTo>
                  <a:lnTo>
                    <a:pt x="0" y="360"/>
                  </a:lnTo>
                  <a:close/>
                </a:path>
              </a:pathLst>
            </a:custGeom>
            <a:noFill/>
            <a:ln w="2590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" name="AutoShape 33">
              <a:extLst>
                <a:ext uri="{FF2B5EF4-FFF2-40B4-BE49-F238E27FC236}">
                  <a16:creationId xmlns:a16="http://schemas.microsoft.com/office/drawing/2014/main" id="{9768C328-C065-455B-8646-9F1C85F5D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1" y="4261"/>
              <a:ext cx="1980" cy="720"/>
            </a:xfrm>
            <a:custGeom>
              <a:avLst/>
              <a:gdLst>
                <a:gd name="T0" fmla="+- 0 4048 3652"/>
                <a:gd name="T1" fmla="*/ T0 w 1980"/>
                <a:gd name="T2" fmla="+- 0 4261 4261"/>
                <a:gd name="T3" fmla="*/ 4261 h 720"/>
                <a:gd name="T4" fmla="+- 0 3652 3652"/>
                <a:gd name="T5" fmla="*/ T4 w 1980"/>
                <a:gd name="T6" fmla="+- 0 4621 4261"/>
                <a:gd name="T7" fmla="*/ 4621 h 720"/>
                <a:gd name="T8" fmla="+- 0 4048 3652"/>
                <a:gd name="T9" fmla="*/ T8 w 1980"/>
                <a:gd name="T10" fmla="+- 0 4981 4261"/>
                <a:gd name="T11" fmla="*/ 4981 h 720"/>
                <a:gd name="T12" fmla="+- 0 4048 3652"/>
                <a:gd name="T13" fmla="*/ T12 w 1980"/>
                <a:gd name="T14" fmla="+- 0 4880 4261"/>
                <a:gd name="T15" fmla="*/ 4880 h 720"/>
                <a:gd name="T16" fmla="+- 0 5346 3652"/>
                <a:gd name="T17" fmla="*/ T16 w 1980"/>
                <a:gd name="T18" fmla="+- 0 4880 4261"/>
                <a:gd name="T19" fmla="*/ 4880 h 720"/>
                <a:gd name="T20" fmla="+- 0 5632 3652"/>
                <a:gd name="T21" fmla="*/ T20 w 1980"/>
                <a:gd name="T22" fmla="+- 0 4621 4261"/>
                <a:gd name="T23" fmla="*/ 4621 h 720"/>
                <a:gd name="T24" fmla="+- 0 5346 3652"/>
                <a:gd name="T25" fmla="*/ T24 w 1980"/>
                <a:gd name="T26" fmla="+- 0 4362 4261"/>
                <a:gd name="T27" fmla="*/ 4362 h 720"/>
                <a:gd name="T28" fmla="+- 0 4048 3652"/>
                <a:gd name="T29" fmla="*/ T28 w 1980"/>
                <a:gd name="T30" fmla="+- 0 4362 4261"/>
                <a:gd name="T31" fmla="*/ 4362 h 720"/>
                <a:gd name="T32" fmla="+- 0 4048 3652"/>
                <a:gd name="T33" fmla="*/ T32 w 1980"/>
                <a:gd name="T34" fmla="+- 0 4261 4261"/>
                <a:gd name="T35" fmla="*/ 4261 h 720"/>
                <a:gd name="T36" fmla="+- 0 5346 3652"/>
                <a:gd name="T37" fmla="*/ T36 w 1980"/>
                <a:gd name="T38" fmla="+- 0 4880 4261"/>
                <a:gd name="T39" fmla="*/ 4880 h 720"/>
                <a:gd name="T40" fmla="+- 0 5236 3652"/>
                <a:gd name="T41" fmla="*/ T40 w 1980"/>
                <a:gd name="T42" fmla="+- 0 4880 4261"/>
                <a:gd name="T43" fmla="*/ 4880 h 720"/>
                <a:gd name="T44" fmla="+- 0 5236 3652"/>
                <a:gd name="T45" fmla="*/ T44 w 1980"/>
                <a:gd name="T46" fmla="+- 0 4981 4261"/>
                <a:gd name="T47" fmla="*/ 4981 h 720"/>
                <a:gd name="T48" fmla="+- 0 5346 3652"/>
                <a:gd name="T49" fmla="*/ T48 w 1980"/>
                <a:gd name="T50" fmla="+- 0 4880 4261"/>
                <a:gd name="T51" fmla="*/ 4880 h 720"/>
                <a:gd name="T52" fmla="+- 0 5236 3652"/>
                <a:gd name="T53" fmla="*/ T52 w 1980"/>
                <a:gd name="T54" fmla="+- 0 4261 4261"/>
                <a:gd name="T55" fmla="*/ 4261 h 720"/>
                <a:gd name="T56" fmla="+- 0 5236 3652"/>
                <a:gd name="T57" fmla="*/ T56 w 1980"/>
                <a:gd name="T58" fmla="+- 0 4362 4261"/>
                <a:gd name="T59" fmla="*/ 4362 h 720"/>
                <a:gd name="T60" fmla="+- 0 5346 3652"/>
                <a:gd name="T61" fmla="*/ T60 w 1980"/>
                <a:gd name="T62" fmla="+- 0 4362 4261"/>
                <a:gd name="T63" fmla="*/ 4362 h 720"/>
                <a:gd name="T64" fmla="+- 0 5236 3652"/>
                <a:gd name="T65" fmla="*/ T64 w 1980"/>
                <a:gd name="T66" fmla="+- 0 4261 4261"/>
                <a:gd name="T67" fmla="*/ 4261 h 72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</a:cxnLst>
              <a:rect l="0" t="0" r="r" b="b"/>
              <a:pathLst>
                <a:path w="1980" h="720">
                  <a:moveTo>
                    <a:pt x="396" y="0"/>
                  </a:moveTo>
                  <a:lnTo>
                    <a:pt x="0" y="360"/>
                  </a:lnTo>
                  <a:lnTo>
                    <a:pt x="396" y="720"/>
                  </a:lnTo>
                  <a:lnTo>
                    <a:pt x="396" y="619"/>
                  </a:lnTo>
                  <a:lnTo>
                    <a:pt x="1694" y="619"/>
                  </a:lnTo>
                  <a:lnTo>
                    <a:pt x="1980" y="360"/>
                  </a:lnTo>
                  <a:lnTo>
                    <a:pt x="1694" y="101"/>
                  </a:lnTo>
                  <a:lnTo>
                    <a:pt x="396" y="101"/>
                  </a:lnTo>
                  <a:lnTo>
                    <a:pt x="396" y="0"/>
                  </a:lnTo>
                  <a:close/>
                  <a:moveTo>
                    <a:pt x="1694" y="619"/>
                  </a:moveTo>
                  <a:lnTo>
                    <a:pt x="1584" y="619"/>
                  </a:lnTo>
                  <a:lnTo>
                    <a:pt x="1584" y="720"/>
                  </a:lnTo>
                  <a:lnTo>
                    <a:pt x="1694" y="619"/>
                  </a:lnTo>
                  <a:close/>
                  <a:moveTo>
                    <a:pt x="1584" y="0"/>
                  </a:moveTo>
                  <a:lnTo>
                    <a:pt x="1584" y="101"/>
                  </a:lnTo>
                  <a:lnTo>
                    <a:pt x="1694" y="101"/>
                  </a:lnTo>
                  <a:lnTo>
                    <a:pt x="1584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" name="Freeform 32">
              <a:extLst>
                <a:ext uri="{FF2B5EF4-FFF2-40B4-BE49-F238E27FC236}">
                  <a16:creationId xmlns:a16="http://schemas.microsoft.com/office/drawing/2014/main" id="{F783D7B1-A9BA-47DC-AFE0-75254FAD2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1" y="4261"/>
              <a:ext cx="1980" cy="720"/>
            </a:xfrm>
            <a:custGeom>
              <a:avLst/>
              <a:gdLst>
                <a:gd name="T0" fmla="+- 0 3652 3652"/>
                <a:gd name="T1" fmla="*/ T0 w 1980"/>
                <a:gd name="T2" fmla="+- 0 4621 4261"/>
                <a:gd name="T3" fmla="*/ 4621 h 720"/>
                <a:gd name="T4" fmla="+- 0 4048 3652"/>
                <a:gd name="T5" fmla="*/ T4 w 1980"/>
                <a:gd name="T6" fmla="+- 0 4981 4261"/>
                <a:gd name="T7" fmla="*/ 4981 h 720"/>
                <a:gd name="T8" fmla="+- 0 4048 3652"/>
                <a:gd name="T9" fmla="*/ T8 w 1980"/>
                <a:gd name="T10" fmla="+- 0 4880 4261"/>
                <a:gd name="T11" fmla="*/ 4880 h 720"/>
                <a:gd name="T12" fmla="+- 0 5236 3652"/>
                <a:gd name="T13" fmla="*/ T12 w 1980"/>
                <a:gd name="T14" fmla="+- 0 4880 4261"/>
                <a:gd name="T15" fmla="*/ 4880 h 720"/>
                <a:gd name="T16" fmla="+- 0 5236 3652"/>
                <a:gd name="T17" fmla="*/ T16 w 1980"/>
                <a:gd name="T18" fmla="+- 0 4981 4261"/>
                <a:gd name="T19" fmla="*/ 4981 h 720"/>
                <a:gd name="T20" fmla="+- 0 5632 3652"/>
                <a:gd name="T21" fmla="*/ T20 w 1980"/>
                <a:gd name="T22" fmla="+- 0 4621 4261"/>
                <a:gd name="T23" fmla="*/ 4621 h 720"/>
                <a:gd name="T24" fmla="+- 0 5236 3652"/>
                <a:gd name="T25" fmla="*/ T24 w 1980"/>
                <a:gd name="T26" fmla="+- 0 4261 4261"/>
                <a:gd name="T27" fmla="*/ 4261 h 720"/>
                <a:gd name="T28" fmla="+- 0 5236 3652"/>
                <a:gd name="T29" fmla="*/ T28 w 1980"/>
                <a:gd name="T30" fmla="+- 0 4362 4261"/>
                <a:gd name="T31" fmla="*/ 4362 h 720"/>
                <a:gd name="T32" fmla="+- 0 4048 3652"/>
                <a:gd name="T33" fmla="*/ T32 w 1980"/>
                <a:gd name="T34" fmla="+- 0 4362 4261"/>
                <a:gd name="T35" fmla="*/ 4362 h 720"/>
                <a:gd name="T36" fmla="+- 0 4048 3652"/>
                <a:gd name="T37" fmla="*/ T36 w 1980"/>
                <a:gd name="T38" fmla="+- 0 4261 4261"/>
                <a:gd name="T39" fmla="*/ 4261 h 720"/>
                <a:gd name="T40" fmla="+- 0 3652 3652"/>
                <a:gd name="T41" fmla="*/ T40 w 1980"/>
                <a:gd name="T42" fmla="+- 0 4621 4261"/>
                <a:gd name="T43" fmla="*/ 4621 h 72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</a:cxnLst>
              <a:rect l="0" t="0" r="r" b="b"/>
              <a:pathLst>
                <a:path w="1980" h="720">
                  <a:moveTo>
                    <a:pt x="0" y="360"/>
                  </a:moveTo>
                  <a:lnTo>
                    <a:pt x="396" y="720"/>
                  </a:lnTo>
                  <a:lnTo>
                    <a:pt x="396" y="619"/>
                  </a:lnTo>
                  <a:lnTo>
                    <a:pt x="1584" y="619"/>
                  </a:lnTo>
                  <a:lnTo>
                    <a:pt x="1584" y="720"/>
                  </a:lnTo>
                  <a:lnTo>
                    <a:pt x="1980" y="360"/>
                  </a:lnTo>
                  <a:lnTo>
                    <a:pt x="1584" y="0"/>
                  </a:lnTo>
                  <a:lnTo>
                    <a:pt x="1584" y="101"/>
                  </a:lnTo>
                  <a:lnTo>
                    <a:pt x="396" y="101"/>
                  </a:lnTo>
                  <a:lnTo>
                    <a:pt x="396" y="0"/>
                  </a:lnTo>
                  <a:lnTo>
                    <a:pt x="0" y="360"/>
                  </a:lnTo>
                  <a:close/>
                </a:path>
              </a:pathLst>
            </a:custGeom>
            <a:noFill/>
            <a:ln w="2590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" name="Line 31">
              <a:extLst>
                <a:ext uri="{FF2B5EF4-FFF2-40B4-BE49-F238E27FC236}">
                  <a16:creationId xmlns:a16="http://schemas.microsoft.com/office/drawing/2014/main" id="{5112A77D-F425-4CD8-8152-9EB1FF9E70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" y="1835"/>
              <a:ext cx="686" cy="0"/>
            </a:xfrm>
            <a:prstGeom prst="line">
              <a:avLst/>
            </a:prstGeom>
            <a:noFill/>
            <a:ln w="2590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B76BC6CC-49CF-4FE4-B785-76163EBB3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7" y="1726"/>
              <a:ext cx="219" cy="219"/>
            </a:xfrm>
            <a:custGeom>
              <a:avLst/>
              <a:gdLst>
                <a:gd name="T0" fmla="+- 0 928 928"/>
                <a:gd name="T1" fmla="*/ T0 w 219"/>
                <a:gd name="T2" fmla="+- 0 1727 1727"/>
                <a:gd name="T3" fmla="*/ 1727 h 219"/>
                <a:gd name="T4" fmla="+- 0 928 928"/>
                <a:gd name="T5" fmla="*/ T4 w 219"/>
                <a:gd name="T6" fmla="+- 0 1945 1727"/>
                <a:gd name="T7" fmla="*/ 1945 h 219"/>
                <a:gd name="T8" fmla="+- 0 1146 928"/>
                <a:gd name="T9" fmla="*/ T8 w 219"/>
                <a:gd name="T10" fmla="+- 0 1835 1727"/>
                <a:gd name="T11" fmla="*/ 1835 h 219"/>
                <a:gd name="T12" fmla="+- 0 928 928"/>
                <a:gd name="T13" fmla="*/ T12 w 219"/>
                <a:gd name="T14" fmla="+- 0 1727 1727"/>
                <a:gd name="T15" fmla="*/ 1727 h 21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9" h="219">
                  <a:moveTo>
                    <a:pt x="0" y="0"/>
                  </a:moveTo>
                  <a:lnTo>
                    <a:pt x="0" y="218"/>
                  </a:lnTo>
                  <a:lnTo>
                    <a:pt x="218" y="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" name="Line 29">
              <a:extLst>
                <a:ext uri="{FF2B5EF4-FFF2-40B4-BE49-F238E27FC236}">
                  <a16:creationId xmlns:a16="http://schemas.microsoft.com/office/drawing/2014/main" id="{88BAAF46-6B49-4B8B-AFAB-1E1FFEBF51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" y="1823"/>
              <a:ext cx="0" cy="3600"/>
            </a:xfrm>
            <a:prstGeom prst="line">
              <a:avLst/>
            </a:prstGeom>
            <a:noFill/>
            <a:ln w="2590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" name="Line 28">
              <a:extLst>
                <a:ext uri="{FF2B5EF4-FFF2-40B4-BE49-F238E27FC236}">
                  <a16:creationId xmlns:a16="http://schemas.microsoft.com/office/drawing/2014/main" id="{E517312B-92CF-4B14-A277-1B91BC477A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" y="2982"/>
              <a:ext cx="900" cy="0"/>
            </a:xfrm>
            <a:prstGeom prst="line">
              <a:avLst/>
            </a:prstGeom>
            <a:noFill/>
            <a:ln w="2590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" name="Line 27">
              <a:extLst>
                <a:ext uri="{FF2B5EF4-FFF2-40B4-BE49-F238E27FC236}">
                  <a16:creationId xmlns:a16="http://schemas.microsoft.com/office/drawing/2014/main" id="{A376646F-7F22-4C41-9DBF-6C42EE4491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" y="4040"/>
              <a:ext cx="900" cy="0"/>
            </a:xfrm>
            <a:prstGeom prst="line">
              <a:avLst/>
            </a:prstGeom>
            <a:noFill/>
            <a:ln w="2590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" name="Line 26">
              <a:extLst>
                <a:ext uri="{FF2B5EF4-FFF2-40B4-BE49-F238E27FC236}">
                  <a16:creationId xmlns:a16="http://schemas.microsoft.com/office/drawing/2014/main" id="{49D037FD-EF13-4443-9F79-83492A9D2B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" y="5401"/>
              <a:ext cx="900" cy="0"/>
            </a:xfrm>
            <a:prstGeom prst="line">
              <a:avLst/>
            </a:prstGeom>
            <a:noFill/>
            <a:ln w="2590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" name="Line 25">
              <a:extLst>
                <a:ext uri="{FF2B5EF4-FFF2-40B4-BE49-F238E27FC236}">
                  <a16:creationId xmlns:a16="http://schemas.microsoft.com/office/drawing/2014/main" id="{E5033732-7A7A-46D0-A91C-F181E102E3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71" y="1801"/>
              <a:ext cx="0" cy="0"/>
            </a:xfrm>
            <a:prstGeom prst="line">
              <a:avLst/>
            </a:prstGeom>
            <a:noFill/>
            <a:ln w="2590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08DDE533-BD76-4970-B8B6-CA2983209BF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1" y="1674"/>
              <a:ext cx="221" cy="219"/>
            </a:xfrm>
            <a:custGeom>
              <a:avLst/>
              <a:gdLst>
                <a:gd name="T0" fmla="+- 0 8092 7871"/>
                <a:gd name="T1" fmla="*/ T0 w 221"/>
                <a:gd name="T2" fmla="+- 0 1693 1693"/>
                <a:gd name="T3" fmla="*/ 1693 h 219"/>
                <a:gd name="T4" fmla="+- 0 7871 7871"/>
                <a:gd name="T5" fmla="*/ T4 w 221"/>
                <a:gd name="T6" fmla="+- 0 1801 1693"/>
                <a:gd name="T7" fmla="*/ 1801 h 219"/>
                <a:gd name="T8" fmla="+- 0 8092 7871"/>
                <a:gd name="T9" fmla="*/ T8 w 221"/>
                <a:gd name="T10" fmla="+- 0 1912 1693"/>
                <a:gd name="T11" fmla="*/ 1912 h 219"/>
                <a:gd name="T12" fmla="+- 0 8092 7871"/>
                <a:gd name="T13" fmla="*/ T12 w 221"/>
                <a:gd name="T14" fmla="+- 0 1693 1693"/>
                <a:gd name="T15" fmla="*/ 1693 h 21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21" h="219">
                  <a:moveTo>
                    <a:pt x="221" y="0"/>
                  </a:moveTo>
                  <a:lnTo>
                    <a:pt x="0" y="108"/>
                  </a:lnTo>
                  <a:lnTo>
                    <a:pt x="221" y="219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" name="Line 23">
              <a:extLst>
                <a:ext uri="{FF2B5EF4-FFF2-40B4-BE49-F238E27FC236}">
                  <a16:creationId xmlns:a16="http://schemas.microsoft.com/office/drawing/2014/main" id="{B05DAE78-2CA7-4DF1-ACEB-6E573BAF7B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71" y="1801"/>
              <a:ext cx="0" cy="3600"/>
            </a:xfrm>
            <a:prstGeom prst="line">
              <a:avLst/>
            </a:prstGeom>
            <a:noFill/>
            <a:ln w="2590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" name="Line 22">
              <a:extLst>
                <a:ext uri="{FF2B5EF4-FFF2-40B4-BE49-F238E27FC236}">
                  <a16:creationId xmlns:a16="http://schemas.microsoft.com/office/drawing/2014/main" id="{8FB309D8-681B-4828-B8C2-9DF609A6C1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71" y="3083"/>
              <a:ext cx="900" cy="0"/>
            </a:xfrm>
            <a:prstGeom prst="line">
              <a:avLst/>
            </a:prstGeom>
            <a:noFill/>
            <a:ln w="2590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7" name="Line 21">
              <a:extLst>
                <a:ext uri="{FF2B5EF4-FFF2-40B4-BE49-F238E27FC236}">
                  <a16:creationId xmlns:a16="http://schemas.microsoft.com/office/drawing/2014/main" id="{EF8A4A0C-CAC6-4E1C-9B3C-11F9670265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71" y="4160"/>
              <a:ext cx="900" cy="0"/>
            </a:xfrm>
            <a:prstGeom prst="line">
              <a:avLst/>
            </a:prstGeom>
            <a:noFill/>
            <a:ln w="2590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8" name="Line 20">
              <a:extLst>
                <a:ext uri="{FF2B5EF4-FFF2-40B4-BE49-F238E27FC236}">
                  <a16:creationId xmlns:a16="http://schemas.microsoft.com/office/drawing/2014/main" id="{244A1A3A-39C0-48EA-8D01-76A4F3F7E9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71" y="5401"/>
              <a:ext cx="900" cy="0"/>
            </a:xfrm>
            <a:prstGeom prst="line">
              <a:avLst/>
            </a:prstGeom>
            <a:noFill/>
            <a:ln w="2590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9" name="Text Box 19">
              <a:extLst>
                <a:ext uri="{FF2B5EF4-FFF2-40B4-BE49-F238E27FC236}">
                  <a16:creationId xmlns:a16="http://schemas.microsoft.com/office/drawing/2014/main" id="{75BCEB49-43A3-442F-85A2-DB4932A137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" y="5873"/>
              <a:ext cx="5523" cy="5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Рисунок </a:t>
              </a:r>
              <a:r>
                <a:rPr kumimoji="0" lang="en-US" altLang="ru-RU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9</a:t>
              </a:r>
              <a:r>
                <a:rPr kumimoji="0" lang="ru-RU" altLang="ru-RU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-</a:t>
              </a:r>
              <a:r>
                <a:rPr kumimoji="0" lang="en-US" altLang="ru-RU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1</a:t>
              </a:r>
              <a:r>
                <a:rPr kumimoji="0" lang="ru-RU" altLang="ru-RU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.</a:t>
              </a:r>
              <a:endParaRPr kumimoji="0" lang="ru-RU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Этапы процессов построения модели и обучения.</a:t>
              </a:r>
              <a:endPara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" name="Text Box 18">
              <a:extLst>
                <a:ext uri="{FF2B5EF4-FFF2-40B4-BE49-F238E27FC236}">
                  <a16:creationId xmlns:a16="http://schemas.microsoft.com/office/drawing/2014/main" id="{A96A213C-37CB-4110-B1D4-A4BE8802BC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5" y="4956"/>
              <a:ext cx="1734" cy="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1016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Воплотить стратегию обучения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Text Box 17">
              <a:extLst>
                <a:ext uri="{FF2B5EF4-FFF2-40B4-BE49-F238E27FC236}">
                  <a16:creationId xmlns:a16="http://schemas.microsoft.com/office/drawing/2014/main" id="{87515400-9699-48C4-88DC-F1A7CA14B9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6" y="5016"/>
              <a:ext cx="1827" cy="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Оценить устойчивость выводов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" name="Text Box 16">
              <a:extLst>
                <a:ext uri="{FF2B5EF4-FFF2-40B4-BE49-F238E27FC236}">
                  <a16:creationId xmlns:a16="http://schemas.microsoft.com/office/drawing/2014/main" id="{D4DD705A-27A3-408A-949D-53E4295667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77" y="3876"/>
              <a:ext cx="1734" cy="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223838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Определить стратегию обучения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" name="Text Box 15">
              <a:extLst>
                <a:ext uri="{FF2B5EF4-FFF2-40B4-BE49-F238E27FC236}">
                  <a16:creationId xmlns:a16="http://schemas.microsoft.com/office/drawing/2014/main" id="{5A89440E-B74E-4A08-B3EC-403D593E4A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1" y="3903"/>
              <a:ext cx="1799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Сделать выводы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Text Box 14">
              <a:extLst>
                <a:ext uri="{FF2B5EF4-FFF2-40B4-BE49-F238E27FC236}">
                  <a16:creationId xmlns:a16="http://schemas.microsoft.com/office/drawing/2014/main" id="{53C495E3-5287-40FF-B70F-3FA1EABC0C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37" y="2616"/>
              <a:ext cx="1964" cy="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29845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Определить цели обучения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" name="Text Box 13">
              <a:extLst>
                <a:ext uri="{FF2B5EF4-FFF2-40B4-BE49-F238E27FC236}">
                  <a16:creationId xmlns:a16="http://schemas.microsoft.com/office/drawing/2014/main" id="{7D256D61-231F-48F9-92D7-53DB8E75B4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1" y="2804"/>
              <a:ext cx="1919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Тестирование гипотезы гипотезы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" name="Text Box 12">
              <a:extLst>
                <a:ext uri="{FF2B5EF4-FFF2-40B4-BE49-F238E27FC236}">
                  <a16:creationId xmlns:a16="http://schemas.microsoft.com/office/drawing/2014/main" id="{4E9B2E33-E4EE-48BF-8454-55D6194426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2" y="1676"/>
              <a:ext cx="1620" cy="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158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Определить целевую аудиторию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" name="Text Box 11">
              <a:extLst>
                <a:ext uri="{FF2B5EF4-FFF2-40B4-BE49-F238E27FC236}">
                  <a16:creationId xmlns:a16="http://schemas.microsoft.com/office/drawing/2014/main" id="{2546B180-49E6-4680-9621-29E2309F2B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4" y="1724"/>
              <a:ext cx="231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Разработка гипотезы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Text Box 10">
              <a:extLst>
                <a:ext uri="{FF2B5EF4-FFF2-40B4-BE49-F238E27FC236}">
                  <a16:creationId xmlns:a16="http://schemas.microsoft.com/office/drawing/2014/main" id="{F81DFDD6-574E-4D6F-B79A-FFDD2712A4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36" y="279"/>
              <a:ext cx="968" cy="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Процесс обучения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Text Box 9">
              <a:extLst>
                <a:ext uri="{FF2B5EF4-FFF2-40B4-BE49-F238E27FC236}">
                  <a16:creationId xmlns:a16="http://schemas.microsoft.com/office/drawing/2014/main" id="{12344D24-AB2F-4C79-A0A9-EA5E862C66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8" y="636"/>
              <a:ext cx="1086" cy="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Определение проблемы</a:t>
              </a:r>
              <a:endPara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Text Box 8">
              <a:extLst>
                <a:ext uri="{FF2B5EF4-FFF2-40B4-BE49-F238E27FC236}">
                  <a16:creationId xmlns:a16="http://schemas.microsoft.com/office/drawing/2014/main" id="{6D1F4D51-C68A-4CD7-89B7-B65D640DC8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" y="279"/>
              <a:ext cx="2032" cy="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Процесс построения модели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51" name="Line 27">
            <a:extLst>
              <a:ext uri="{FF2B5EF4-FFF2-40B4-BE49-F238E27FC236}">
                <a16:creationId xmlns:a16="http://schemas.microsoft.com/office/drawing/2014/main" id="{9A6EA865-6E9D-43CE-B08C-E32CB356D345}"/>
              </a:ext>
            </a:extLst>
          </p:cNvPr>
          <p:cNvSpPr>
            <a:spLocks noChangeShapeType="1"/>
          </p:cNvSpPr>
          <p:nvPr/>
        </p:nvSpPr>
        <p:spPr bwMode="auto">
          <a:xfrm>
            <a:off x="7889115" y="1806330"/>
            <a:ext cx="744480" cy="0"/>
          </a:xfrm>
          <a:prstGeom prst="line">
            <a:avLst/>
          </a:prstGeom>
          <a:noFill/>
          <a:ln w="2590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2" name="Freeform 30">
            <a:extLst>
              <a:ext uri="{FF2B5EF4-FFF2-40B4-BE49-F238E27FC236}">
                <a16:creationId xmlns:a16="http://schemas.microsoft.com/office/drawing/2014/main" id="{1850C65C-14EB-44F0-B100-0E8C686646FF}"/>
              </a:ext>
            </a:extLst>
          </p:cNvPr>
          <p:cNvSpPr>
            <a:spLocks/>
          </p:cNvSpPr>
          <p:nvPr/>
        </p:nvSpPr>
        <p:spPr bwMode="auto">
          <a:xfrm>
            <a:off x="2297440" y="2480944"/>
            <a:ext cx="181157" cy="139076"/>
          </a:xfrm>
          <a:custGeom>
            <a:avLst/>
            <a:gdLst>
              <a:gd name="T0" fmla="+- 0 928 928"/>
              <a:gd name="T1" fmla="*/ T0 w 219"/>
              <a:gd name="T2" fmla="+- 0 1727 1727"/>
              <a:gd name="T3" fmla="*/ 1727 h 219"/>
              <a:gd name="T4" fmla="+- 0 928 928"/>
              <a:gd name="T5" fmla="*/ T4 w 219"/>
              <a:gd name="T6" fmla="+- 0 1945 1727"/>
              <a:gd name="T7" fmla="*/ 1945 h 219"/>
              <a:gd name="T8" fmla="+- 0 1146 928"/>
              <a:gd name="T9" fmla="*/ T8 w 219"/>
              <a:gd name="T10" fmla="+- 0 1835 1727"/>
              <a:gd name="T11" fmla="*/ 1835 h 219"/>
              <a:gd name="T12" fmla="+- 0 928 928"/>
              <a:gd name="T13" fmla="*/ T12 w 219"/>
              <a:gd name="T14" fmla="+- 0 1727 1727"/>
              <a:gd name="T15" fmla="*/ 1727 h 21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219" h="219">
                <a:moveTo>
                  <a:pt x="0" y="0"/>
                </a:moveTo>
                <a:lnTo>
                  <a:pt x="0" y="218"/>
                </a:lnTo>
                <a:lnTo>
                  <a:pt x="218" y="1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3" name="Freeform 30">
            <a:extLst>
              <a:ext uri="{FF2B5EF4-FFF2-40B4-BE49-F238E27FC236}">
                <a16:creationId xmlns:a16="http://schemas.microsoft.com/office/drawing/2014/main" id="{9B66E07A-5664-4D5D-B8D7-7A7BCD8D15AF}"/>
              </a:ext>
            </a:extLst>
          </p:cNvPr>
          <p:cNvSpPr>
            <a:spLocks/>
          </p:cNvSpPr>
          <p:nvPr/>
        </p:nvSpPr>
        <p:spPr bwMode="auto">
          <a:xfrm>
            <a:off x="2285219" y="3171048"/>
            <a:ext cx="181157" cy="139076"/>
          </a:xfrm>
          <a:custGeom>
            <a:avLst/>
            <a:gdLst>
              <a:gd name="T0" fmla="+- 0 928 928"/>
              <a:gd name="T1" fmla="*/ T0 w 219"/>
              <a:gd name="T2" fmla="+- 0 1727 1727"/>
              <a:gd name="T3" fmla="*/ 1727 h 219"/>
              <a:gd name="T4" fmla="+- 0 928 928"/>
              <a:gd name="T5" fmla="*/ T4 w 219"/>
              <a:gd name="T6" fmla="+- 0 1945 1727"/>
              <a:gd name="T7" fmla="*/ 1945 h 219"/>
              <a:gd name="T8" fmla="+- 0 1146 928"/>
              <a:gd name="T9" fmla="*/ T8 w 219"/>
              <a:gd name="T10" fmla="+- 0 1835 1727"/>
              <a:gd name="T11" fmla="*/ 1835 h 219"/>
              <a:gd name="T12" fmla="+- 0 928 928"/>
              <a:gd name="T13" fmla="*/ T12 w 219"/>
              <a:gd name="T14" fmla="+- 0 1727 1727"/>
              <a:gd name="T15" fmla="*/ 1727 h 21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219" h="219">
                <a:moveTo>
                  <a:pt x="0" y="0"/>
                </a:moveTo>
                <a:lnTo>
                  <a:pt x="0" y="218"/>
                </a:lnTo>
                <a:lnTo>
                  <a:pt x="218" y="1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4" name="Freeform 30">
            <a:extLst>
              <a:ext uri="{FF2B5EF4-FFF2-40B4-BE49-F238E27FC236}">
                <a16:creationId xmlns:a16="http://schemas.microsoft.com/office/drawing/2014/main" id="{308F955A-2D0B-43CE-A7AF-AC2A60895076}"/>
              </a:ext>
            </a:extLst>
          </p:cNvPr>
          <p:cNvSpPr>
            <a:spLocks/>
          </p:cNvSpPr>
          <p:nvPr/>
        </p:nvSpPr>
        <p:spPr bwMode="auto">
          <a:xfrm>
            <a:off x="2297440" y="4033761"/>
            <a:ext cx="181157" cy="139076"/>
          </a:xfrm>
          <a:custGeom>
            <a:avLst/>
            <a:gdLst>
              <a:gd name="T0" fmla="+- 0 928 928"/>
              <a:gd name="T1" fmla="*/ T0 w 219"/>
              <a:gd name="T2" fmla="+- 0 1727 1727"/>
              <a:gd name="T3" fmla="*/ 1727 h 219"/>
              <a:gd name="T4" fmla="+- 0 928 928"/>
              <a:gd name="T5" fmla="*/ T4 w 219"/>
              <a:gd name="T6" fmla="+- 0 1945 1727"/>
              <a:gd name="T7" fmla="*/ 1945 h 219"/>
              <a:gd name="T8" fmla="+- 0 1146 928"/>
              <a:gd name="T9" fmla="*/ T8 w 219"/>
              <a:gd name="T10" fmla="+- 0 1835 1727"/>
              <a:gd name="T11" fmla="*/ 1835 h 219"/>
              <a:gd name="T12" fmla="+- 0 928 928"/>
              <a:gd name="T13" fmla="*/ T12 w 219"/>
              <a:gd name="T14" fmla="+- 0 1727 1727"/>
              <a:gd name="T15" fmla="*/ 1727 h 21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219" h="219">
                <a:moveTo>
                  <a:pt x="0" y="0"/>
                </a:moveTo>
                <a:lnTo>
                  <a:pt x="0" y="218"/>
                </a:lnTo>
                <a:lnTo>
                  <a:pt x="218" y="1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6" name="Line 28">
            <a:extLst>
              <a:ext uri="{FF2B5EF4-FFF2-40B4-BE49-F238E27FC236}">
                <a16:creationId xmlns:a16="http://schemas.microsoft.com/office/drawing/2014/main" id="{69479D25-4662-4A47-9713-BD5627A3734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23708" y="1228438"/>
            <a:ext cx="1337583" cy="10795"/>
          </a:xfrm>
          <a:prstGeom prst="line">
            <a:avLst/>
          </a:prstGeom>
          <a:noFill/>
          <a:ln w="2590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7" name="Line 28">
            <a:extLst>
              <a:ext uri="{FF2B5EF4-FFF2-40B4-BE49-F238E27FC236}">
                <a16:creationId xmlns:a16="http://schemas.microsoft.com/office/drawing/2014/main" id="{58FCF928-5C63-4EEA-89A8-A4CFC46F11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08526" y="1248759"/>
            <a:ext cx="1337583" cy="10795"/>
          </a:xfrm>
          <a:prstGeom prst="line">
            <a:avLst/>
          </a:prstGeom>
          <a:noFill/>
          <a:ln w="2590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8" name="Freeform 24">
            <a:extLst>
              <a:ext uri="{FF2B5EF4-FFF2-40B4-BE49-F238E27FC236}">
                <a16:creationId xmlns:a16="http://schemas.microsoft.com/office/drawing/2014/main" id="{DE6E6E14-AF18-404C-8D88-D7082188D051}"/>
              </a:ext>
            </a:extLst>
          </p:cNvPr>
          <p:cNvSpPr>
            <a:spLocks/>
          </p:cNvSpPr>
          <p:nvPr/>
        </p:nvSpPr>
        <p:spPr bwMode="auto">
          <a:xfrm>
            <a:off x="7801654" y="2551367"/>
            <a:ext cx="182811" cy="139076"/>
          </a:xfrm>
          <a:custGeom>
            <a:avLst/>
            <a:gdLst>
              <a:gd name="T0" fmla="+- 0 8092 7871"/>
              <a:gd name="T1" fmla="*/ T0 w 221"/>
              <a:gd name="T2" fmla="+- 0 1693 1693"/>
              <a:gd name="T3" fmla="*/ 1693 h 219"/>
              <a:gd name="T4" fmla="+- 0 7871 7871"/>
              <a:gd name="T5" fmla="*/ T4 w 221"/>
              <a:gd name="T6" fmla="+- 0 1801 1693"/>
              <a:gd name="T7" fmla="*/ 1801 h 219"/>
              <a:gd name="T8" fmla="+- 0 8092 7871"/>
              <a:gd name="T9" fmla="*/ T8 w 221"/>
              <a:gd name="T10" fmla="+- 0 1912 1693"/>
              <a:gd name="T11" fmla="*/ 1912 h 219"/>
              <a:gd name="T12" fmla="+- 0 8092 7871"/>
              <a:gd name="T13" fmla="*/ T12 w 221"/>
              <a:gd name="T14" fmla="+- 0 1693 1693"/>
              <a:gd name="T15" fmla="*/ 1693 h 21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221" h="219">
                <a:moveTo>
                  <a:pt x="221" y="0"/>
                </a:moveTo>
                <a:lnTo>
                  <a:pt x="0" y="108"/>
                </a:lnTo>
                <a:lnTo>
                  <a:pt x="221" y="219"/>
                </a:lnTo>
                <a:lnTo>
                  <a:pt x="22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9" name="Freeform 24">
            <a:extLst>
              <a:ext uri="{FF2B5EF4-FFF2-40B4-BE49-F238E27FC236}">
                <a16:creationId xmlns:a16="http://schemas.microsoft.com/office/drawing/2014/main" id="{1B7F59AC-8198-4B86-909E-D582C71D3FA0}"/>
              </a:ext>
            </a:extLst>
          </p:cNvPr>
          <p:cNvSpPr>
            <a:spLocks/>
          </p:cNvSpPr>
          <p:nvPr/>
        </p:nvSpPr>
        <p:spPr bwMode="auto">
          <a:xfrm>
            <a:off x="7802992" y="3234389"/>
            <a:ext cx="182811" cy="139076"/>
          </a:xfrm>
          <a:custGeom>
            <a:avLst/>
            <a:gdLst>
              <a:gd name="T0" fmla="+- 0 8092 7871"/>
              <a:gd name="T1" fmla="*/ T0 w 221"/>
              <a:gd name="T2" fmla="+- 0 1693 1693"/>
              <a:gd name="T3" fmla="*/ 1693 h 219"/>
              <a:gd name="T4" fmla="+- 0 7871 7871"/>
              <a:gd name="T5" fmla="*/ T4 w 221"/>
              <a:gd name="T6" fmla="+- 0 1801 1693"/>
              <a:gd name="T7" fmla="*/ 1801 h 219"/>
              <a:gd name="T8" fmla="+- 0 8092 7871"/>
              <a:gd name="T9" fmla="*/ T8 w 221"/>
              <a:gd name="T10" fmla="+- 0 1912 1693"/>
              <a:gd name="T11" fmla="*/ 1912 h 219"/>
              <a:gd name="T12" fmla="+- 0 8092 7871"/>
              <a:gd name="T13" fmla="*/ T12 w 221"/>
              <a:gd name="T14" fmla="+- 0 1693 1693"/>
              <a:gd name="T15" fmla="*/ 1693 h 21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221" h="219">
                <a:moveTo>
                  <a:pt x="221" y="0"/>
                </a:moveTo>
                <a:lnTo>
                  <a:pt x="0" y="108"/>
                </a:lnTo>
                <a:lnTo>
                  <a:pt x="221" y="219"/>
                </a:lnTo>
                <a:lnTo>
                  <a:pt x="22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0" name="Freeform 24">
            <a:extLst>
              <a:ext uri="{FF2B5EF4-FFF2-40B4-BE49-F238E27FC236}">
                <a16:creationId xmlns:a16="http://schemas.microsoft.com/office/drawing/2014/main" id="{119C9F30-86FB-464A-9C9B-95D89719D118}"/>
              </a:ext>
            </a:extLst>
          </p:cNvPr>
          <p:cNvSpPr>
            <a:spLocks/>
          </p:cNvSpPr>
          <p:nvPr/>
        </p:nvSpPr>
        <p:spPr bwMode="auto">
          <a:xfrm>
            <a:off x="7831211" y="4019472"/>
            <a:ext cx="182811" cy="139076"/>
          </a:xfrm>
          <a:custGeom>
            <a:avLst/>
            <a:gdLst>
              <a:gd name="T0" fmla="+- 0 8092 7871"/>
              <a:gd name="T1" fmla="*/ T0 w 221"/>
              <a:gd name="T2" fmla="+- 0 1693 1693"/>
              <a:gd name="T3" fmla="*/ 1693 h 219"/>
              <a:gd name="T4" fmla="+- 0 7871 7871"/>
              <a:gd name="T5" fmla="*/ T4 w 221"/>
              <a:gd name="T6" fmla="+- 0 1801 1693"/>
              <a:gd name="T7" fmla="*/ 1801 h 219"/>
              <a:gd name="T8" fmla="+- 0 8092 7871"/>
              <a:gd name="T9" fmla="*/ T8 w 221"/>
              <a:gd name="T10" fmla="+- 0 1912 1693"/>
              <a:gd name="T11" fmla="*/ 1912 h 219"/>
              <a:gd name="T12" fmla="+- 0 8092 7871"/>
              <a:gd name="T13" fmla="*/ T12 w 221"/>
              <a:gd name="T14" fmla="+- 0 1693 1693"/>
              <a:gd name="T15" fmla="*/ 1693 h 21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221" h="219">
                <a:moveTo>
                  <a:pt x="221" y="0"/>
                </a:moveTo>
                <a:lnTo>
                  <a:pt x="0" y="108"/>
                </a:lnTo>
                <a:lnTo>
                  <a:pt x="221" y="219"/>
                </a:lnTo>
                <a:lnTo>
                  <a:pt x="22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0704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">
            <a:extLst>
              <a:ext uri="{FF2B5EF4-FFF2-40B4-BE49-F238E27FC236}">
                <a16:creationId xmlns:a16="http://schemas.microsoft.com/office/drawing/2014/main" id="{7A72F44C-CD7F-4A70-A386-13BA5A5EC774}"/>
              </a:ext>
            </a:extLst>
          </p:cNvPr>
          <p:cNvGrpSpPr>
            <a:grpSpLocks/>
          </p:cNvGrpSpPr>
          <p:nvPr/>
        </p:nvGrpSpPr>
        <p:grpSpPr bwMode="auto">
          <a:xfrm>
            <a:off x="2767262" y="1552072"/>
            <a:ext cx="4812632" cy="3404937"/>
            <a:chOff x="0" y="0"/>
            <a:chExt cx="7421" cy="5261"/>
          </a:xfrm>
        </p:grpSpPr>
        <p:pic>
          <p:nvPicPr>
            <p:cNvPr id="10243" name="Picture 3">
              <a:extLst>
                <a:ext uri="{FF2B5EF4-FFF2-40B4-BE49-F238E27FC236}">
                  <a16:creationId xmlns:a16="http://schemas.microsoft.com/office/drawing/2014/main" id="{049A751C-5C19-414B-9119-5056E8E1CB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" y="373"/>
              <a:ext cx="6900" cy="38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 Box 2">
              <a:extLst>
                <a:ext uri="{FF2B5EF4-FFF2-40B4-BE49-F238E27FC236}">
                  <a16:creationId xmlns:a16="http://schemas.microsoft.com/office/drawing/2014/main" id="{2B50295B-059E-49EB-823C-9501CF634F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" y="20"/>
              <a:ext cx="7380" cy="5220"/>
            </a:xfrm>
            <a:prstGeom prst="rect">
              <a:avLst/>
            </a:prstGeom>
            <a:noFill/>
            <a:ln w="2590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altLang="ru-RU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ru-RU" altLang="ru-RU" sz="1200" b="1" dirty="0"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altLang="ru-RU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ru-RU" altLang="ru-RU" sz="1200" b="1" dirty="0"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altLang="ru-RU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ru-RU" altLang="ru-RU" sz="1200" b="1" dirty="0"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altLang="ru-RU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ru-RU" altLang="ru-RU" sz="1200" b="1" dirty="0"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altLang="ru-RU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ru-RU" altLang="ru-RU" sz="1200" b="1" dirty="0"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altLang="ru-RU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ru-RU" altLang="ru-RU" sz="1200" b="1" dirty="0"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altLang="ru-RU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ru-RU" altLang="ru-RU" sz="1200" b="1" dirty="0"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altLang="ru-RU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altLang="ru-RU" sz="1200" b="1" dirty="0">
                  <a:latin typeface="Arial" panose="020B0604020202020204" pitchFamily="34" charset="0"/>
                  <a:ea typeface="Times New Roman" panose="02020603050405020304" pitchFamily="18" charset="0"/>
                </a:rPr>
                <a:t>   </a:t>
              </a:r>
              <a:r>
                <a:rPr kumimoji="0" lang="ru-RU" altLang="ru-RU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Рисунок</a:t>
              </a:r>
              <a:r>
                <a:rPr kumimoji="0" lang="en-US" altLang="ru-RU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9-10.</a:t>
              </a:r>
              <a:endPara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  Имитационная модель № 4</a:t>
              </a:r>
              <a:r>
                <a:rPr kumimoji="0" lang="en-US" altLang="ru-RU" sz="12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.</a:t>
              </a:r>
              <a:endPara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0148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30" name="Рисунок 11329">
            <a:extLst>
              <a:ext uri="{FF2B5EF4-FFF2-40B4-BE49-F238E27FC236}">
                <a16:creationId xmlns:a16="http://schemas.microsoft.com/office/drawing/2014/main" id="{A2771078-6BE2-4388-89E0-6CBA55D81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326" y="228599"/>
            <a:ext cx="5615990" cy="570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134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0B310AF0-325A-4117-8C2F-12D84541CBEB}"/>
              </a:ext>
            </a:extLst>
          </p:cNvPr>
          <p:cNvGrpSpPr>
            <a:grpSpLocks/>
          </p:cNvGrpSpPr>
          <p:nvPr/>
        </p:nvGrpSpPr>
        <p:grpSpPr bwMode="auto">
          <a:xfrm>
            <a:off x="3089171" y="1608773"/>
            <a:ext cx="4935892" cy="3468553"/>
            <a:chOff x="7708" y="2833"/>
            <a:chExt cx="7275" cy="5595"/>
          </a:xfrm>
        </p:grpSpPr>
        <p:pic>
          <p:nvPicPr>
            <p:cNvPr id="12291" name="Picture 3">
              <a:extLst>
                <a:ext uri="{FF2B5EF4-FFF2-40B4-BE49-F238E27FC236}">
                  <a16:creationId xmlns:a16="http://schemas.microsoft.com/office/drawing/2014/main" id="{747A12E6-8DC3-48A6-B32D-60F825E4D6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1" y="2971"/>
              <a:ext cx="6303" cy="4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 Box 4">
              <a:extLst>
                <a:ext uri="{FF2B5EF4-FFF2-40B4-BE49-F238E27FC236}">
                  <a16:creationId xmlns:a16="http://schemas.microsoft.com/office/drawing/2014/main" id="{47CE2F2D-3B62-4D9F-801D-83337C3B48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08" y="2833"/>
              <a:ext cx="7275" cy="5595"/>
            </a:xfrm>
            <a:prstGeom prst="rect">
              <a:avLst/>
            </a:prstGeom>
            <a:noFill/>
            <a:ln w="2590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</a:pPr>
              <a:endParaRPr kumimoji="0" lang="ru-RU" altLang="ru-RU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</a:pPr>
              <a:endParaRPr kumimoji="0" lang="ru-RU" altLang="ru-RU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</a:pPr>
              <a:endParaRPr kumimoji="0" lang="ru-RU" altLang="ru-RU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</a:pPr>
              <a:endParaRPr kumimoji="0" lang="ru-RU" altLang="ru-RU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</a:pPr>
              <a:endParaRPr kumimoji="0" lang="ru-RU" altLang="ru-RU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</a:pPr>
              <a:endParaRPr kumimoji="0" lang="ru-RU" altLang="ru-RU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</a:pPr>
              <a:endParaRPr kumimoji="0" lang="ru-RU" altLang="ru-RU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</a:pPr>
              <a:endParaRPr kumimoji="0" lang="ru-RU" altLang="ru-RU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</a:pPr>
              <a:endParaRPr kumimoji="0" lang="ru-RU" altLang="ru-RU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ru-RU" altLang="ru-RU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</a:rPr>
                <a:t>   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ru-RU" altLang="ru-RU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</a:rPr>
                <a:t>   </a:t>
              </a:r>
              <a:r>
                <a:rPr kumimoji="0" lang="ru-RU" altLang="ru-RU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Рисунок</a:t>
              </a:r>
              <a:r>
                <a:rPr kumimoji="0" lang="en-US" altLang="ru-RU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9-1</a:t>
              </a:r>
              <a:r>
                <a:rPr kumimoji="0" lang="ru-RU" altLang="ru-RU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2</a:t>
              </a:r>
              <a:r>
                <a:rPr kumimoji="0" lang="en-US" altLang="ru-RU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.</a:t>
              </a:r>
              <a:endPara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ru-RU" altLang="ru-RU" sz="12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 Количество съеденных кроликов как функция скорости кролика.</a:t>
              </a:r>
              <a:endParaRPr lang="en-US" altLang="ru-RU" dirty="0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8354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46CFB20-345C-445A-B444-F32D83B9B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957" y="1209408"/>
            <a:ext cx="4486275" cy="2552700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6CC7B73-90B8-495A-881C-0E14AF1F1132}"/>
              </a:ext>
            </a:extLst>
          </p:cNvPr>
          <p:cNvSpPr/>
          <p:nvPr/>
        </p:nvSpPr>
        <p:spPr>
          <a:xfrm>
            <a:off x="2314074" y="3851793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78105">
              <a:spcAft>
                <a:spcPts val="0"/>
              </a:spcAft>
            </a:pPr>
            <a:r>
              <a:rPr lang="ru-RU" sz="12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Рисунок</a:t>
            </a:r>
            <a:r>
              <a:rPr lang="en-US" sz="12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9-13.</a:t>
            </a:r>
            <a:endParaRPr lang="ru-RU" sz="12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78105">
              <a:spcBef>
                <a:spcPts val="15"/>
              </a:spcBef>
              <a:spcAft>
                <a:spcPts val="0"/>
              </a:spcAft>
            </a:pPr>
            <a:r>
              <a:rPr lang="ru-RU" sz="1200" i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Результаты эксперимента модели 5</a:t>
            </a:r>
            <a:r>
              <a:rPr lang="en-US" sz="1200" i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ru-RU" sz="12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E536D573-AEB6-4C38-A659-5A33DDE435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4074" y="1042159"/>
            <a:ext cx="4786043" cy="3378402"/>
          </a:xfrm>
          <a:prstGeom prst="rect">
            <a:avLst/>
          </a:prstGeom>
          <a:noFill/>
          <a:ln w="2590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1200" b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1200" b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1200" b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1200" b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1200" b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1200" b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1200" b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200" b="1" dirty="0">
                <a:latin typeface="Arial" panose="020B0604020202020204" pitchFamily="34" charset="0"/>
                <a:ea typeface="Times New Roman" panose="02020603050405020304" pitchFamily="18" charset="0"/>
              </a:rPr>
              <a:t>   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802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DC5C3AF8-CD6B-4D6D-BDC2-CE8CB6F64B1A}"/>
              </a:ext>
            </a:extLst>
          </p:cNvPr>
          <p:cNvGrpSpPr>
            <a:grpSpLocks/>
          </p:cNvGrpSpPr>
          <p:nvPr/>
        </p:nvGrpSpPr>
        <p:grpSpPr bwMode="auto">
          <a:xfrm>
            <a:off x="2615267" y="490534"/>
            <a:ext cx="4609469" cy="3314070"/>
            <a:chOff x="2800" y="314"/>
            <a:chExt cx="7260" cy="5220"/>
          </a:xfrm>
        </p:grpSpPr>
        <p:pic>
          <p:nvPicPr>
            <p:cNvPr id="13315" name="Picture 3">
              <a:extLst>
                <a:ext uri="{FF2B5EF4-FFF2-40B4-BE49-F238E27FC236}">
                  <a16:creationId xmlns:a16="http://schemas.microsoft.com/office/drawing/2014/main" id="{DC507F3B-12E5-4829-BB84-51C8323C36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2" y="522"/>
              <a:ext cx="6917" cy="39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 Box 4">
              <a:extLst>
                <a:ext uri="{FF2B5EF4-FFF2-40B4-BE49-F238E27FC236}">
                  <a16:creationId xmlns:a16="http://schemas.microsoft.com/office/drawing/2014/main" id="{A324CA31-6D07-443C-9023-68D027F376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0" y="314"/>
              <a:ext cx="7260" cy="5220"/>
            </a:xfrm>
            <a:prstGeom prst="rect">
              <a:avLst/>
            </a:prstGeom>
            <a:noFill/>
            <a:ln w="2590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</a:pPr>
              <a:endParaRPr kumimoji="0" lang="ru-RU" altLang="ru-RU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</a:pPr>
              <a:endParaRPr kumimoji="0" lang="ru-RU" altLang="ru-RU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</a:pPr>
              <a:endParaRPr kumimoji="0" lang="ru-RU" altLang="ru-RU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</a:pPr>
              <a:endParaRPr kumimoji="0" lang="ru-RU" altLang="ru-RU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</a:pPr>
              <a:endParaRPr kumimoji="0" lang="ru-RU" altLang="ru-RU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</a:pPr>
              <a:endParaRPr kumimoji="0" lang="ru-RU" altLang="ru-RU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</a:pPr>
              <a:endParaRPr kumimoji="0" lang="ru-RU" altLang="ru-RU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</a:pPr>
              <a:endParaRPr kumimoji="0" lang="ru-RU" altLang="ru-RU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</a:pPr>
              <a:endParaRPr kumimoji="0" lang="ru-RU" altLang="ru-RU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</a:pPr>
              <a:r>
                <a:rPr lang="en-US" altLang="ru-RU" sz="1300" dirty="0">
                  <a:latin typeface="Times New Roman" panose="02020603050405020304" pitchFamily="18" charset="0"/>
                </a:rPr>
                <a:t>   </a:t>
              </a:r>
              <a:r>
                <a:rPr kumimoji="0" lang="ru-RU" altLang="ru-RU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Рисунок 9-14.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ts val="25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kumimoji="0" lang="ru-RU" altLang="ru-RU" sz="12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Поток кроликов и кролики</a:t>
              </a:r>
              <a:r>
                <a:rPr kumimoji="0" lang="en-US" altLang="ru-RU" sz="12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lang="ru-RU" altLang="ru-RU" sz="1200" i="1" dirty="0">
                  <a:latin typeface="Arial" panose="020B0604020202020204" pitchFamily="34" charset="0"/>
                  <a:cs typeface="Arial" panose="020B0604020202020204" pitchFamily="34" charset="0"/>
                </a:rPr>
                <a:t>лисы</a:t>
              </a:r>
              <a:r>
                <a:rPr lang="en-US" altLang="ru-RU" sz="1200" i="1" dirty="0"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lang="ru-RU" altLang="ru-RU" sz="1200" i="1" dirty="0">
                  <a:latin typeface="Arial" panose="020B0604020202020204" pitchFamily="34" charset="0"/>
                  <a:cs typeface="Arial" panose="020B0604020202020204" pitchFamily="34" charset="0"/>
                </a:rPr>
                <a:t>год</a:t>
              </a:r>
              <a:r>
                <a:rPr kumimoji="0" lang="ru-RU" altLang="ru-RU" sz="12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0919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">
            <a:extLst>
              <a:ext uri="{FF2B5EF4-FFF2-40B4-BE49-F238E27FC236}">
                <a16:creationId xmlns:a16="http://schemas.microsoft.com/office/drawing/2014/main" id="{05B9D6A7-7B30-49F1-9315-37598F0C1018}"/>
              </a:ext>
            </a:extLst>
          </p:cNvPr>
          <p:cNvGrpSpPr>
            <a:grpSpLocks/>
          </p:cNvGrpSpPr>
          <p:nvPr/>
        </p:nvGrpSpPr>
        <p:grpSpPr bwMode="auto">
          <a:xfrm>
            <a:off x="2169944" y="278398"/>
            <a:ext cx="5714368" cy="5659437"/>
            <a:chOff x="1162" y="229"/>
            <a:chExt cx="9000" cy="8912"/>
          </a:xfrm>
        </p:grpSpPr>
        <p:sp>
          <p:nvSpPr>
            <p:cNvPr id="6" name="Rectangle 44">
              <a:extLst>
                <a:ext uri="{FF2B5EF4-FFF2-40B4-BE49-F238E27FC236}">
                  <a16:creationId xmlns:a16="http://schemas.microsoft.com/office/drawing/2014/main" id="{642EB340-150B-43D7-A2EC-33F9D62342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0" y="1866"/>
              <a:ext cx="744" cy="576"/>
            </a:xfrm>
            <a:prstGeom prst="rect">
              <a:avLst/>
            </a:prstGeom>
            <a:noFill/>
            <a:ln w="1099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pic>
          <p:nvPicPr>
            <p:cNvPr id="14379" name="Picture 43">
              <a:extLst>
                <a:ext uri="{FF2B5EF4-FFF2-40B4-BE49-F238E27FC236}">
                  <a16:creationId xmlns:a16="http://schemas.microsoft.com/office/drawing/2014/main" id="{FACDD266-5DB9-4F63-B57A-B2AA8F2B8A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1" y="2114"/>
              <a:ext cx="255" cy="2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Line 42">
              <a:extLst>
                <a:ext uri="{FF2B5EF4-FFF2-40B4-BE49-F238E27FC236}">
                  <a16:creationId xmlns:a16="http://schemas.microsoft.com/office/drawing/2014/main" id="{520CCF5F-4D16-4866-8F6D-2D3FC3DB3C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2" y="2250"/>
              <a:ext cx="2688" cy="0"/>
            </a:xfrm>
            <a:prstGeom prst="line">
              <a:avLst/>
            </a:prstGeom>
            <a:noFill/>
            <a:ln w="1099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" name="Line 41">
              <a:extLst>
                <a:ext uri="{FF2B5EF4-FFF2-40B4-BE49-F238E27FC236}">
                  <a16:creationId xmlns:a16="http://schemas.microsoft.com/office/drawing/2014/main" id="{5E3E363F-2565-497A-9B3D-287B468B4E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2" y="2281"/>
              <a:ext cx="2688" cy="3"/>
            </a:xfrm>
            <a:prstGeom prst="line">
              <a:avLst/>
            </a:prstGeom>
            <a:noFill/>
            <a:ln w="1099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" name="Freeform 40">
              <a:extLst>
                <a:ext uri="{FF2B5EF4-FFF2-40B4-BE49-F238E27FC236}">
                  <a16:creationId xmlns:a16="http://schemas.microsoft.com/office/drawing/2014/main" id="{A4E79AF9-50CB-48F2-9462-244751BD0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9" y="2163"/>
              <a:ext cx="101" cy="202"/>
            </a:xfrm>
            <a:custGeom>
              <a:avLst/>
              <a:gdLst>
                <a:gd name="T0" fmla="+- 0 5070 5070"/>
                <a:gd name="T1" fmla="*/ T0 w 101"/>
                <a:gd name="T2" fmla="+- 0 2250 2164"/>
                <a:gd name="T3" fmla="*/ 2250 h 202"/>
                <a:gd name="T4" fmla="+- 0 5070 5070"/>
                <a:gd name="T5" fmla="*/ T4 w 101"/>
                <a:gd name="T6" fmla="+- 0 2164 2164"/>
                <a:gd name="T7" fmla="*/ 2164 h 202"/>
                <a:gd name="T8" fmla="+- 0 5170 5070"/>
                <a:gd name="T9" fmla="*/ T8 w 101"/>
                <a:gd name="T10" fmla="+- 0 2265 2164"/>
                <a:gd name="T11" fmla="*/ 2265 h 202"/>
                <a:gd name="T12" fmla="+- 0 5070 5070"/>
                <a:gd name="T13" fmla="*/ T12 w 101"/>
                <a:gd name="T14" fmla="+- 0 2365 2164"/>
                <a:gd name="T15" fmla="*/ 2365 h 202"/>
                <a:gd name="T16" fmla="+- 0 5070 5070"/>
                <a:gd name="T17" fmla="*/ T16 w 101"/>
                <a:gd name="T18" fmla="+- 0 2281 2164"/>
                <a:gd name="T19" fmla="*/ 2281 h 20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01" h="202">
                  <a:moveTo>
                    <a:pt x="0" y="86"/>
                  </a:moveTo>
                  <a:lnTo>
                    <a:pt x="0" y="0"/>
                  </a:lnTo>
                  <a:lnTo>
                    <a:pt x="100" y="101"/>
                  </a:lnTo>
                  <a:lnTo>
                    <a:pt x="0" y="201"/>
                  </a:lnTo>
                  <a:lnTo>
                    <a:pt x="0" y="117"/>
                  </a:lnTo>
                </a:path>
              </a:pathLst>
            </a:custGeom>
            <a:noFill/>
            <a:ln w="1099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pic>
          <p:nvPicPr>
            <p:cNvPr id="14375" name="Picture 39">
              <a:extLst>
                <a:ext uri="{FF2B5EF4-FFF2-40B4-BE49-F238E27FC236}">
                  <a16:creationId xmlns:a16="http://schemas.microsoft.com/office/drawing/2014/main" id="{6406BDCE-F9D6-43C6-872A-699290FC75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3" y="2020"/>
              <a:ext cx="323" cy="4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Line 38">
              <a:extLst>
                <a:ext uri="{FF2B5EF4-FFF2-40B4-BE49-F238E27FC236}">
                  <a16:creationId xmlns:a16="http://schemas.microsoft.com/office/drawing/2014/main" id="{0992BE7E-7563-4D1C-9AA9-947406F295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77" y="2435"/>
              <a:ext cx="2" cy="643"/>
            </a:xfrm>
            <a:prstGeom prst="line">
              <a:avLst/>
            </a:prstGeom>
            <a:noFill/>
            <a:ln w="1099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" name="Line 37">
              <a:extLst>
                <a:ext uri="{FF2B5EF4-FFF2-40B4-BE49-F238E27FC236}">
                  <a16:creationId xmlns:a16="http://schemas.microsoft.com/office/drawing/2014/main" id="{933CBF47-6CB6-4A7F-AB1F-6D60F409F7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46" y="2435"/>
              <a:ext cx="0" cy="674"/>
            </a:xfrm>
            <a:prstGeom prst="line">
              <a:avLst/>
            </a:prstGeom>
            <a:noFill/>
            <a:ln w="1099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" name="Line 36">
              <a:extLst>
                <a:ext uri="{FF2B5EF4-FFF2-40B4-BE49-F238E27FC236}">
                  <a16:creationId xmlns:a16="http://schemas.microsoft.com/office/drawing/2014/main" id="{4E007904-BC98-4EF9-897A-BD547CDD8D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77" y="3078"/>
              <a:ext cx="1809" cy="0"/>
            </a:xfrm>
            <a:prstGeom prst="line">
              <a:avLst/>
            </a:prstGeom>
            <a:noFill/>
            <a:ln w="1099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" name="Line 35">
              <a:extLst>
                <a:ext uri="{FF2B5EF4-FFF2-40B4-BE49-F238E27FC236}">
                  <a16:creationId xmlns:a16="http://schemas.microsoft.com/office/drawing/2014/main" id="{7339303E-AC43-44E5-879A-EA27852BBA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46" y="3109"/>
              <a:ext cx="1840" cy="3"/>
            </a:xfrm>
            <a:prstGeom prst="line">
              <a:avLst/>
            </a:prstGeom>
            <a:noFill/>
            <a:ln w="1099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" name="Freeform 34">
              <a:extLst>
                <a:ext uri="{FF2B5EF4-FFF2-40B4-BE49-F238E27FC236}">
                  <a16:creationId xmlns:a16="http://schemas.microsoft.com/office/drawing/2014/main" id="{1626A8C6-589D-4476-927B-31D80C005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" y="2991"/>
              <a:ext cx="101" cy="204"/>
            </a:xfrm>
            <a:custGeom>
              <a:avLst/>
              <a:gdLst>
                <a:gd name="T0" fmla="+- 0 7486 7486"/>
                <a:gd name="T1" fmla="*/ T0 w 101"/>
                <a:gd name="T2" fmla="+- 0 3078 2992"/>
                <a:gd name="T3" fmla="*/ 3078 h 204"/>
                <a:gd name="T4" fmla="+- 0 7486 7486"/>
                <a:gd name="T5" fmla="*/ T4 w 101"/>
                <a:gd name="T6" fmla="+- 0 2992 2992"/>
                <a:gd name="T7" fmla="*/ 2992 h 204"/>
                <a:gd name="T8" fmla="+- 0 7587 7486"/>
                <a:gd name="T9" fmla="*/ T8 w 101"/>
                <a:gd name="T10" fmla="+- 0 3095 2992"/>
                <a:gd name="T11" fmla="*/ 3095 h 204"/>
                <a:gd name="T12" fmla="+- 0 7486 7486"/>
                <a:gd name="T13" fmla="*/ T12 w 101"/>
                <a:gd name="T14" fmla="+- 0 3196 2992"/>
                <a:gd name="T15" fmla="*/ 3196 h 204"/>
                <a:gd name="T16" fmla="+- 0 7486 7486"/>
                <a:gd name="T17" fmla="*/ T16 w 101"/>
                <a:gd name="T18" fmla="+- 0 3109 2992"/>
                <a:gd name="T19" fmla="*/ 3109 h 2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01" h="204">
                  <a:moveTo>
                    <a:pt x="0" y="86"/>
                  </a:moveTo>
                  <a:lnTo>
                    <a:pt x="0" y="0"/>
                  </a:lnTo>
                  <a:lnTo>
                    <a:pt x="101" y="103"/>
                  </a:lnTo>
                  <a:lnTo>
                    <a:pt x="0" y="204"/>
                  </a:lnTo>
                  <a:lnTo>
                    <a:pt x="0" y="117"/>
                  </a:lnTo>
                </a:path>
              </a:pathLst>
            </a:custGeom>
            <a:noFill/>
            <a:ln w="1099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pic>
          <p:nvPicPr>
            <p:cNvPr id="14369" name="Picture 33">
              <a:extLst>
                <a:ext uri="{FF2B5EF4-FFF2-40B4-BE49-F238E27FC236}">
                  <a16:creationId xmlns:a16="http://schemas.microsoft.com/office/drawing/2014/main" id="{E4BE053F-00A3-46ED-B95E-55AEF8DBB5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2" y="2848"/>
              <a:ext cx="325" cy="4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368" name="Picture 32">
              <a:extLst>
                <a:ext uri="{FF2B5EF4-FFF2-40B4-BE49-F238E27FC236}">
                  <a16:creationId xmlns:a16="http://schemas.microsoft.com/office/drawing/2014/main" id="{0B4F592C-C2A4-4CD6-A874-3C01F9BB21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4" y="3311"/>
              <a:ext cx="323" cy="3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Freeform 31">
              <a:extLst>
                <a:ext uri="{FF2B5EF4-FFF2-40B4-BE49-F238E27FC236}">
                  <a16:creationId xmlns:a16="http://schemas.microsoft.com/office/drawing/2014/main" id="{64FDF707-F3C4-4EF8-A0B2-11EF4A285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" y="2965"/>
              <a:ext cx="152" cy="116"/>
            </a:xfrm>
            <a:custGeom>
              <a:avLst/>
              <a:gdLst>
                <a:gd name="T0" fmla="+- 0 7609 7599"/>
                <a:gd name="T1" fmla="*/ T0 w 152"/>
                <a:gd name="T2" fmla="+- 0 3081 2965"/>
                <a:gd name="T3" fmla="*/ 3081 h 116"/>
                <a:gd name="T4" fmla="+- 0 7602 7599"/>
                <a:gd name="T5" fmla="*/ T4 w 152"/>
                <a:gd name="T6" fmla="+- 0 3064 2965"/>
                <a:gd name="T7" fmla="*/ 3064 h 116"/>
                <a:gd name="T8" fmla="+- 0 7599 7599"/>
                <a:gd name="T9" fmla="*/ T8 w 152"/>
                <a:gd name="T10" fmla="+- 0 3042 2965"/>
                <a:gd name="T11" fmla="*/ 3042 h 116"/>
                <a:gd name="T12" fmla="+- 0 7604 7599"/>
                <a:gd name="T13" fmla="*/ T12 w 152"/>
                <a:gd name="T14" fmla="+- 0 3013 2965"/>
                <a:gd name="T15" fmla="*/ 3013 h 116"/>
                <a:gd name="T16" fmla="+- 0 7657 7599"/>
                <a:gd name="T17" fmla="*/ T16 w 152"/>
                <a:gd name="T18" fmla="+- 0 2968 2965"/>
                <a:gd name="T19" fmla="*/ 2968 h 116"/>
                <a:gd name="T20" fmla="+- 0 7674 7599"/>
                <a:gd name="T21" fmla="*/ T20 w 152"/>
                <a:gd name="T22" fmla="+- 0 2965 2965"/>
                <a:gd name="T23" fmla="*/ 2965 h 116"/>
                <a:gd name="T24" fmla="+- 0 7690 7599"/>
                <a:gd name="T25" fmla="*/ T24 w 152"/>
                <a:gd name="T26" fmla="+- 0 2968 2965"/>
                <a:gd name="T27" fmla="*/ 2968 h 116"/>
                <a:gd name="T28" fmla="+- 0 7702 7599"/>
                <a:gd name="T29" fmla="*/ T28 w 152"/>
                <a:gd name="T30" fmla="+- 0 2970 2965"/>
                <a:gd name="T31" fmla="*/ 2970 h 116"/>
                <a:gd name="T32" fmla="+- 0 7717 7599"/>
                <a:gd name="T33" fmla="*/ T32 w 152"/>
                <a:gd name="T34" fmla="+- 0 2980 2965"/>
                <a:gd name="T35" fmla="*/ 2980 h 116"/>
                <a:gd name="T36" fmla="+- 0 7726 7599"/>
                <a:gd name="T37" fmla="*/ T36 w 152"/>
                <a:gd name="T38" fmla="+- 0 2989 2965"/>
                <a:gd name="T39" fmla="*/ 2989 h 116"/>
                <a:gd name="T40" fmla="+- 0 7746 7599"/>
                <a:gd name="T41" fmla="*/ T40 w 152"/>
                <a:gd name="T42" fmla="+- 0 3013 2965"/>
                <a:gd name="T43" fmla="*/ 3013 h 116"/>
                <a:gd name="T44" fmla="+- 0 7750 7599"/>
                <a:gd name="T45" fmla="*/ T44 w 152"/>
                <a:gd name="T46" fmla="+- 0 3042 2965"/>
                <a:gd name="T47" fmla="*/ 3042 h 11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</a:cxnLst>
              <a:rect l="0" t="0" r="r" b="b"/>
              <a:pathLst>
                <a:path w="152" h="116">
                  <a:moveTo>
                    <a:pt x="10" y="116"/>
                  </a:moveTo>
                  <a:lnTo>
                    <a:pt x="3" y="99"/>
                  </a:lnTo>
                  <a:lnTo>
                    <a:pt x="0" y="77"/>
                  </a:lnTo>
                  <a:lnTo>
                    <a:pt x="5" y="48"/>
                  </a:lnTo>
                  <a:lnTo>
                    <a:pt x="58" y="3"/>
                  </a:lnTo>
                  <a:lnTo>
                    <a:pt x="75" y="0"/>
                  </a:lnTo>
                  <a:lnTo>
                    <a:pt x="91" y="3"/>
                  </a:lnTo>
                  <a:lnTo>
                    <a:pt x="103" y="5"/>
                  </a:lnTo>
                  <a:lnTo>
                    <a:pt x="118" y="15"/>
                  </a:lnTo>
                  <a:lnTo>
                    <a:pt x="127" y="24"/>
                  </a:lnTo>
                  <a:lnTo>
                    <a:pt x="147" y="48"/>
                  </a:lnTo>
                  <a:lnTo>
                    <a:pt x="151" y="77"/>
                  </a:lnTo>
                </a:path>
              </a:pathLst>
            </a:custGeom>
            <a:noFill/>
            <a:ln w="1099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" name="Freeform 30">
              <a:extLst>
                <a:ext uri="{FF2B5EF4-FFF2-40B4-BE49-F238E27FC236}">
                  <a16:creationId xmlns:a16="http://schemas.microsoft.com/office/drawing/2014/main" id="{BFED59DA-42F1-4863-A405-B103DD5BDC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" y="2965"/>
              <a:ext cx="113" cy="156"/>
            </a:xfrm>
            <a:custGeom>
              <a:avLst/>
              <a:gdLst>
                <a:gd name="T0" fmla="+- 0 7722 7722"/>
                <a:gd name="T1" fmla="*/ T0 w 113"/>
                <a:gd name="T2" fmla="+- 0 2977 2965"/>
                <a:gd name="T3" fmla="*/ 2977 h 156"/>
                <a:gd name="T4" fmla="+- 0 7741 7722"/>
                <a:gd name="T5" fmla="*/ T4 w 113"/>
                <a:gd name="T6" fmla="+- 0 2968 2965"/>
                <a:gd name="T7" fmla="*/ 2968 h 156"/>
                <a:gd name="T8" fmla="+- 0 7760 7722"/>
                <a:gd name="T9" fmla="*/ T8 w 113"/>
                <a:gd name="T10" fmla="+- 0 2965 2965"/>
                <a:gd name="T11" fmla="*/ 2965 h 156"/>
                <a:gd name="T12" fmla="+- 0 7789 7722"/>
                <a:gd name="T13" fmla="*/ T12 w 113"/>
                <a:gd name="T14" fmla="+- 0 2970 2965"/>
                <a:gd name="T15" fmla="*/ 2970 h 156"/>
                <a:gd name="T16" fmla="+- 0 7801 7722"/>
                <a:gd name="T17" fmla="*/ T16 w 113"/>
                <a:gd name="T18" fmla="+- 0 2980 2965"/>
                <a:gd name="T19" fmla="*/ 2980 h 156"/>
                <a:gd name="T20" fmla="+- 0 7822 7722"/>
                <a:gd name="T21" fmla="*/ T20 w 113"/>
                <a:gd name="T22" fmla="+- 0 3001 2965"/>
                <a:gd name="T23" fmla="*/ 3001 h 156"/>
                <a:gd name="T24" fmla="+- 0 7830 7722"/>
                <a:gd name="T25" fmla="*/ T24 w 113"/>
                <a:gd name="T26" fmla="+- 0 3013 2965"/>
                <a:gd name="T27" fmla="*/ 3013 h 156"/>
                <a:gd name="T28" fmla="+- 0 7834 7722"/>
                <a:gd name="T29" fmla="*/ T28 w 113"/>
                <a:gd name="T30" fmla="+- 0 3042 2965"/>
                <a:gd name="T31" fmla="*/ 3042 h 156"/>
                <a:gd name="T32" fmla="+- 0 7832 7722"/>
                <a:gd name="T33" fmla="*/ T32 w 113"/>
                <a:gd name="T34" fmla="+- 0 3059 2965"/>
                <a:gd name="T35" fmla="*/ 3059 h 156"/>
                <a:gd name="T36" fmla="+- 0 7789 7722"/>
                <a:gd name="T37" fmla="*/ T36 w 113"/>
                <a:gd name="T38" fmla="+- 0 3114 2965"/>
                <a:gd name="T39" fmla="*/ 3114 h 156"/>
                <a:gd name="T40" fmla="+- 0 7774 7722"/>
                <a:gd name="T41" fmla="*/ T40 w 113"/>
                <a:gd name="T42" fmla="+- 0 3117 2965"/>
                <a:gd name="T43" fmla="*/ 3117 h 156"/>
                <a:gd name="T44" fmla="+- 0 7760 7722"/>
                <a:gd name="T45" fmla="*/ T44 w 113"/>
                <a:gd name="T46" fmla="+- 0 3121 2965"/>
                <a:gd name="T47" fmla="*/ 3121 h 15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</a:cxnLst>
              <a:rect l="0" t="0" r="r" b="b"/>
              <a:pathLst>
                <a:path w="113" h="156">
                  <a:moveTo>
                    <a:pt x="0" y="12"/>
                  </a:moveTo>
                  <a:lnTo>
                    <a:pt x="19" y="3"/>
                  </a:lnTo>
                  <a:lnTo>
                    <a:pt x="38" y="0"/>
                  </a:lnTo>
                  <a:lnTo>
                    <a:pt x="67" y="5"/>
                  </a:lnTo>
                  <a:lnTo>
                    <a:pt x="79" y="15"/>
                  </a:lnTo>
                  <a:lnTo>
                    <a:pt x="100" y="36"/>
                  </a:lnTo>
                  <a:lnTo>
                    <a:pt x="108" y="48"/>
                  </a:lnTo>
                  <a:lnTo>
                    <a:pt x="112" y="77"/>
                  </a:lnTo>
                  <a:lnTo>
                    <a:pt x="110" y="94"/>
                  </a:lnTo>
                  <a:lnTo>
                    <a:pt x="67" y="149"/>
                  </a:lnTo>
                  <a:lnTo>
                    <a:pt x="52" y="152"/>
                  </a:lnTo>
                  <a:lnTo>
                    <a:pt x="38" y="156"/>
                  </a:lnTo>
                </a:path>
              </a:pathLst>
            </a:custGeom>
            <a:noFill/>
            <a:ln w="1099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" name="Freeform 29">
              <a:extLst>
                <a:ext uri="{FF2B5EF4-FFF2-40B4-BE49-F238E27FC236}">
                  <a16:creationId xmlns:a16="http://schemas.microsoft.com/office/drawing/2014/main" id="{D6AC8474-F15E-422A-8DFF-00052663F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3" y="3090"/>
              <a:ext cx="152" cy="116"/>
            </a:xfrm>
            <a:custGeom>
              <a:avLst/>
              <a:gdLst>
                <a:gd name="T0" fmla="+- 0 7825 7683"/>
                <a:gd name="T1" fmla="*/ T0 w 152"/>
                <a:gd name="T2" fmla="+- 0 3090 3090"/>
                <a:gd name="T3" fmla="*/ 3090 h 116"/>
                <a:gd name="T4" fmla="+- 0 7832 7683"/>
                <a:gd name="T5" fmla="*/ T4 w 152"/>
                <a:gd name="T6" fmla="+- 0 3109 3090"/>
                <a:gd name="T7" fmla="*/ 3109 h 116"/>
                <a:gd name="T8" fmla="+- 0 7834 7683"/>
                <a:gd name="T9" fmla="*/ T8 w 152"/>
                <a:gd name="T10" fmla="+- 0 3131 3090"/>
                <a:gd name="T11" fmla="*/ 3131 h 116"/>
                <a:gd name="T12" fmla="+- 0 7832 7683"/>
                <a:gd name="T13" fmla="*/ T12 w 152"/>
                <a:gd name="T14" fmla="+- 0 3145 3090"/>
                <a:gd name="T15" fmla="*/ 3145 h 116"/>
                <a:gd name="T16" fmla="+- 0 7830 7683"/>
                <a:gd name="T17" fmla="*/ T16 w 152"/>
                <a:gd name="T18" fmla="+- 0 3157 3090"/>
                <a:gd name="T19" fmla="*/ 3157 h 116"/>
                <a:gd name="T20" fmla="+- 0 7822 7683"/>
                <a:gd name="T21" fmla="*/ T20 w 152"/>
                <a:gd name="T22" fmla="+- 0 3172 3090"/>
                <a:gd name="T23" fmla="*/ 3172 h 116"/>
                <a:gd name="T24" fmla="+- 0 7810 7683"/>
                <a:gd name="T25" fmla="*/ T24 w 152"/>
                <a:gd name="T26" fmla="+- 0 3181 3090"/>
                <a:gd name="T27" fmla="*/ 3181 h 116"/>
                <a:gd name="T28" fmla="+- 0 7801 7683"/>
                <a:gd name="T29" fmla="*/ T28 w 152"/>
                <a:gd name="T30" fmla="+- 0 3191 3090"/>
                <a:gd name="T31" fmla="*/ 3191 h 116"/>
                <a:gd name="T32" fmla="+- 0 7789 7683"/>
                <a:gd name="T33" fmla="*/ T32 w 152"/>
                <a:gd name="T34" fmla="+- 0 3201 3090"/>
                <a:gd name="T35" fmla="*/ 3201 h 116"/>
                <a:gd name="T36" fmla="+- 0 7760 7683"/>
                <a:gd name="T37" fmla="*/ T36 w 152"/>
                <a:gd name="T38" fmla="+- 0 3205 3090"/>
                <a:gd name="T39" fmla="*/ 3205 h 116"/>
                <a:gd name="T40" fmla="+- 0 7746 7683"/>
                <a:gd name="T41" fmla="*/ T40 w 152"/>
                <a:gd name="T42" fmla="+- 0 3203 3090"/>
                <a:gd name="T43" fmla="*/ 3203 h 116"/>
                <a:gd name="T44" fmla="+- 0 7729 7683"/>
                <a:gd name="T45" fmla="*/ T44 w 152"/>
                <a:gd name="T46" fmla="+- 0 3201 3090"/>
                <a:gd name="T47" fmla="*/ 3201 h 116"/>
                <a:gd name="T48" fmla="+- 0 7705 7683"/>
                <a:gd name="T49" fmla="*/ T48 w 152"/>
                <a:gd name="T50" fmla="+- 0 3181 3090"/>
                <a:gd name="T51" fmla="*/ 3181 h 116"/>
                <a:gd name="T52" fmla="+- 0 7695 7683"/>
                <a:gd name="T53" fmla="*/ T52 w 152"/>
                <a:gd name="T54" fmla="+- 0 3172 3090"/>
                <a:gd name="T55" fmla="*/ 3172 h 116"/>
                <a:gd name="T56" fmla="+- 0 7688 7683"/>
                <a:gd name="T57" fmla="*/ T56 w 152"/>
                <a:gd name="T58" fmla="+- 0 3157 3090"/>
                <a:gd name="T59" fmla="*/ 3157 h 116"/>
                <a:gd name="T60" fmla="+- 0 7686 7683"/>
                <a:gd name="T61" fmla="*/ T60 w 152"/>
                <a:gd name="T62" fmla="+- 0 3145 3090"/>
                <a:gd name="T63" fmla="*/ 3145 h 116"/>
                <a:gd name="T64" fmla="+- 0 7683 7683"/>
                <a:gd name="T65" fmla="*/ T64 w 152"/>
                <a:gd name="T66" fmla="+- 0 3131 3090"/>
                <a:gd name="T67" fmla="*/ 3131 h 11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</a:cxnLst>
              <a:rect l="0" t="0" r="r" b="b"/>
              <a:pathLst>
                <a:path w="152" h="116">
                  <a:moveTo>
                    <a:pt x="142" y="0"/>
                  </a:moveTo>
                  <a:lnTo>
                    <a:pt x="149" y="19"/>
                  </a:lnTo>
                  <a:lnTo>
                    <a:pt x="151" y="41"/>
                  </a:lnTo>
                  <a:lnTo>
                    <a:pt x="149" y="55"/>
                  </a:lnTo>
                  <a:lnTo>
                    <a:pt x="147" y="67"/>
                  </a:lnTo>
                  <a:lnTo>
                    <a:pt x="139" y="82"/>
                  </a:lnTo>
                  <a:lnTo>
                    <a:pt x="127" y="91"/>
                  </a:lnTo>
                  <a:lnTo>
                    <a:pt x="118" y="101"/>
                  </a:lnTo>
                  <a:lnTo>
                    <a:pt x="106" y="111"/>
                  </a:lnTo>
                  <a:lnTo>
                    <a:pt x="77" y="115"/>
                  </a:lnTo>
                  <a:lnTo>
                    <a:pt x="63" y="113"/>
                  </a:lnTo>
                  <a:lnTo>
                    <a:pt x="46" y="111"/>
                  </a:lnTo>
                  <a:lnTo>
                    <a:pt x="22" y="91"/>
                  </a:lnTo>
                  <a:lnTo>
                    <a:pt x="12" y="82"/>
                  </a:lnTo>
                  <a:lnTo>
                    <a:pt x="5" y="67"/>
                  </a:lnTo>
                  <a:lnTo>
                    <a:pt x="3" y="55"/>
                  </a:lnTo>
                  <a:lnTo>
                    <a:pt x="0" y="41"/>
                  </a:lnTo>
                </a:path>
              </a:pathLst>
            </a:custGeom>
            <a:noFill/>
            <a:ln w="1099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77B10300-A375-4490-AED1-7D4293181B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" y="3054"/>
              <a:ext cx="113" cy="152"/>
            </a:xfrm>
            <a:custGeom>
              <a:avLst/>
              <a:gdLst>
                <a:gd name="T0" fmla="+- 0 7712 7599"/>
                <a:gd name="T1" fmla="*/ T0 w 113"/>
                <a:gd name="T2" fmla="+- 0 3196 3054"/>
                <a:gd name="T3" fmla="*/ 3196 h 152"/>
                <a:gd name="T4" fmla="+- 0 7693 7599"/>
                <a:gd name="T5" fmla="*/ T4 w 113"/>
                <a:gd name="T6" fmla="+- 0 3203 3054"/>
                <a:gd name="T7" fmla="*/ 3203 h 152"/>
                <a:gd name="T8" fmla="+- 0 7674 7599"/>
                <a:gd name="T9" fmla="*/ T8 w 113"/>
                <a:gd name="T10" fmla="+- 0 3205 3054"/>
                <a:gd name="T11" fmla="*/ 3205 h 152"/>
                <a:gd name="T12" fmla="+- 0 7657 7599"/>
                <a:gd name="T13" fmla="*/ T12 w 113"/>
                <a:gd name="T14" fmla="+- 0 3203 3054"/>
                <a:gd name="T15" fmla="*/ 3203 h 152"/>
                <a:gd name="T16" fmla="+- 0 7604 7599"/>
                <a:gd name="T17" fmla="*/ T16 w 113"/>
                <a:gd name="T18" fmla="+- 0 3157 3054"/>
                <a:gd name="T19" fmla="*/ 3157 h 152"/>
                <a:gd name="T20" fmla="+- 0 7599 7599"/>
                <a:gd name="T21" fmla="*/ T20 w 113"/>
                <a:gd name="T22" fmla="+- 0 3129 3054"/>
                <a:gd name="T23" fmla="*/ 3129 h 152"/>
                <a:gd name="T24" fmla="+- 0 7602 7599"/>
                <a:gd name="T25" fmla="*/ T24 w 113"/>
                <a:gd name="T26" fmla="+- 0 3112 3054"/>
                <a:gd name="T27" fmla="*/ 3112 h 152"/>
                <a:gd name="T28" fmla="+- 0 7642 7599"/>
                <a:gd name="T29" fmla="*/ T28 w 113"/>
                <a:gd name="T30" fmla="+- 0 3059 3054"/>
                <a:gd name="T31" fmla="*/ 3059 h 152"/>
                <a:gd name="T32" fmla="+- 0 7657 7599"/>
                <a:gd name="T33" fmla="*/ T32 w 113"/>
                <a:gd name="T34" fmla="+- 0 3057 3054"/>
                <a:gd name="T35" fmla="*/ 3057 h 152"/>
                <a:gd name="T36" fmla="+- 0 7674 7599"/>
                <a:gd name="T37" fmla="*/ T36 w 113"/>
                <a:gd name="T38" fmla="+- 0 3054 3054"/>
                <a:gd name="T39" fmla="*/ 3054 h 15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</a:cxnLst>
              <a:rect l="0" t="0" r="r" b="b"/>
              <a:pathLst>
                <a:path w="113" h="152">
                  <a:moveTo>
                    <a:pt x="113" y="142"/>
                  </a:moveTo>
                  <a:lnTo>
                    <a:pt x="94" y="149"/>
                  </a:lnTo>
                  <a:lnTo>
                    <a:pt x="75" y="151"/>
                  </a:lnTo>
                  <a:lnTo>
                    <a:pt x="58" y="149"/>
                  </a:lnTo>
                  <a:lnTo>
                    <a:pt x="5" y="103"/>
                  </a:lnTo>
                  <a:lnTo>
                    <a:pt x="0" y="75"/>
                  </a:lnTo>
                  <a:lnTo>
                    <a:pt x="3" y="58"/>
                  </a:lnTo>
                  <a:lnTo>
                    <a:pt x="43" y="5"/>
                  </a:lnTo>
                  <a:lnTo>
                    <a:pt x="58" y="3"/>
                  </a:lnTo>
                  <a:lnTo>
                    <a:pt x="75" y="0"/>
                  </a:lnTo>
                </a:path>
              </a:pathLst>
            </a:custGeom>
            <a:noFill/>
            <a:ln w="1099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Line 27">
              <a:extLst>
                <a:ext uri="{FF2B5EF4-FFF2-40B4-BE49-F238E27FC236}">
                  <a16:creationId xmlns:a16="http://schemas.microsoft.com/office/drawing/2014/main" id="{A930044C-41C3-400C-B997-51572F7656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17" y="2214"/>
              <a:ext cx="3482" cy="0"/>
            </a:xfrm>
            <a:prstGeom prst="line">
              <a:avLst/>
            </a:prstGeom>
            <a:noFill/>
            <a:ln w="1099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" name="Line 26">
              <a:extLst>
                <a:ext uri="{FF2B5EF4-FFF2-40B4-BE49-F238E27FC236}">
                  <a16:creationId xmlns:a16="http://schemas.microsoft.com/office/drawing/2014/main" id="{E5C53225-1C5D-4187-BAB2-1303630BB9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17" y="2250"/>
              <a:ext cx="3482" cy="0"/>
            </a:xfrm>
            <a:prstGeom prst="line">
              <a:avLst/>
            </a:prstGeom>
            <a:noFill/>
            <a:ln w="1099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" name="Freeform 25">
              <a:extLst>
                <a:ext uri="{FF2B5EF4-FFF2-40B4-BE49-F238E27FC236}">
                  <a16:creationId xmlns:a16="http://schemas.microsoft.com/office/drawing/2014/main" id="{86F1F55A-9148-44DE-9BA0-450A656AE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9" y="2130"/>
              <a:ext cx="104" cy="204"/>
            </a:xfrm>
            <a:custGeom>
              <a:avLst/>
              <a:gdLst>
                <a:gd name="T0" fmla="+- 0 9399 9399"/>
                <a:gd name="T1" fmla="*/ T0 w 104"/>
                <a:gd name="T2" fmla="+- 0 2214 2130"/>
                <a:gd name="T3" fmla="*/ 2214 h 204"/>
                <a:gd name="T4" fmla="+- 0 9399 9399"/>
                <a:gd name="T5" fmla="*/ T4 w 104"/>
                <a:gd name="T6" fmla="+- 0 2130 2130"/>
                <a:gd name="T7" fmla="*/ 2130 h 204"/>
                <a:gd name="T8" fmla="+- 0 9502 9399"/>
                <a:gd name="T9" fmla="*/ T8 w 104"/>
                <a:gd name="T10" fmla="+- 0 2231 2130"/>
                <a:gd name="T11" fmla="*/ 2231 h 204"/>
                <a:gd name="T12" fmla="+- 0 9399 9399"/>
                <a:gd name="T13" fmla="*/ T12 w 104"/>
                <a:gd name="T14" fmla="+- 0 2334 2130"/>
                <a:gd name="T15" fmla="*/ 2334 h 204"/>
                <a:gd name="T16" fmla="+- 0 9399 9399"/>
                <a:gd name="T17" fmla="*/ T16 w 104"/>
                <a:gd name="T18" fmla="+- 0 2250 2130"/>
                <a:gd name="T19" fmla="*/ 2250 h 2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04" h="204">
                  <a:moveTo>
                    <a:pt x="0" y="84"/>
                  </a:moveTo>
                  <a:lnTo>
                    <a:pt x="0" y="0"/>
                  </a:lnTo>
                  <a:lnTo>
                    <a:pt x="103" y="101"/>
                  </a:lnTo>
                  <a:lnTo>
                    <a:pt x="0" y="204"/>
                  </a:lnTo>
                  <a:lnTo>
                    <a:pt x="0" y="120"/>
                  </a:lnTo>
                </a:path>
              </a:pathLst>
            </a:custGeom>
            <a:noFill/>
            <a:ln w="1099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pic>
          <p:nvPicPr>
            <p:cNvPr id="14360" name="Picture 24">
              <a:extLst>
                <a:ext uri="{FF2B5EF4-FFF2-40B4-BE49-F238E27FC236}">
                  <a16:creationId xmlns:a16="http://schemas.microsoft.com/office/drawing/2014/main" id="{320B9C0C-2AD7-47D1-9C73-B58B99B9B6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5" y="794"/>
              <a:ext cx="7088" cy="71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Freeform 23">
              <a:extLst>
                <a:ext uri="{FF2B5EF4-FFF2-40B4-BE49-F238E27FC236}">
                  <a16:creationId xmlns:a16="http://schemas.microsoft.com/office/drawing/2014/main" id="{7E2AA0FB-8E81-4195-9300-B9E3F3E6B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9509" y="2070"/>
              <a:ext cx="152" cy="116"/>
            </a:xfrm>
            <a:custGeom>
              <a:avLst/>
              <a:gdLst>
                <a:gd name="T0" fmla="+- 0 9519 9510"/>
                <a:gd name="T1" fmla="*/ T0 w 152"/>
                <a:gd name="T2" fmla="+- 0 2185 2070"/>
                <a:gd name="T3" fmla="*/ 2185 h 116"/>
                <a:gd name="T4" fmla="+- 0 9512 9510"/>
                <a:gd name="T5" fmla="*/ T4 w 152"/>
                <a:gd name="T6" fmla="+- 0 2166 2070"/>
                <a:gd name="T7" fmla="*/ 2166 h 116"/>
                <a:gd name="T8" fmla="+- 0 9510 9510"/>
                <a:gd name="T9" fmla="*/ T8 w 152"/>
                <a:gd name="T10" fmla="+- 0 2147 2070"/>
                <a:gd name="T11" fmla="*/ 2147 h 116"/>
                <a:gd name="T12" fmla="+- 0 9514 9510"/>
                <a:gd name="T13" fmla="*/ T12 w 152"/>
                <a:gd name="T14" fmla="+- 0 2118 2070"/>
                <a:gd name="T15" fmla="*/ 2118 h 116"/>
                <a:gd name="T16" fmla="+- 0 9572 9510"/>
                <a:gd name="T17" fmla="*/ T16 w 152"/>
                <a:gd name="T18" fmla="+- 0 2073 2070"/>
                <a:gd name="T19" fmla="*/ 2073 h 116"/>
                <a:gd name="T20" fmla="+- 0 9586 9510"/>
                <a:gd name="T21" fmla="*/ T20 w 152"/>
                <a:gd name="T22" fmla="+- 0 2070 2070"/>
                <a:gd name="T23" fmla="*/ 2070 h 116"/>
                <a:gd name="T24" fmla="+- 0 9649 9510"/>
                <a:gd name="T25" fmla="*/ T24 w 152"/>
                <a:gd name="T26" fmla="+- 0 2106 2070"/>
                <a:gd name="T27" fmla="*/ 2106 h 116"/>
                <a:gd name="T28" fmla="+- 0 9656 9510"/>
                <a:gd name="T29" fmla="*/ T28 w 152"/>
                <a:gd name="T30" fmla="+- 0 2118 2070"/>
                <a:gd name="T31" fmla="*/ 2118 h 116"/>
                <a:gd name="T32" fmla="+- 0 9661 9510"/>
                <a:gd name="T33" fmla="*/ T32 w 152"/>
                <a:gd name="T34" fmla="+- 0 2147 2070"/>
                <a:gd name="T35" fmla="*/ 2147 h 11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</a:cxnLst>
              <a:rect l="0" t="0" r="r" b="b"/>
              <a:pathLst>
                <a:path w="152" h="116">
                  <a:moveTo>
                    <a:pt x="9" y="115"/>
                  </a:moveTo>
                  <a:lnTo>
                    <a:pt x="2" y="96"/>
                  </a:lnTo>
                  <a:lnTo>
                    <a:pt x="0" y="77"/>
                  </a:lnTo>
                  <a:lnTo>
                    <a:pt x="4" y="48"/>
                  </a:lnTo>
                  <a:lnTo>
                    <a:pt x="62" y="3"/>
                  </a:lnTo>
                  <a:lnTo>
                    <a:pt x="76" y="0"/>
                  </a:lnTo>
                  <a:lnTo>
                    <a:pt x="139" y="36"/>
                  </a:lnTo>
                  <a:lnTo>
                    <a:pt x="146" y="48"/>
                  </a:lnTo>
                  <a:lnTo>
                    <a:pt x="151" y="77"/>
                  </a:lnTo>
                </a:path>
              </a:pathLst>
            </a:custGeom>
            <a:noFill/>
            <a:ln w="1099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6B7E7BA-856E-4A3B-9D20-249C96ECAF41}"/>
                </a:ext>
              </a:extLst>
            </p:cNvPr>
            <p:cNvSpPr>
              <a:spLocks/>
            </p:cNvSpPr>
            <p:nvPr/>
          </p:nvSpPr>
          <p:spPr bwMode="auto">
            <a:xfrm>
              <a:off x="9632" y="2070"/>
              <a:ext cx="113" cy="152"/>
            </a:xfrm>
            <a:custGeom>
              <a:avLst/>
              <a:gdLst>
                <a:gd name="T0" fmla="+- 0 9632 9632"/>
                <a:gd name="T1" fmla="*/ T0 w 113"/>
                <a:gd name="T2" fmla="+- 0 2080 2070"/>
                <a:gd name="T3" fmla="*/ 2080 h 152"/>
                <a:gd name="T4" fmla="+- 0 9651 9632"/>
                <a:gd name="T5" fmla="*/ T4 w 113"/>
                <a:gd name="T6" fmla="+- 0 2073 2070"/>
                <a:gd name="T7" fmla="*/ 2073 h 152"/>
                <a:gd name="T8" fmla="+- 0 9670 9632"/>
                <a:gd name="T9" fmla="*/ T8 w 113"/>
                <a:gd name="T10" fmla="+- 0 2070 2070"/>
                <a:gd name="T11" fmla="*/ 2070 h 152"/>
                <a:gd name="T12" fmla="+- 0 9685 9632"/>
                <a:gd name="T13" fmla="*/ T12 w 113"/>
                <a:gd name="T14" fmla="+- 0 2073 2070"/>
                <a:gd name="T15" fmla="*/ 2073 h 152"/>
                <a:gd name="T16" fmla="+- 0 9699 9632"/>
                <a:gd name="T17" fmla="*/ T16 w 113"/>
                <a:gd name="T18" fmla="+- 0 2075 2070"/>
                <a:gd name="T19" fmla="*/ 2075 h 152"/>
                <a:gd name="T20" fmla="+- 0 9745 9632"/>
                <a:gd name="T21" fmla="*/ T20 w 113"/>
                <a:gd name="T22" fmla="+- 0 2147 2070"/>
                <a:gd name="T23" fmla="*/ 2147 h 152"/>
                <a:gd name="T24" fmla="+- 0 9742 9632"/>
                <a:gd name="T25" fmla="*/ T24 w 113"/>
                <a:gd name="T26" fmla="+- 0 2161 2070"/>
                <a:gd name="T27" fmla="*/ 2161 h 152"/>
                <a:gd name="T28" fmla="+- 0 9740 9632"/>
                <a:gd name="T29" fmla="*/ T28 w 113"/>
                <a:gd name="T30" fmla="+- 0 2178 2070"/>
                <a:gd name="T31" fmla="*/ 2178 h 152"/>
                <a:gd name="T32" fmla="+- 0 9685 9632"/>
                <a:gd name="T33" fmla="*/ T32 w 113"/>
                <a:gd name="T34" fmla="+- 0 2219 2070"/>
                <a:gd name="T35" fmla="*/ 2219 h 152"/>
                <a:gd name="T36" fmla="+- 0 9670 9632"/>
                <a:gd name="T37" fmla="*/ T36 w 113"/>
                <a:gd name="T38" fmla="+- 0 2221 2070"/>
                <a:gd name="T39" fmla="*/ 2221 h 15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</a:cxnLst>
              <a:rect l="0" t="0" r="r" b="b"/>
              <a:pathLst>
                <a:path w="113" h="152">
                  <a:moveTo>
                    <a:pt x="0" y="10"/>
                  </a:moveTo>
                  <a:lnTo>
                    <a:pt x="19" y="3"/>
                  </a:lnTo>
                  <a:lnTo>
                    <a:pt x="38" y="0"/>
                  </a:lnTo>
                  <a:lnTo>
                    <a:pt x="53" y="3"/>
                  </a:lnTo>
                  <a:lnTo>
                    <a:pt x="67" y="5"/>
                  </a:lnTo>
                  <a:lnTo>
                    <a:pt x="113" y="77"/>
                  </a:lnTo>
                  <a:lnTo>
                    <a:pt x="110" y="91"/>
                  </a:lnTo>
                  <a:lnTo>
                    <a:pt x="108" y="108"/>
                  </a:lnTo>
                  <a:lnTo>
                    <a:pt x="53" y="149"/>
                  </a:lnTo>
                  <a:lnTo>
                    <a:pt x="38" y="151"/>
                  </a:lnTo>
                </a:path>
              </a:pathLst>
            </a:custGeom>
            <a:noFill/>
            <a:ln w="1099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B9EE5BF6-91D2-4284-A02B-C0D89319A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3" y="2194"/>
              <a:ext cx="152" cy="113"/>
            </a:xfrm>
            <a:custGeom>
              <a:avLst/>
              <a:gdLst>
                <a:gd name="T0" fmla="+- 0 9735 9594"/>
                <a:gd name="T1" fmla="*/ T0 w 152"/>
                <a:gd name="T2" fmla="+- 0 2195 2195"/>
                <a:gd name="T3" fmla="*/ 2195 h 113"/>
                <a:gd name="T4" fmla="+- 0 9742 9594"/>
                <a:gd name="T5" fmla="*/ T4 w 152"/>
                <a:gd name="T6" fmla="+- 0 2212 2195"/>
                <a:gd name="T7" fmla="*/ 2212 h 113"/>
                <a:gd name="T8" fmla="+- 0 9745 9594"/>
                <a:gd name="T9" fmla="*/ T8 w 152"/>
                <a:gd name="T10" fmla="+- 0 2231 2195"/>
                <a:gd name="T11" fmla="*/ 2231 h 113"/>
                <a:gd name="T12" fmla="+- 0 9742 9594"/>
                <a:gd name="T13" fmla="*/ T12 w 152"/>
                <a:gd name="T14" fmla="+- 0 2248 2195"/>
                <a:gd name="T15" fmla="*/ 2248 h 113"/>
                <a:gd name="T16" fmla="+- 0 9699 9594"/>
                <a:gd name="T17" fmla="*/ T16 w 152"/>
                <a:gd name="T18" fmla="+- 0 2303 2195"/>
                <a:gd name="T19" fmla="*/ 2303 h 113"/>
                <a:gd name="T20" fmla="+- 0 9685 9594"/>
                <a:gd name="T21" fmla="*/ T20 w 152"/>
                <a:gd name="T22" fmla="+- 0 2305 2195"/>
                <a:gd name="T23" fmla="*/ 2305 h 113"/>
                <a:gd name="T24" fmla="+- 0 9670 9594"/>
                <a:gd name="T25" fmla="*/ T24 w 152"/>
                <a:gd name="T26" fmla="+- 0 2308 2195"/>
                <a:gd name="T27" fmla="*/ 2308 h 113"/>
                <a:gd name="T28" fmla="+- 0 9606 9594"/>
                <a:gd name="T29" fmla="*/ T28 w 152"/>
                <a:gd name="T30" fmla="+- 0 2274 2195"/>
                <a:gd name="T31" fmla="*/ 2274 h 113"/>
                <a:gd name="T32" fmla="+- 0 9596 9594"/>
                <a:gd name="T33" fmla="*/ T32 w 152"/>
                <a:gd name="T34" fmla="+- 0 2248 2195"/>
                <a:gd name="T35" fmla="*/ 2248 h 113"/>
                <a:gd name="T36" fmla="+- 0 9594 9594"/>
                <a:gd name="T37" fmla="*/ T36 w 152"/>
                <a:gd name="T38" fmla="+- 0 2231 2195"/>
                <a:gd name="T39" fmla="*/ 2231 h 11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</a:cxnLst>
              <a:rect l="0" t="0" r="r" b="b"/>
              <a:pathLst>
                <a:path w="152" h="113">
                  <a:moveTo>
                    <a:pt x="141" y="0"/>
                  </a:moveTo>
                  <a:lnTo>
                    <a:pt x="148" y="17"/>
                  </a:lnTo>
                  <a:lnTo>
                    <a:pt x="151" y="36"/>
                  </a:lnTo>
                  <a:lnTo>
                    <a:pt x="148" y="53"/>
                  </a:lnTo>
                  <a:lnTo>
                    <a:pt x="105" y="108"/>
                  </a:lnTo>
                  <a:lnTo>
                    <a:pt x="91" y="110"/>
                  </a:lnTo>
                  <a:lnTo>
                    <a:pt x="76" y="113"/>
                  </a:lnTo>
                  <a:lnTo>
                    <a:pt x="12" y="79"/>
                  </a:lnTo>
                  <a:lnTo>
                    <a:pt x="2" y="53"/>
                  </a:lnTo>
                  <a:lnTo>
                    <a:pt x="0" y="36"/>
                  </a:lnTo>
                </a:path>
              </a:pathLst>
            </a:custGeom>
            <a:noFill/>
            <a:ln w="1099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A9D32F8A-C36A-4DD2-9794-CE95D9C4E907}"/>
                </a:ext>
              </a:extLst>
            </p:cNvPr>
            <p:cNvSpPr>
              <a:spLocks/>
            </p:cNvSpPr>
            <p:nvPr/>
          </p:nvSpPr>
          <p:spPr bwMode="auto">
            <a:xfrm>
              <a:off x="9509" y="2154"/>
              <a:ext cx="113" cy="154"/>
            </a:xfrm>
            <a:custGeom>
              <a:avLst/>
              <a:gdLst>
                <a:gd name="T0" fmla="+- 0 9622 9510"/>
                <a:gd name="T1" fmla="*/ T0 w 113"/>
                <a:gd name="T2" fmla="+- 0 2296 2154"/>
                <a:gd name="T3" fmla="*/ 2296 h 154"/>
                <a:gd name="T4" fmla="+- 0 9606 9510"/>
                <a:gd name="T5" fmla="*/ T4 w 113"/>
                <a:gd name="T6" fmla="+- 0 2305 2154"/>
                <a:gd name="T7" fmla="*/ 2305 h 154"/>
                <a:gd name="T8" fmla="+- 0 9586 9510"/>
                <a:gd name="T9" fmla="*/ T8 w 113"/>
                <a:gd name="T10" fmla="+- 0 2308 2154"/>
                <a:gd name="T11" fmla="*/ 2308 h 154"/>
                <a:gd name="T12" fmla="+- 0 9572 9510"/>
                <a:gd name="T13" fmla="*/ T12 w 113"/>
                <a:gd name="T14" fmla="+- 0 2305 2154"/>
                <a:gd name="T15" fmla="*/ 2305 h 154"/>
                <a:gd name="T16" fmla="+- 0 9555 9510"/>
                <a:gd name="T17" fmla="*/ T16 w 113"/>
                <a:gd name="T18" fmla="+- 0 2303 2154"/>
                <a:gd name="T19" fmla="*/ 2303 h 154"/>
                <a:gd name="T20" fmla="+- 0 9512 9510"/>
                <a:gd name="T21" fmla="*/ T20 w 113"/>
                <a:gd name="T22" fmla="+- 0 2248 2154"/>
                <a:gd name="T23" fmla="*/ 2248 h 154"/>
                <a:gd name="T24" fmla="+- 0 9510 9510"/>
                <a:gd name="T25" fmla="*/ T24 w 113"/>
                <a:gd name="T26" fmla="+- 0 2231 2154"/>
                <a:gd name="T27" fmla="*/ 2231 h 154"/>
                <a:gd name="T28" fmla="+- 0 9514 9510"/>
                <a:gd name="T29" fmla="*/ T28 w 113"/>
                <a:gd name="T30" fmla="+- 0 2202 2154"/>
                <a:gd name="T31" fmla="*/ 2202 h 154"/>
                <a:gd name="T32" fmla="+- 0 9572 9510"/>
                <a:gd name="T33" fmla="*/ T32 w 113"/>
                <a:gd name="T34" fmla="+- 0 2157 2154"/>
                <a:gd name="T35" fmla="*/ 2157 h 154"/>
                <a:gd name="T36" fmla="+- 0 9586 9510"/>
                <a:gd name="T37" fmla="*/ T36 w 113"/>
                <a:gd name="T38" fmla="+- 0 2154 2154"/>
                <a:gd name="T39" fmla="*/ 2154 h 15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</a:cxnLst>
              <a:rect l="0" t="0" r="r" b="b"/>
              <a:pathLst>
                <a:path w="113" h="154">
                  <a:moveTo>
                    <a:pt x="112" y="142"/>
                  </a:moveTo>
                  <a:lnTo>
                    <a:pt x="96" y="151"/>
                  </a:lnTo>
                  <a:lnTo>
                    <a:pt x="76" y="154"/>
                  </a:lnTo>
                  <a:lnTo>
                    <a:pt x="62" y="151"/>
                  </a:lnTo>
                  <a:lnTo>
                    <a:pt x="45" y="149"/>
                  </a:lnTo>
                  <a:lnTo>
                    <a:pt x="2" y="94"/>
                  </a:lnTo>
                  <a:lnTo>
                    <a:pt x="0" y="77"/>
                  </a:lnTo>
                  <a:lnTo>
                    <a:pt x="4" y="48"/>
                  </a:lnTo>
                  <a:lnTo>
                    <a:pt x="62" y="3"/>
                  </a:lnTo>
                  <a:lnTo>
                    <a:pt x="76" y="0"/>
                  </a:lnTo>
                </a:path>
              </a:pathLst>
            </a:custGeom>
            <a:noFill/>
            <a:ln w="1099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" name="Rectangle 19">
              <a:extLst>
                <a:ext uri="{FF2B5EF4-FFF2-40B4-BE49-F238E27FC236}">
                  <a16:creationId xmlns:a16="http://schemas.microsoft.com/office/drawing/2014/main" id="{4AC8D670-F020-4BC7-9EDD-9C3C5256F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" y="229"/>
              <a:ext cx="9000" cy="8912"/>
            </a:xfrm>
            <a:prstGeom prst="rect">
              <a:avLst/>
            </a:prstGeom>
            <a:noFill/>
            <a:ln w="2590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" name="Text Box 18">
              <a:extLst>
                <a:ext uri="{FF2B5EF4-FFF2-40B4-BE49-F238E27FC236}">
                  <a16:creationId xmlns:a16="http://schemas.microsoft.com/office/drawing/2014/main" id="{47F531FF-452E-4C2A-9023-4F85F9DE5A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" y="8468"/>
              <a:ext cx="1879" cy="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Рисунок</a:t>
              </a:r>
              <a:r>
                <a:rPr kumimoji="0" lang="en-US" altLang="ru-RU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9-15.</a:t>
              </a:r>
              <a:endParaRPr kumimoji="0" lang="en-US" altLang="ru-RU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Модель № 6</a:t>
              </a:r>
              <a:r>
                <a:rPr kumimoji="0" lang="en-US" altLang="ru-RU" sz="12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.</a:t>
              </a:r>
              <a:endParaRPr kumimoji="0" lang="en-US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Text Box 17">
              <a:extLst>
                <a:ext uri="{FF2B5EF4-FFF2-40B4-BE49-F238E27FC236}">
                  <a16:creationId xmlns:a16="http://schemas.microsoft.com/office/drawing/2014/main" id="{1B8BECC7-A7DF-4437-BAEA-28C17DF40E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94" y="7815"/>
              <a:ext cx="1000" cy="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Вычитание скорости</a:t>
              </a:r>
              <a:endParaRPr kumimoji="0" lang="en-US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Text Box 16">
              <a:extLst>
                <a:ext uri="{FF2B5EF4-FFF2-40B4-BE49-F238E27FC236}">
                  <a16:creationId xmlns:a16="http://schemas.microsoft.com/office/drawing/2014/main" id="{A20E3B5C-4678-42C3-9E0A-FA18B648C0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3" y="7829"/>
              <a:ext cx="1000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Добавление</a:t>
              </a:r>
              <a:r>
                <a:rPr kumimoji="0" lang="ru-RU" alt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r>
                <a:rPr kumimoji="0" lang="ru-RU" alt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к</a:t>
              </a:r>
              <a:r>
                <a:rPr kumimoji="0" lang="ru-RU" alt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r>
                <a:rPr kumimoji="0" lang="ru-RU" alt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скорости</a:t>
              </a:r>
              <a:endPara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Text Box 15">
              <a:extLst>
                <a:ext uri="{FF2B5EF4-FFF2-40B4-BE49-F238E27FC236}">
                  <a16:creationId xmlns:a16="http://schemas.microsoft.com/office/drawing/2014/main" id="{2BF964AC-B305-4326-B6C7-AB764E19E6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93" y="7441"/>
              <a:ext cx="723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Общая скорость</a:t>
              </a:r>
              <a:endParaRPr kumimoji="0" lang="en-US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Text Box 14">
              <a:extLst>
                <a:ext uri="{FF2B5EF4-FFF2-40B4-BE49-F238E27FC236}">
                  <a16:creationId xmlns:a16="http://schemas.microsoft.com/office/drawing/2014/main" id="{30BBA053-F6EA-49A2-A772-3F24B2D09A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3" y="5225"/>
              <a:ext cx="1003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Ср. скорость кролика</a:t>
              </a:r>
              <a:endParaRPr kumimoji="0" lang="en-US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336" name="Text Box 13">
              <a:extLst>
                <a:ext uri="{FF2B5EF4-FFF2-40B4-BE49-F238E27FC236}">
                  <a16:creationId xmlns:a16="http://schemas.microsoft.com/office/drawing/2014/main" id="{F0D24CE1-2475-4588-93D0-DA28D0BDF7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88" y="4649"/>
              <a:ext cx="976" cy="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Ср. скорость съеденных</a:t>
              </a:r>
              <a:endParaRPr kumimoji="0" lang="en-US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337" name="Text Box 12">
              <a:extLst>
                <a:ext uri="{FF2B5EF4-FFF2-40B4-BE49-F238E27FC236}">
                  <a16:creationId xmlns:a16="http://schemas.microsoft.com/office/drawing/2014/main" id="{1518332E-C764-43B6-98BC-09E3C3F971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3" y="4311"/>
              <a:ext cx="1032" cy="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Смещение съеденных</a:t>
              </a:r>
              <a:endParaRPr kumimoji="0" lang="en-US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338" name="Text Box 11">
              <a:extLst>
                <a:ext uri="{FF2B5EF4-FFF2-40B4-BE49-F238E27FC236}">
                  <a16:creationId xmlns:a16="http://schemas.microsoft.com/office/drawing/2014/main" id="{0E9D51A7-7A8B-427E-B50C-58D4EA3A09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16" y="3754"/>
              <a:ext cx="10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~</a:t>
              </a:r>
              <a:endPara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Смертность</a:t>
              </a:r>
              <a:endParaRPr kumimoji="0" lang="en-US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339" name="Text Box 10">
              <a:extLst>
                <a:ext uri="{FF2B5EF4-FFF2-40B4-BE49-F238E27FC236}">
                  <a16:creationId xmlns:a16="http://schemas.microsoft.com/office/drawing/2014/main" id="{372B5A64-D7F3-4C8B-8A17-F8203A8737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2" y="3838"/>
              <a:ext cx="614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alt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Порог</a:t>
              </a:r>
              <a:endParaRPr kumimoji="0" lang="en-US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340" name="Text Box 9">
              <a:extLst>
                <a:ext uri="{FF2B5EF4-FFF2-40B4-BE49-F238E27FC236}">
                  <a16:creationId xmlns:a16="http://schemas.microsoft.com/office/drawing/2014/main" id="{6B225019-E9A2-4932-A696-F710FAC2E2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7" y="3684"/>
              <a:ext cx="1064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Рождаемость</a:t>
              </a:r>
              <a:endParaRPr kumimoji="0" lang="en-US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341" name="Text Box 8">
              <a:extLst>
                <a:ext uri="{FF2B5EF4-FFF2-40B4-BE49-F238E27FC236}">
                  <a16:creationId xmlns:a16="http://schemas.microsoft.com/office/drawing/2014/main" id="{78DE6049-5D8A-49E2-B8FF-C479D5881D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00" y="2638"/>
              <a:ext cx="115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Натур. Умир.</a:t>
              </a:r>
              <a:endParaRPr kumimoji="0" lang="en-US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342" name="Text Box 7">
              <a:extLst>
                <a:ext uri="{FF2B5EF4-FFF2-40B4-BE49-F238E27FC236}">
                  <a16:creationId xmlns:a16="http://schemas.microsoft.com/office/drawing/2014/main" id="{58AD970B-3128-493C-A5A4-F1ECBF3B0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3" y="1978"/>
              <a:ext cx="1008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Съедение</a:t>
              </a:r>
              <a:endParaRPr kumimoji="0" lang="en-US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343" name="Text Box 6">
              <a:extLst>
                <a:ext uri="{FF2B5EF4-FFF2-40B4-BE49-F238E27FC236}">
                  <a16:creationId xmlns:a16="http://schemas.microsoft.com/office/drawing/2014/main" id="{FFF91576-0455-4B07-BF2A-0110D5F21A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4" y="1804"/>
              <a:ext cx="1007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Рождение</a:t>
              </a:r>
              <a:endParaRPr kumimoji="0" lang="en-US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344" name="Text Box 5">
              <a:extLst>
                <a:ext uri="{FF2B5EF4-FFF2-40B4-BE49-F238E27FC236}">
                  <a16:creationId xmlns:a16="http://schemas.microsoft.com/office/drawing/2014/main" id="{F79A442F-8CF9-4037-9FF2-7A1D7C6749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6" y="1371"/>
              <a:ext cx="694" cy="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Кол-во кроликов</a:t>
              </a:r>
              <a:endParaRPr kumimoji="0" lang="en-US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345" name="Text Box 4">
              <a:extLst>
                <a:ext uri="{FF2B5EF4-FFF2-40B4-BE49-F238E27FC236}">
                  <a16:creationId xmlns:a16="http://schemas.microsoft.com/office/drawing/2014/main" id="{F11F925B-4E71-4492-AFAF-00A0CBA36D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84" y="607"/>
              <a:ext cx="691" cy="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Кол-во лис</a:t>
              </a:r>
              <a:endParaRPr kumimoji="0" lang="en-US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346" name="Text Box 3">
              <a:extLst>
                <a:ext uri="{FF2B5EF4-FFF2-40B4-BE49-F238E27FC236}">
                  <a16:creationId xmlns:a16="http://schemas.microsoft.com/office/drawing/2014/main" id="{C5FA943F-11D9-466E-8399-4A23C1BCB0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3" y="523"/>
              <a:ext cx="1011" cy="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7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~</a:t>
              </a:r>
              <a:endPara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347" name="Text Box 2">
              <a:extLst>
                <a:ext uri="{FF2B5EF4-FFF2-40B4-BE49-F238E27FC236}">
                  <a16:creationId xmlns:a16="http://schemas.microsoft.com/office/drawing/2014/main" id="{402C2A25-B87B-44DD-B212-E9B8CF2EC9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8" y="480"/>
              <a:ext cx="2688" cy="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anose="02020603050405020304" pitchFamily="18" charset="0"/>
                </a:rPr>
                <a:t>(</a:t>
              </a:r>
              <a:r>
                <a:rPr kumimoji="0" lang="ru-RU" altLang="ru-RU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см. Rabbit</a:t>
              </a:r>
              <a:r>
                <a:rPr kumimoji="0" lang="en-US" altLang="ru-RU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6</a:t>
              </a:r>
              <a:r>
                <a:rPr kumimoji="0" lang="ru-RU" altLang="ru-RU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в папке</a:t>
              </a:r>
              <a:endParaRPr kumimoji="0" lang="ru-RU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Введ. в Сист. Мышл.</a:t>
              </a:r>
              <a:endParaRPr kumimoji="0" lang="ru-RU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на вашем диске</a:t>
              </a:r>
              <a:r>
                <a:rPr kumimoji="0" lang="en-US" altLang="ru-RU" sz="12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)</a:t>
              </a:r>
              <a:endPara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4395" name="Прямоугольник 14394">
            <a:extLst>
              <a:ext uri="{FF2B5EF4-FFF2-40B4-BE49-F238E27FC236}">
                <a16:creationId xmlns:a16="http://schemas.microsoft.com/office/drawing/2014/main" id="{2420697A-90C3-474D-881A-D4FFA17363F6}"/>
              </a:ext>
            </a:extLst>
          </p:cNvPr>
          <p:cNvSpPr/>
          <p:nvPr/>
        </p:nvSpPr>
        <p:spPr>
          <a:xfrm>
            <a:off x="4397147" y="369842"/>
            <a:ext cx="103265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800" dirty="0">
                <a:latin typeface="Arial" panose="020B0604020202020204" pitchFamily="34" charset="0"/>
                <a:ea typeface="Times New Roman" panose="02020603050405020304" pitchFamily="18" charset="0"/>
              </a:rPr>
              <a:t>Кролики</a:t>
            </a:r>
            <a:r>
              <a:rPr lang="en-US" altLang="ru-RU" sz="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/</a:t>
            </a:r>
            <a:r>
              <a:rPr lang="ru-RU" altLang="ru-RU" sz="800" dirty="0">
                <a:latin typeface="Arial" panose="020B0604020202020204" pitchFamily="34" charset="0"/>
                <a:ea typeface="Times New Roman" panose="02020603050405020304" pitchFamily="18" charset="0"/>
              </a:rPr>
              <a:t>лисы</a:t>
            </a:r>
            <a:r>
              <a:rPr lang="en-US" altLang="ru-RU" sz="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/</a:t>
            </a:r>
            <a:r>
              <a:rPr lang="ru-RU" altLang="ru-RU" sz="800" dirty="0">
                <a:latin typeface="Arial" panose="020B0604020202020204" pitchFamily="34" charset="0"/>
                <a:ea typeface="Times New Roman" panose="02020603050405020304" pitchFamily="18" charset="0"/>
              </a:rPr>
              <a:t>год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4053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">
            <a:extLst>
              <a:ext uri="{FF2B5EF4-FFF2-40B4-BE49-F238E27FC236}">
                <a16:creationId xmlns:a16="http://schemas.microsoft.com/office/drawing/2014/main" id="{CCA75DB8-BCC2-4749-90E5-3F589D66F9D8}"/>
              </a:ext>
            </a:extLst>
          </p:cNvPr>
          <p:cNvGrpSpPr>
            <a:grpSpLocks/>
          </p:cNvGrpSpPr>
          <p:nvPr/>
        </p:nvGrpSpPr>
        <p:grpSpPr bwMode="auto">
          <a:xfrm>
            <a:off x="3332747" y="1720516"/>
            <a:ext cx="4586288" cy="3225800"/>
            <a:chOff x="0" y="0"/>
            <a:chExt cx="7222" cy="5081"/>
          </a:xfrm>
        </p:grpSpPr>
        <p:pic>
          <p:nvPicPr>
            <p:cNvPr id="16387" name="Picture 3">
              <a:extLst>
                <a:ext uri="{FF2B5EF4-FFF2-40B4-BE49-F238E27FC236}">
                  <a16:creationId xmlns:a16="http://schemas.microsoft.com/office/drawing/2014/main" id="{A2D983C9-D10C-469E-85CE-E75DA2CB3D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" y="200"/>
              <a:ext cx="6793" cy="38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 Box 2">
              <a:extLst>
                <a:ext uri="{FF2B5EF4-FFF2-40B4-BE49-F238E27FC236}">
                  <a16:creationId xmlns:a16="http://schemas.microsoft.com/office/drawing/2014/main" id="{C3808FEF-B3EC-4580-B5FB-E53EAA0DC2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" y="20"/>
              <a:ext cx="7181" cy="5040"/>
            </a:xfrm>
            <a:prstGeom prst="rect">
              <a:avLst/>
            </a:prstGeom>
            <a:noFill/>
            <a:ln w="2590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ru-RU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ru-RU" sz="1200" b="1" dirty="0"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ru-RU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ru-RU" sz="1200" b="1" dirty="0"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ru-RU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ru-RU" sz="1200" b="1" dirty="0"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ru-RU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ru-RU" sz="1200" b="1" dirty="0"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ru-RU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ru-RU" sz="1200" b="1" dirty="0"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ru-RU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ru-RU" sz="1200" b="1" dirty="0"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ru-RU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ru-RU" sz="1200" b="1" dirty="0"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ru-RU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ru-RU" sz="1200" b="1" dirty="0">
                  <a:latin typeface="Arial" panose="020B0604020202020204" pitchFamily="34" charset="0"/>
                  <a:ea typeface="Times New Roman" panose="02020603050405020304" pitchFamily="18" charset="0"/>
                </a:rPr>
                <a:t>   </a:t>
              </a:r>
              <a:r>
                <a:rPr lang="ru-RU" altLang="ru-RU" sz="1200" b="1" dirty="0">
                  <a:latin typeface="Arial" panose="020B0604020202020204" pitchFamily="34" charset="0"/>
                  <a:ea typeface="Times New Roman" panose="02020603050405020304" pitchFamily="18" charset="0"/>
                </a:rPr>
                <a:t>Рисунок</a:t>
              </a:r>
              <a:r>
                <a:rPr kumimoji="0" lang="en-US" altLang="ru-RU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9-16.</a:t>
              </a:r>
              <a:endPara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  </a:t>
              </a:r>
              <a:r>
                <a:rPr kumimoji="0" lang="ru-RU" altLang="ru-RU" sz="12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Имитационная модель № 6</a:t>
              </a:r>
              <a:r>
                <a:rPr kumimoji="0" lang="en-US" altLang="ru-RU" sz="12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.</a:t>
              </a:r>
              <a:endPara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6122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5454EDC-B5BC-4F27-872B-F9CF586A62E3}"/>
              </a:ext>
            </a:extLst>
          </p:cNvPr>
          <p:cNvSpPr/>
          <p:nvPr/>
        </p:nvSpPr>
        <p:spPr>
          <a:xfrm>
            <a:off x="3048000" y="1102402"/>
            <a:ext cx="6096000" cy="465319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50"/>
              </a:spcBef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9215">
              <a:lnSpc>
                <a:spcPts val="1370"/>
              </a:lnSpc>
              <a:spcAft>
                <a:spcPts val="0"/>
              </a:spcAft>
            </a:pPr>
            <a:r>
              <a:rPr lang="ru-RU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9-2.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9215">
              <a:lnSpc>
                <a:spcPts val="1370"/>
              </a:lnSpc>
              <a:spcAft>
                <a:spcPts val="0"/>
              </a:spcAft>
            </a:pPr>
            <a:r>
              <a:rPr lang="ru-RU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Эволюция скорости роста популяции кроликов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75CD74-3894-4359-A054-0D840B026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6" name="Group 1">
            <a:extLst>
              <a:ext uri="{FF2B5EF4-FFF2-40B4-BE49-F238E27FC236}">
                <a16:creationId xmlns:a16="http://schemas.microsoft.com/office/drawing/2014/main" id="{188E9C02-E9A5-47A0-AA21-340A10CCD4AD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2441528"/>
            <a:ext cx="4639627" cy="3314070"/>
            <a:chOff x="3619" y="2677"/>
            <a:chExt cx="7306" cy="5220"/>
          </a:xfrm>
        </p:grpSpPr>
        <p:pic>
          <p:nvPicPr>
            <p:cNvPr id="2051" name="Picture 3">
              <a:extLst>
                <a:ext uri="{FF2B5EF4-FFF2-40B4-BE49-F238E27FC236}">
                  <a16:creationId xmlns:a16="http://schemas.microsoft.com/office/drawing/2014/main" id="{5D48D9A8-9317-46B1-A560-2D300A610C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2" y="2832"/>
              <a:ext cx="6960" cy="39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 Box 2">
              <a:extLst>
                <a:ext uri="{FF2B5EF4-FFF2-40B4-BE49-F238E27FC236}">
                  <a16:creationId xmlns:a16="http://schemas.microsoft.com/office/drawing/2014/main" id="{65853AC2-46F3-4991-921E-1B767F87DE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9" y="2677"/>
              <a:ext cx="7306" cy="5220"/>
            </a:xfrm>
            <a:prstGeom prst="rect">
              <a:avLst/>
            </a:prstGeom>
            <a:noFill/>
            <a:ln w="2590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3295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8">
            <a:extLst>
              <a:ext uri="{FF2B5EF4-FFF2-40B4-BE49-F238E27FC236}">
                <a16:creationId xmlns:a16="http://schemas.microsoft.com/office/drawing/2014/main" id="{50E9FEB6-CB5F-4079-A482-3C005A84E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2870" y="95415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3" name="Group 1">
            <a:extLst>
              <a:ext uri="{FF2B5EF4-FFF2-40B4-BE49-F238E27FC236}">
                <a16:creationId xmlns:a16="http://schemas.microsoft.com/office/drawing/2014/main" id="{14573AD8-AA1B-4430-9826-A0A3832847FD}"/>
              </a:ext>
            </a:extLst>
          </p:cNvPr>
          <p:cNvGrpSpPr>
            <a:grpSpLocks/>
          </p:cNvGrpSpPr>
          <p:nvPr/>
        </p:nvGrpSpPr>
        <p:grpSpPr bwMode="auto">
          <a:xfrm>
            <a:off x="2265569" y="966958"/>
            <a:ext cx="5714368" cy="4969825"/>
            <a:chOff x="20" y="20"/>
            <a:chExt cx="9000" cy="7764"/>
          </a:xfrm>
        </p:grpSpPr>
        <p:sp>
          <p:nvSpPr>
            <p:cNvPr id="4" name="Rectangle 67">
              <a:extLst>
                <a:ext uri="{FF2B5EF4-FFF2-40B4-BE49-F238E27FC236}">
                  <a16:creationId xmlns:a16="http://schemas.microsoft.com/office/drawing/2014/main" id="{26E5C6F2-F5E0-4DF2-9928-4D40A48574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8" y="814"/>
              <a:ext cx="824" cy="636"/>
            </a:xfrm>
            <a:prstGeom prst="rect">
              <a:avLst/>
            </a:prstGeom>
            <a:noFill/>
            <a:ln w="11392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pic>
          <p:nvPicPr>
            <p:cNvPr id="3138" name="Picture 66">
              <a:extLst>
                <a:ext uri="{FF2B5EF4-FFF2-40B4-BE49-F238E27FC236}">
                  <a16:creationId xmlns:a16="http://schemas.microsoft.com/office/drawing/2014/main" id="{83B7D030-E7E2-4373-927F-BB9FAC6AE3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" y="1009"/>
              <a:ext cx="280" cy="2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Line 65">
              <a:extLst>
                <a:ext uri="{FF2B5EF4-FFF2-40B4-BE49-F238E27FC236}">
                  <a16:creationId xmlns:a16="http://schemas.microsoft.com/office/drawing/2014/main" id="{1044D3CF-03E6-4E55-9FE8-F4F60DA643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8" y="1196"/>
              <a:ext cx="2990" cy="3"/>
            </a:xfrm>
            <a:prstGeom prst="line">
              <a:avLst/>
            </a:prstGeom>
            <a:noFill/>
            <a:ln w="1139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" name="Line 64">
              <a:extLst>
                <a:ext uri="{FF2B5EF4-FFF2-40B4-BE49-F238E27FC236}">
                  <a16:creationId xmlns:a16="http://schemas.microsoft.com/office/drawing/2014/main" id="{962C57A2-A44E-4E65-B3D4-9A64D12718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8" y="1235"/>
              <a:ext cx="2990" cy="0"/>
            </a:xfrm>
            <a:prstGeom prst="line">
              <a:avLst/>
            </a:prstGeom>
            <a:noFill/>
            <a:ln w="1139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" name="Freeform 63">
              <a:extLst>
                <a:ext uri="{FF2B5EF4-FFF2-40B4-BE49-F238E27FC236}">
                  <a16:creationId xmlns:a16="http://schemas.microsoft.com/office/drawing/2014/main" id="{849E2405-7224-44A0-9A34-1557774D54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8" y="1102"/>
              <a:ext cx="113" cy="226"/>
            </a:xfrm>
            <a:custGeom>
              <a:avLst/>
              <a:gdLst>
                <a:gd name="T0" fmla="+- 0 3858 3858"/>
                <a:gd name="T1" fmla="*/ T0 w 113"/>
                <a:gd name="T2" fmla="+- 0 1196 1103"/>
                <a:gd name="T3" fmla="*/ 1196 h 226"/>
                <a:gd name="T4" fmla="+- 0 3858 3858"/>
                <a:gd name="T5" fmla="*/ T4 w 113"/>
                <a:gd name="T6" fmla="+- 0 1103 1103"/>
                <a:gd name="T7" fmla="*/ 1103 h 226"/>
                <a:gd name="T8" fmla="+- 0 3971 3858"/>
                <a:gd name="T9" fmla="*/ T8 w 113"/>
                <a:gd name="T10" fmla="+- 0 1216 1103"/>
                <a:gd name="T11" fmla="*/ 1216 h 226"/>
                <a:gd name="T12" fmla="+- 0 3858 3858"/>
                <a:gd name="T13" fmla="*/ T12 w 113"/>
                <a:gd name="T14" fmla="+- 0 1328 1103"/>
                <a:gd name="T15" fmla="*/ 1328 h 226"/>
                <a:gd name="T16" fmla="+- 0 3858 3858"/>
                <a:gd name="T17" fmla="*/ T16 w 113"/>
                <a:gd name="T18" fmla="+- 0 1235 1103"/>
                <a:gd name="T19" fmla="*/ 1235 h 22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13" h="226">
                  <a:moveTo>
                    <a:pt x="0" y="93"/>
                  </a:moveTo>
                  <a:lnTo>
                    <a:pt x="0" y="0"/>
                  </a:lnTo>
                  <a:lnTo>
                    <a:pt x="113" y="113"/>
                  </a:lnTo>
                  <a:lnTo>
                    <a:pt x="0" y="225"/>
                  </a:lnTo>
                  <a:lnTo>
                    <a:pt x="0" y="132"/>
                  </a:lnTo>
                </a:path>
              </a:pathLst>
            </a:custGeom>
            <a:noFill/>
            <a:ln w="1139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pic>
          <p:nvPicPr>
            <p:cNvPr id="3134" name="Picture 62">
              <a:extLst>
                <a:ext uri="{FF2B5EF4-FFF2-40B4-BE49-F238E27FC236}">
                  <a16:creationId xmlns:a16="http://schemas.microsoft.com/office/drawing/2014/main" id="{E973E1C4-48B3-4B60-8925-6907F5397E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" y="945"/>
              <a:ext cx="354" cy="4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Line 61">
              <a:extLst>
                <a:ext uri="{FF2B5EF4-FFF2-40B4-BE49-F238E27FC236}">
                  <a16:creationId xmlns:a16="http://schemas.microsoft.com/office/drawing/2014/main" id="{F0D8E547-5776-41CA-932F-A8314B6802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1" y="1439"/>
              <a:ext cx="3" cy="674"/>
            </a:xfrm>
            <a:prstGeom prst="line">
              <a:avLst/>
            </a:prstGeom>
            <a:noFill/>
            <a:ln w="1139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" name="Line 60">
              <a:extLst>
                <a:ext uri="{FF2B5EF4-FFF2-40B4-BE49-F238E27FC236}">
                  <a16:creationId xmlns:a16="http://schemas.microsoft.com/office/drawing/2014/main" id="{65B40B33-6EB9-40AA-8446-F85759D45B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5" y="1439"/>
              <a:ext cx="0" cy="710"/>
            </a:xfrm>
            <a:prstGeom prst="line">
              <a:avLst/>
            </a:prstGeom>
            <a:noFill/>
            <a:ln w="1139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" name="Line 59">
              <a:extLst>
                <a:ext uri="{FF2B5EF4-FFF2-40B4-BE49-F238E27FC236}">
                  <a16:creationId xmlns:a16="http://schemas.microsoft.com/office/drawing/2014/main" id="{1BCE0644-18B7-4BDE-9EDB-75748E2751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1" y="2113"/>
              <a:ext cx="2115" cy="0"/>
            </a:xfrm>
            <a:prstGeom prst="line">
              <a:avLst/>
            </a:prstGeom>
            <a:noFill/>
            <a:ln w="1139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" name="Line 58">
              <a:extLst>
                <a:ext uri="{FF2B5EF4-FFF2-40B4-BE49-F238E27FC236}">
                  <a16:creationId xmlns:a16="http://schemas.microsoft.com/office/drawing/2014/main" id="{D20BD45D-EE46-4121-8DF9-4DEC0FEDB1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5" y="2149"/>
              <a:ext cx="2151" cy="3"/>
            </a:xfrm>
            <a:prstGeom prst="line">
              <a:avLst/>
            </a:prstGeom>
            <a:noFill/>
            <a:ln w="1139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" name="Freeform 57">
              <a:extLst>
                <a:ext uri="{FF2B5EF4-FFF2-40B4-BE49-F238E27FC236}">
                  <a16:creationId xmlns:a16="http://schemas.microsoft.com/office/drawing/2014/main" id="{6F1BDEE3-DBA3-4764-BB20-F221506A0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" y="2019"/>
              <a:ext cx="111" cy="226"/>
            </a:xfrm>
            <a:custGeom>
              <a:avLst/>
              <a:gdLst>
                <a:gd name="T0" fmla="+- 0 6796 6796"/>
                <a:gd name="T1" fmla="*/ T0 w 111"/>
                <a:gd name="T2" fmla="+- 0 2113 2020"/>
                <a:gd name="T3" fmla="*/ 2113 h 226"/>
                <a:gd name="T4" fmla="+- 0 6796 6796"/>
                <a:gd name="T5" fmla="*/ T4 w 111"/>
                <a:gd name="T6" fmla="+- 0 2020 2020"/>
                <a:gd name="T7" fmla="*/ 2020 h 226"/>
                <a:gd name="T8" fmla="+- 0 6906 6796"/>
                <a:gd name="T9" fmla="*/ T8 w 111"/>
                <a:gd name="T10" fmla="+- 0 2132 2020"/>
                <a:gd name="T11" fmla="*/ 2132 h 226"/>
                <a:gd name="T12" fmla="+- 0 6796 6796"/>
                <a:gd name="T13" fmla="*/ T12 w 111"/>
                <a:gd name="T14" fmla="+- 0 2245 2020"/>
                <a:gd name="T15" fmla="*/ 2245 h 226"/>
                <a:gd name="T16" fmla="+- 0 6796 6796"/>
                <a:gd name="T17" fmla="*/ T16 w 111"/>
                <a:gd name="T18" fmla="+- 0 2149 2020"/>
                <a:gd name="T19" fmla="*/ 2149 h 22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11" h="226">
                  <a:moveTo>
                    <a:pt x="0" y="93"/>
                  </a:moveTo>
                  <a:lnTo>
                    <a:pt x="0" y="0"/>
                  </a:lnTo>
                  <a:lnTo>
                    <a:pt x="110" y="112"/>
                  </a:lnTo>
                  <a:lnTo>
                    <a:pt x="0" y="225"/>
                  </a:lnTo>
                  <a:lnTo>
                    <a:pt x="0" y="129"/>
                  </a:lnTo>
                </a:path>
              </a:pathLst>
            </a:custGeom>
            <a:noFill/>
            <a:ln w="1139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pic>
          <p:nvPicPr>
            <p:cNvPr id="3128" name="Picture 56">
              <a:extLst>
                <a:ext uri="{FF2B5EF4-FFF2-40B4-BE49-F238E27FC236}">
                  <a16:creationId xmlns:a16="http://schemas.microsoft.com/office/drawing/2014/main" id="{F9B916EC-620B-42BE-88B4-ACC5B95211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5" y="1859"/>
              <a:ext cx="357" cy="4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7" name="Picture 55">
              <a:extLst>
                <a:ext uri="{FF2B5EF4-FFF2-40B4-BE49-F238E27FC236}">
                  <a16:creationId xmlns:a16="http://schemas.microsoft.com/office/drawing/2014/main" id="{6740C1F4-A0D1-441D-9937-459B75F28D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7" y="2375"/>
              <a:ext cx="357" cy="3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Freeform 54">
              <a:extLst>
                <a:ext uri="{FF2B5EF4-FFF2-40B4-BE49-F238E27FC236}">
                  <a16:creationId xmlns:a16="http://schemas.microsoft.com/office/drawing/2014/main" id="{F300F01E-EA0C-4183-AF0F-151392696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5" y="1990"/>
              <a:ext cx="168" cy="125"/>
            </a:xfrm>
            <a:custGeom>
              <a:avLst/>
              <a:gdLst>
                <a:gd name="T0" fmla="+- 0 6928 6916"/>
                <a:gd name="T1" fmla="*/ T0 w 168"/>
                <a:gd name="T2" fmla="+- 0 2116 1991"/>
                <a:gd name="T3" fmla="*/ 2116 h 125"/>
                <a:gd name="T4" fmla="+- 0 6918 6916"/>
                <a:gd name="T5" fmla="*/ T4 w 168"/>
                <a:gd name="T6" fmla="+- 0 2096 1991"/>
                <a:gd name="T7" fmla="*/ 2096 h 125"/>
                <a:gd name="T8" fmla="+- 0 6916 6916"/>
                <a:gd name="T9" fmla="*/ T8 w 168"/>
                <a:gd name="T10" fmla="+- 0 2077 1991"/>
                <a:gd name="T11" fmla="*/ 2077 h 125"/>
                <a:gd name="T12" fmla="+- 0 6918 6916"/>
                <a:gd name="T13" fmla="*/ T12 w 168"/>
                <a:gd name="T14" fmla="+- 0 2058 1991"/>
                <a:gd name="T15" fmla="*/ 2058 h 125"/>
                <a:gd name="T16" fmla="+- 0 6954 6916"/>
                <a:gd name="T17" fmla="*/ T16 w 168"/>
                <a:gd name="T18" fmla="+- 0 2005 1991"/>
                <a:gd name="T19" fmla="*/ 2005 h 125"/>
                <a:gd name="T20" fmla="+- 0 7000 6916"/>
                <a:gd name="T21" fmla="*/ T20 w 168"/>
                <a:gd name="T22" fmla="+- 0 1991 1991"/>
                <a:gd name="T23" fmla="*/ 1991 h 125"/>
                <a:gd name="T24" fmla="+- 0 7016 6916"/>
                <a:gd name="T25" fmla="*/ T24 w 168"/>
                <a:gd name="T26" fmla="+- 0 1993 1991"/>
                <a:gd name="T27" fmla="*/ 1993 h 125"/>
                <a:gd name="T28" fmla="+- 0 7072 6916"/>
                <a:gd name="T29" fmla="*/ T28 w 168"/>
                <a:gd name="T30" fmla="+- 0 2029 1991"/>
                <a:gd name="T31" fmla="*/ 2029 h 125"/>
                <a:gd name="T32" fmla="+- 0 7081 6916"/>
                <a:gd name="T33" fmla="*/ T32 w 168"/>
                <a:gd name="T34" fmla="+- 0 2058 1991"/>
                <a:gd name="T35" fmla="*/ 2058 h 125"/>
                <a:gd name="T36" fmla="+- 0 7084 6916"/>
                <a:gd name="T37" fmla="*/ T36 w 168"/>
                <a:gd name="T38" fmla="+- 0 2077 1991"/>
                <a:gd name="T39" fmla="*/ 2077 h 12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</a:cxnLst>
              <a:rect l="0" t="0" r="r" b="b"/>
              <a:pathLst>
                <a:path w="168" h="125">
                  <a:moveTo>
                    <a:pt x="12" y="125"/>
                  </a:moveTo>
                  <a:lnTo>
                    <a:pt x="2" y="105"/>
                  </a:lnTo>
                  <a:lnTo>
                    <a:pt x="0" y="86"/>
                  </a:lnTo>
                  <a:lnTo>
                    <a:pt x="2" y="67"/>
                  </a:lnTo>
                  <a:lnTo>
                    <a:pt x="38" y="14"/>
                  </a:lnTo>
                  <a:lnTo>
                    <a:pt x="84" y="0"/>
                  </a:lnTo>
                  <a:lnTo>
                    <a:pt x="100" y="2"/>
                  </a:lnTo>
                  <a:lnTo>
                    <a:pt x="156" y="38"/>
                  </a:lnTo>
                  <a:lnTo>
                    <a:pt x="165" y="67"/>
                  </a:lnTo>
                  <a:lnTo>
                    <a:pt x="168" y="86"/>
                  </a:lnTo>
                </a:path>
              </a:pathLst>
            </a:custGeom>
            <a:noFill/>
            <a:ln w="1139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" name="Freeform 53">
              <a:extLst>
                <a:ext uri="{FF2B5EF4-FFF2-40B4-BE49-F238E27FC236}">
                  <a16:creationId xmlns:a16="http://schemas.microsoft.com/office/drawing/2014/main" id="{FB190DB4-68BB-46DF-B08E-B800E5B55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0" y="1990"/>
              <a:ext cx="128" cy="168"/>
            </a:xfrm>
            <a:custGeom>
              <a:avLst/>
              <a:gdLst>
                <a:gd name="T0" fmla="+- 0 7050 7050"/>
                <a:gd name="T1" fmla="*/ T0 w 128"/>
                <a:gd name="T2" fmla="+- 0 2003 1991"/>
                <a:gd name="T3" fmla="*/ 2003 h 168"/>
                <a:gd name="T4" fmla="+- 0 7072 7050"/>
                <a:gd name="T5" fmla="*/ T4 w 128"/>
                <a:gd name="T6" fmla="+- 0 1993 1991"/>
                <a:gd name="T7" fmla="*/ 1993 h 168"/>
                <a:gd name="T8" fmla="+- 0 7093 7050"/>
                <a:gd name="T9" fmla="*/ T8 w 128"/>
                <a:gd name="T10" fmla="+- 0 1991 1991"/>
                <a:gd name="T11" fmla="*/ 1991 h 168"/>
                <a:gd name="T12" fmla="+- 0 7110 7050"/>
                <a:gd name="T13" fmla="*/ T12 w 128"/>
                <a:gd name="T14" fmla="+- 0 1993 1991"/>
                <a:gd name="T15" fmla="*/ 1993 h 168"/>
                <a:gd name="T16" fmla="+- 0 7163 7050"/>
                <a:gd name="T17" fmla="*/ T16 w 128"/>
                <a:gd name="T18" fmla="+- 0 2029 1991"/>
                <a:gd name="T19" fmla="*/ 2029 h 168"/>
                <a:gd name="T20" fmla="+- 0 7177 7050"/>
                <a:gd name="T21" fmla="*/ T20 w 128"/>
                <a:gd name="T22" fmla="+- 0 2077 1991"/>
                <a:gd name="T23" fmla="*/ 2077 h 168"/>
                <a:gd name="T24" fmla="+- 0 7175 7050"/>
                <a:gd name="T25" fmla="*/ T24 w 128"/>
                <a:gd name="T26" fmla="+- 0 2094 1991"/>
                <a:gd name="T27" fmla="*/ 2094 h 168"/>
                <a:gd name="T28" fmla="+- 0 7141 7050"/>
                <a:gd name="T29" fmla="*/ T28 w 128"/>
                <a:gd name="T30" fmla="+- 0 2147 1991"/>
                <a:gd name="T31" fmla="*/ 2147 h 168"/>
                <a:gd name="T32" fmla="+- 0 7124 7050"/>
                <a:gd name="T33" fmla="*/ T32 w 128"/>
                <a:gd name="T34" fmla="+- 0 2152 1991"/>
                <a:gd name="T35" fmla="*/ 2152 h 168"/>
                <a:gd name="T36" fmla="+- 0 7110 7050"/>
                <a:gd name="T37" fmla="*/ T36 w 128"/>
                <a:gd name="T38" fmla="+- 0 2156 1991"/>
                <a:gd name="T39" fmla="*/ 2156 h 168"/>
                <a:gd name="T40" fmla="+- 0 7093 7050"/>
                <a:gd name="T41" fmla="*/ T40 w 128"/>
                <a:gd name="T42" fmla="+- 0 2159 1991"/>
                <a:gd name="T43" fmla="*/ 2159 h 16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</a:cxnLst>
              <a:rect l="0" t="0" r="r" b="b"/>
              <a:pathLst>
                <a:path w="128" h="168">
                  <a:moveTo>
                    <a:pt x="0" y="12"/>
                  </a:moveTo>
                  <a:lnTo>
                    <a:pt x="22" y="2"/>
                  </a:lnTo>
                  <a:lnTo>
                    <a:pt x="43" y="0"/>
                  </a:lnTo>
                  <a:lnTo>
                    <a:pt x="60" y="2"/>
                  </a:lnTo>
                  <a:lnTo>
                    <a:pt x="113" y="38"/>
                  </a:lnTo>
                  <a:lnTo>
                    <a:pt x="127" y="86"/>
                  </a:lnTo>
                  <a:lnTo>
                    <a:pt x="125" y="103"/>
                  </a:lnTo>
                  <a:lnTo>
                    <a:pt x="91" y="156"/>
                  </a:lnTo>
                  <a:lnTo>
                    <a:pt x="74" y="161"/>
                  </a:lnTo>
                  <a:lnTo>
                    <a:pt x="60" y="165"/>
                  </a:lnTo>
                  <a:lnTo>
                    <a:pt x="43" y="168"/>
                  </a:lnTo>
                </a:path>
              </a:pathLst>
            </a:custGeom>
            <a:noFill/>
            <a:ln w="1139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" name="Freeform 52">
              <a:extLst>
                <a:ext uri="{FF2B5EF4-FFF2-40B4-BE49-F238E27FC236}">
                  <a16:creationId xmlns:a16="http://schemas.microsoft.com/office/drawing/2014/main" id="{1D57BAC2-79AC-417F-9FD8-3A6D9755B96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9" y="2127"/>
              <a:ext cx="168" cy="128"/>
            </a:xfrm>
            <a:custGeom>
              <a:avLst/>
              <a:gdLst>
                <a:gd name="T0" fmla="+- 0 7165 7009"/>
                <a:gd name="T1" fmla="*/ T0 w 168"/>
                <a:gd name="T2" fmla="+- 0 2128 2128"/>
                <a:gd name="T3" fmla="*/ 2128 h 128"/>
                <a:gd name="T4" fmla="+- 0 7172 7009"/>
                <a:gd name="T5" fmla="*/ T4 w 168"/>
                <a:gd name="T6" fmla="+- 0 2140 2128"/>
                <a:gd name="T7" fmla="*/ 2140 h 128"/>
                <a:gd name="T8" fmla="+- 0 7175 7009"/>
                <a:gd name="T9" fmla="*/ T8 w 168"/>
                <a:gd name="T10" fmla="+- 0 2149 2128"/>
                <a:gd name="T11" fmla="*/ 2149 h 128"/>
                <a:gd name="T12" fmla="+- 0 7177 7009"/>
                <a:gd name="T13" fmla="*/ T12 w 168"/>
                <a:gd name="T14" fmla="+- 0 2171 2128"/>
                <a:gd name="T15" fmla="*/ 2171 h 128"/>
                <a:gd name="T16" fmla="+- 0 7175 7009"/>
                <a:gd name="T17" fmla="*/ T16 w 168"/>
                <a:gd name="T18" fmla="+- 0 2185 2128"/>
                <a:gd name="T19" fmla="*/ 2185 h 128"/>
                <a:gd name="T20" fmla="+- 0 7141 7009"/>
                <a:gd name="T21" fmla="*/ T20 w 168"/>
                <a:gd name="T22" fmla="+- 0 2240 2128"/>
                <a:gd name="T23" fmla="*/ 2240 h 128"/>
                <a:gd name="T24" fmla="+- 0 7093 7009"/>
                <a:gd name="T25" fmla="*/ T24 w 168"/>
                <a:gd name="T26" fmla="+- 0 2255 2128"/>
                <a:gd name="T27" fmla="*/ 2255 h 128"/>
                <a:gd name="T28" fmla="+- 0 7076 7009"/>
                <a:gd name="T29" fmla="*/ T28 w 168"/>
                <a:gd name="T30" fmla="+- 0 2252 2128"/>
                <a:gd name="T31" fmla="*/ 2252 h 128"/>
                <a:gd name="T32" fmla="+- 0 7024 7009"/>
                <a:gd name="T33" fmla="*/ T32 w 168"/>
                <a:gd name="T34" fmla="+- 0 2219 2128"/>
                <a:gd name="T35" fmla="*/ 2219 h 128"/>
                <a:gd name="T36" fmla="+- 0 7012 7009"/>
                <a:gd name="T37" fmla="*/ T36 w 168"/>
                <a:gd name="T38" fmla="+- 0 2185 2128"/>
                <a:gd name="T39" fmla="*/ 2185 h 128"/>
                <a:gd name="T40" fmla="+- 0 7009 7009"/>
                <a:gd name="T41" fmla="*/ T40 w 168"/>
                <a:gd name="T42" fmla="+- 0 2171 2128"/>
                <a:gd name="T43" fmla="*/ 2171 h 12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</a:cxnLst>
              <a:rect l="0" t="0" r="r" b="b"/>
              <a:pathLst>
                <a:path w="168" h="128">
                  <a:moveTo>
                    <a:pt x="156" y="0"/>
                  </a:moveTo>
                  <a:lnTo>
                    <a:pt x="163" y="12"/>
                  </a:lnTo>
                  <a:lnTo>
                    <a:pt x="166" y="21"/>
                  </a:lnTo>
                  <a:lnTo>
                    <a:pt x="168" y="43"/>
                  </a:lnTo>
                  <a:lnTo>
                    <a:pt x="166" y="57"/>
                  </a:lnTo>
                  <a:lnTo>
                    <a:pt x="132" y="112"/>
                  </a:lnTo>
                  <a:lnTo>
                    <a:pt x="84" y="127"/>
                  </a:lnTo>
                  <a:lnTo>
                    <a:pt x="67" y="124"/>
                  </a:lnTo>
                  <a:lnTo>
                    <a:pt x="15" y="91"/>
                  </a:lnTo>
                  <a:lnTo>
                    <a:pt x="3" y="57"/>
                  </a:lnTo>
                  <a:lnTo>
                    <a:pt x="0" y="43"/>
                  </a:lnTo>
                </a:path>
              </a:pathLst>
            </a:custGeom>
            <a:noFill/>
            <a:ln w="1139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" name="Freeform 51">
              <a:extLst>
                <a:ext uri="{FF2B5EF4-FFF2-40B4-BE49-F238E27FC236}">
                  <a16:creationId xmlns:a16="http://schemas.microsoft.com/office/drawing/2014/main" id="{5DA2296C-30C0-401F-AF73-5A1D0535D1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5" y="2084"/>
              <a:ext cx="128" cy="171"/>
            </a:xfrm>
            <a:custGeom>
              <a:avLst/>
              <a:gdLst>
                <a:gd name="T0" fmla="+- 0 7043 6916"/>
                <a:gd name="T1" fmla="*/ T0 w 128"/>
                <a:gd name="T2" fmla="+- 0 2243 2084"/>
                <a:gd name="T3" fmla="*/ 2243 h 171"/>
                <a:gd name="T4" fmla="+- 0 7021 6916"/>
                <a:gd name="T5" fmla="*/ T4 w 128"/>
                <a:gd name="T6" fmla="+- 0 2252 2084"/>
                <a:gd name="T7" fmla="*/ 2252 h 171"/>
                <a:gd name="T8" fmla="+- 0 7000 6916"/>
                <a:gd name="T9" fmla="*/ T8 w 128"/>
                <a:gd name="T10" fmla="+- 0 2255 2084"/>
                <a:gd name="T11" fmla="*/ 2255 h 171"/>
                <a:gd name="T12" fmla="+- 0 6983 6916"/>
                <a:gd name="T13" fmla="*/ T12 w 128"/>
                <a:gd name="T14" fmla="+- 0 2252 2084"/>
                <a:gd name="T15" fmla="*/ 2252 h 171"/>
                <a:gd name="T16" fmla="+- 0 6930 6916"/>
                <a:gd name="T17" fmla="*/ T16 w 128"/>
                <a:gd name="T18" fmla="+- 0 2216 2084"/>
                <a:gd name="T19" fmla="*/ 2216 h 171"/>
                <a:gd name="T20" fmla="+- 0 6916 6916"/>
                <a:gd name="T21" fmla="*/ T20 w 128"/>
                <a:gd name="T22" fmla="+- 0 2168 2084"/>
                <a:gd name="T23" fmla="*/ 2168 h 171"/>
                <a:gd name="T24" fmla="+- 0 6918 6916"/>
                <a:gd name="T25" fmla="*/ T24 w 128"/>
                <a:gd name="T26" fmla="+- 0 2152 2084"/>
                <a:gd name="T27" fmla="*/ 2152 h 171"/>
                <a:gd name="T28" fmla="+- 0 6954 6916"/>
                <a:gd name="T29" fmla="*/ T28 w 128"/>
                <a:gd name="T30" fmla="+- 0 2099 2084"/>
                <a:gd name="T31" fmla="*/ 2099 h 171"/>
                <a:gd name="T32" fmla="+- 0 6983 6916"/>
                <a:gd name="T33" fmla="*/ T32 w 128"/>
                <a:gd name="T34" fmla="+- 0 2087 2084"/>
                <a:gd name="T35" fmla="*/ 2087 h 171"/>
                <a:gd name="T36" fmla="+- 0 7000 6916"/>
                <a:gd name="T37" fmla="*/ T36 w 128"/>
                <a:gd name="T38" fmla="+- 0 2084 2084"/>
                <a:gd name="T39" fmla="*/ 2084 h 17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</a:cxnLst>
              <a:rect l="0" t="0" r="r" b="b"/>
              <a:pathLst>
                <a:path w="128" h="171">
                  <a:moveTo>
                    <a:pt x="127" y="159"/>
                  </a:moveTo>
                  <a:lnTo>
                    <a:pt x="105" y="168"/>
                  </a:lnTo>
                  <a:lnTo>
                    <a:pt x="84" y="171"/>
                  </a:lnTo>
                  <a:lnTo>
                    <a:pt x="67" y="168"/>
                  </a:lnTo>
                  <a:lnTo>
                    <a:pt x="14" y="132"/>
                  </a:lnTo>
                  <a:lnTo>
                    <a:pt x="0" y="84"/>
                  </a:lnTo>
                  <a:lnTo>
                    <a:pt x="2" y="68"/>
                  </a:lnTo>
                  <a:lnTo>
                    <a:pt x="38" y="15"/>
                  </a:lnTo>
                  <a:lnTo>
                    <a:pt x="67" y="3"/>
                  </a:lnTo>
                  <a:lnTo>
                    <a:pt x="84" y="0"/>
                  </a:lnTo>
                </a:path>
              </a:pathLst>
            </a:custGeom>
            <a:noFill/>
            <a:ln w="1139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" name="Freeform 50">
              <a:extLst>
                <a:ext uri="{FF2B5EF4-FFF2-40B4-BE49-F238E27FC236}">
                  <a16:creationId xmlns:a16="http://schemas.microsoft.com/office/drawing/2014/main" id="{8F5F6D91-DE2B-453E-8798-09EAEE51EF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9" y="1299"/>
              <a:ext cx="1409" cy="356"/>
            </a:xfrm>
            <a:custGeom>
              <a:avLst/>
              <a:gdLst>
                <a:gd name="T0" fmla="+- 0 3978 2569"/>
                <a:gd name="T1" fmla="*/ T0 w 1409"/>
                <a:gd name="T2" fmla="+- 0 1422 1300"/>
                <a:gd name="T3" fmla="*/ 1422 h 356"/>
                <a:gd name="T4" fmla="+- 0 3908 2569"/>
                <a:gd name="T5" fmla="*/ T4 w 1409"/>
                <a:gd name="T6" fmla="+- 0 1475 1300"/>
                <a:gd name="T7" fmla="*/ 1475 h 356"/>
                <a:gd name="T8" fmla="+- 0 3836 2569"/>
                <a:gd name="T9" fmla="*/ T8 w 1409"/>
                <a:gd name="T10" fmla="+- 0 1523 1300"/>
                <a:gd name="T11" fmla="*/ 1523 h 356"/>
                <a:gd name="T12" fmla="+- 0 3760 2569"/>
                <a:gd name="T13" fmla="*/ T12 w 1409"/>
                <a:gd name="T14" fmla="+- 0 1561 1300"/>
                <a:gd name="T15" fmla="*/ 1561 h 356"/>
                <a:gd name="T16" fmla="+- 0 3678 2569"/>
                <a:gd name="T17" fmla="*/ T16 w 1409"/>
                <a:gd name="T18" fmla="+- 0 1595 1300"/>
                <a:gd name="T19" fmla="*/ 1595 h 356"/>
                <a:gd name="T20" fmla="+- 0 3596 2569"/>
                <a:gd name="T21" fmla="*/ T20 w 1409"/>
                <a:gd name="T22" fmla="+- 0 1621 1300"/>
                <a:gd name="T23" fmla="*/ 1621 h 356"/>
                <a:gd name="T24" fmla="+- 0 3512 2569"/>
                <a:gd name="T25" fmla="*/ T24 w 1409"/>
                <a:gd name="T26" fmla="+- 0 1640 1300"/>
                <a:gd name="T27" fmla="*/ 1640 h 356"/>
                <a:gd name="T28" fmla="+- 0 3424 2569"/>
                <a:gd name="T29" fmla="*/ T28 w 1409"/>
                <a:gd name="T30" fmla="+- 0 1650 1300"/>
                <a:gd name="T31" fmla="*/ 1650 h 356"/>
                <a:gd name="T32" fmla="+- 0 3337 2569"/>
                <a:gd name="T33" fmla="*/ T32 w 1409"/>
                <a:gd name="T34" fmla="+- 0 1655 1300"/>
                <a:gd name="T35" fmla="*/ 1655 h 356"/>
                <a:gd name="T36" fmla="+- 0 3280 2569"/>
                <a:gd name="T37" fmla="*/ T36 w 1409"/>
                <a:gd name="T38" fmla="+- 0 1652 1300"/>
                <a:gd name="T39" fmla="*/ 1652 h 356"/>
                <a:gd name="T40" fmla="+- 0 3172 2569"/>
                <a:gd name="T41" fmla="*/ T40 w 1409"/>
                <a:gd name="T42" fmla="+- 0 1643 1300"/>
                <a:gd name="T43" fmla="*/ 1643 h 356"/>
                <a:gd name="T44" fmla="+- 0 3066 2569"/>
                <a:gd name="T45" fmla="*/ T44 w 1409"/>
                <a:gd name="T46" fmla="+- 0 1619 1300"/>
                <a:gd name="T47" fmla="*/ 1619 h 356"/>
                <a:gd name="T48" fmla="+- 0 2963 2569"/>
                <a:gd name="T49" fmla="*/ T48 w 1409"/>
                <a:gd name="T50" fmla="+- 0 1583 1300"/>
                <a:gd name="T51" fmla="*/ 1583 h 356"/>
                <a:gd name="T52" fmla="+- 0 2864 2569"/>
                <a:gd name="T53" fmla="*/ T52 w 1409"/>
                <a:gd name="T54" fmla="+- 0 1540 1300"/>
                <a:gd name="T55" fmla="*/ 1540 h 356"/>
                <a:gd name="T56" fmla="+- 0 2771 2569"/>
                <a:gd name="T57" fmla="*/ T56 w 1409"/>
                <a:gd name="T58" fmla="+- 0 1482 1300"/>
                <a:gd name="T59" fmla="*/ 1482 h 356"/>
                <a:gd name="T60" fmla="+- 0 2687 2569"/>
                <a:gd name="T61" fmla="*/ T60 w 1409"/>
                <a:gd name="T62" fmla="+- 0 1417 1300"/>
                <a:gd name="T63" fmla="*/ 1417 h 356"/>
                <a:gd name="T64" fmla="+- 0 2605 2569"/>
                <a:gd name="T65" fmla="*/ T64 w 1409"/>
                <a:gd name="T66" fmla="+- 0 1340 1300"/>
                <a:gd name="T67" fmla="*/ 1340 h 356"/>
                <a:gd name="T68" fmla="+- 0 2569 2569"/>
                <a:gd name="T69" fmla="*/ T68 w 1409"/>
                <a:gd name="T70" fmla="+- 0 1300 1300"/>
                <a:gd name="T71" fmla="*/ 1300 h 35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</a:cxnLst>
              <a:rect l="0" t="0" r="r" b="b"/>
              <a:pathLst>
                <a:path w="1409" h="356">
                  <a:moveTo>
                    <a:pt x="1409" y="122"/>
                  </a:moveTo>
                  <a:lnTo>
                    <a:pt x="1339" y="175"/>
                  </a:lnTo>
                  <a:lnTo>
                    <a:pt x="1267" y="223"/>
                  </a:lnTo>
                  <a:lnTo>
                    <a:pt x="1191" y="261"/>
                  </a:lnTo>
                  <a:lnTo>
                    <a:pt x="1109" y="295"/>
                  </a:lnTo>
                  <a:lnTo>
                    <a:pt x="1027" y="321"/>
                  </a:lnTo>
                  <a:lnTo>
                    <a:pt x="943" y="340"/>
                  </a:lnTo>
                  <a:lnTo>
                    <a:pt x="855" y="350"/>
                  </a:lnTo>
                  <a:lnTo>
                    <a:pt x="768" y="355"/>
                  </a:lnTo>
                  <a:lnTo>
                    <a:pt x="711" y="352"/>
                  </a:lnTo>
                  <a:lnTo>
                    <a:pt x="603" y="343"/>
                  </a:lnTo>
                  <a:lnTo>
                    <a:pt x="497" y="319"/>
                  </a:lnTo>
                  <a:lnTo>
                    <a:pt x="394" y="283"/>
                  </a:lnTo>
                  <a:lnTo>
                    <a:pt x="295" y="240"/>
                  </a:lnTo>
                  <a:lnTo>
                    <a:pt x="202" y="182"/>
                  </a:lnTo>
                  <a:lnTo>
                    <a:pt x="118" y="117"/>
                  </a:lnTo>
                  <a:lnTo>
                    <a:pt x="36" y="40"/>
                  </a:lnTo>
                  <a:lnTo>
                    <a:pt x="0" y="0"/>
                  </a:lnTo>
                </a:path>
              </a:pathLst>
            </a:custGeom>
            <a:noFill/>
            <a:ln w="1139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pic>
          <p:nvPicPr>
            <p:cNvPr id="3121" name="Picture 49">
              <a:extLst>
                <a:ext uri="{FF2B5EF4-FFF2-40B4-BE49-F238E27FC236}">
                  <a16:creationId xmlns:a16="http://schemas.microsoft.com/office/drawing/2014/main" id="{E5CD063F-E11D-49C3-B6EB-436E08CA77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9" y="1292"/>
              <a:ext cx="118" cy="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0" name="Picture 48">
              <a:extLst>
                <a:ext uri="{FF2B5EF4-FFF2-40B4-BE49-F238E27FC236}">
                  <a16:creationId xmlns:a16="http://schemas.microsoft.com/office/drawing/2014/main" id="{A7467835-B59A-4FE9-9C54-819E570871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3" y="1365"/>
              <a:ext cx="112" cy="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Rectangle 47">
              <a:extLst>
                <a:ext uri="{FF2B5EF4-FFF2-40B4-BE49-F238E27FC236}">
                  <a16:creationId xmlns:a16="http://schemas.microsoft.com/office/drawing/2014/main" id="{7BE492EE-8B0E-4E69-B787-328FD20B58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2" y="5842"/>
              <a:ext cx="824" cy="636"/>
            </a:xfrm>
            <a:prstGeom prst="rect">
              <a:avLst/>
            </a:prstGeom>
            <a:noFill/>
            <a:ln w="11392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Freeform 46">
              <a:extLst>
                <a:ext uri="{FF2B5EF4-FFF2-40B4-BE49-F238E27FC236}">
                  <a16:creationId xmlns:a16="http://schemas.microsoft.com/office/drawing/2014/main" id="{E513C351-CE0A-43D9-AF2F-7E264507BF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" y="5998"/>
              <a:ext cx="111" cy="226"/>
            </a:xfrm>
            <a:custGeom>
              <a:avLst/>
              <a:gdLst>
                <a:gd name="T0" fmla="+- 0 4122 4122"/>
                <a:gd name="T1" fmla="*/ T0 w 111"/>
                <a:gd name="T2" fmla="+- 0 6095 5999"/>
                <a:gd name="T3" fmla="*/ 6095 h 226"/>
                <a:gd name="T4" fmla="+- 0 4122 4122"/>
                <a:gd name="T5" fmla="*/ T4 w 111"/>
                <a:gd name="T6" fmla="+- 0 5999 5999"/>
                <a:gd name="T7" fmla="*/ 5999 h 226"/>
                <a:gd name="T8" fmla="+- 0 4232 4122"/>
                <a:gd name="T9" fmla="*/ T8 w 111"/>
                <a:gd name="T10" fmla="+- 0 6112 5999"/>
                <a:gd name="T11" fmla="*/ 6112 h 226"/>
                <a:gd name="T12" fmla="+- 0 4122 4122"/>
                <a:gd name="T13" fmla="*/ T12 w 111"/>
                <a:gd name="T14" fmla="+- 0 6224 5999"/>
                <a:gd name="T15" fmla="*/ 6224 h 226"/>
                <a:gd name="T16" fmla="+- 0 4122 4122"/>
                <a:gd name="T17" fmla="*/ T16 w 111"/>
                <a:gd name="T18" fmla="+- 0 6133 5999"/>
                <a:gd name="T19" fmla="*/ 6133 h 22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11" h="226">
                  <a:moveTo>
                    <a:pt x="0" y="96"/>
                  </a:moveTo>
                  <a:lnTo>
                    <a:pt x="0" y="0"/>
                  </a:lnTo>
                  <a:lnTo>
                    <a:pt x="110" y="113"/>
                  </a:lnTo>
                  <a:lnTo>
                    <a:pt x="0" y="225"/>
                  </a:lnTo>
                  <a:lnTo>
                    <a:pt x="0" y="134"/>
                  </a:lnTo>
                </a:path>
              </a:pathLst>
            </a:custGeom>
            <a:noFill/>
            <a:ln w="1139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" name="Line 45">
              <a:extLst>
                <a:ext uri="{FF2B5EF4-FFF2-40B4-BE49-F238E27FC236}">
                  <a16:creationId xmlns:a16="http://schemas.microsoft.com/office/drawing/2014/main" id="{C13BFD3A-DC34-4765-8EFA-9FDABD77E3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6" y="6076"/>
              <a:ext cx="3048" cy="0"/>
            </a:xfrm>
            <a:prstGeom prst="line">
              <a:avLst/>
            </a:prstGeom>
            <a:noFill/>
            <a:ln w="1139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" name="Line 44">
              <a:extLst>
                <a:ext uri="{FF2B5EF4-FFF2-40B4-BE49-F238E27FC236}">
                  <a16:creationId xmlns:a16="http://schemas.microsoft.com/office/drawing/2014/main" id="{5324BDB3-1BEF-4F8A-9433-D2A2307F92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6" y="6112"/>
              <a:ext cx="3048" cy="2"/>
            </a:xfrm>
            <a:prstGeom prst="line">
              <a:avLst/>
            </a:prstGeom>
            <a:noFill/>
            <a:ln w="1139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" name="Freeform 43">
              <a:extLst>
                <a:ext uri="{FF2B5EF4-FFF2-40B4-BE49-F238E27FC236}">
                  <a16:creationId xmlns:a16="http://schemas.microsoft.com/office/drawing/2014/main" id="{3C5C9819-CF1A-4EB6-BACB-FF23AABCD452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3" y="5982"/>
              <a:ext cx="113" cy="226"/>
            </a:xfrm>
            <a:custGeom>
              <a:avLst/>
              <a:gdLst>
                <a:gd name="T0" fmla="+- 0 8104 8104"/>
                <a:gd name="T1" fmla="*/ T0 w 113"/>
                <a:gd name="T2" fmla="+- 0 6076 5982"/>
                <a:gd name="T3" fmla="*/ 6076 h 226"/>
                <a:gd name="T4" fmla="+- 0 8104 8104"/>
                <a:gd name="T5" fmla="*/ T4 w 113"/>
                <a:gd name="T6" fmla="+- 0 5982 5982"/>
                <a:gd name="T7" fmla="*/ 5982 h 226"/>
                <a:gd name="T8" fmla="+- 0 8216 8104"/>
                <a:gd name="T9" fmla="*/ T8 w 113"/>
                <a:gd name="T10" fmla="+- 0 6095 5982"/>
                <a:gd name="T11" fmla="*/ 6095 h 226"/>
                <a:gd name="T12" fmla="+- 0 8104 8104"/>
                <a:gd name="T13" fmla="*/ T12 w 113"/>
                <a:gd name="T14" fmla="+- 0 6208 5982"/>
                <a:gd name="T15" fmla="*/ 6208 h 226"/>
                <a:gd name="T16" fmla="+- 0 8104 8104"/>
                <a:gd name="T17" fmla="*/ T16 w 113"/>
                <a:gd name="T18" fmla="+- 0 6112 5982"/>
                <a:gd name="T19" fmla="*/ 6112 h 22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13" h="226">
                  <a:moveTo>
                    <a:pt x="0" y="94"/>
                  </a:moveTo>
                  <a:lnTo>
                    <a:pt x="0" y="0"/>
                  </a:lnTo>
                  <a:lnTo>
                    <a:pt x="112" y="113"/>
                  </a:lnTo>
                  <a:lnTo>
                    <a:pt x="0" y="226"/>
                  </a:lnTo>
                  <a:lnTo>
                    <a:pt x="0" y="130"/>
                  </a:lnTo>
                </a:path>
              </a:pathLst>
            </a:custGeom>
            <a:noFill/>
            <a:ln w="1139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pic>
          <p:nvPicPr>
            <p:cNvPr id="3114" name="Picture 42">
              <a:extLst>
                <a:ext uri="{FF2B5EF4-FFF2-40B4-BE49-F238E27FC236}">
                  <a16:creationId xmlns:a16="http://schemas.microsoft.com/office/drawing/2014/main" id="{9F3C162F-3746-4CF4-ABC6-6B0E62CB66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0" y="5824"/>
              <a:ext cx="352" cy="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Freeform 41">
              <a:extLst>
                <a:ext uri="{FF2B5EF4-FFF2-40B4-BE49-F238E27FC236}">
                  <a16:creationId xmlns:a16="http://schemas.microsoft.com/office/drawing/2014/main" id="{539ACBE6-1DC6-4722-9F6A-9A5407DA74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3" y="5936"/>
              <a:ext cx="171" cy="125"/>
            </a:xfrm>
            <a:custGeom>
              <a:avLst/>
              <a:gdLst>
                <a:gd name="T0" fmla="+- 0 8236 8224"/>
                <a:gd name="T1" fmla="*/ T0 w 171"/>
                <a:gd name="T2" fmla="+- 0 6061 5936"/>
                <a:gd name="T3" fmla="*/ 6061 h 125"/>
                <a:gd name="T4" fmla="+- 0 8226 8224"/>
                <a:gd name="T5" fmla="*/ T4 w 171"/>
                <a:gd name="T6" fmla="+- 0 6042 5936"/>
                <a:gd name="T7" fmla="*/ 6042 h 125"/>
                <a:gd name="T8" fmla="+- 0 8224 8224"/>
                <a:gd name="T9" fmla="*/ T8 w 171"/>
                <a:gd name="T10" fmla="+- 0 6020 5936"/>
                <a:gd name="T11" fmla="*/ 6020 h 125"/>
                <a:gd name="T12" fmla="+- 0 8226 8224"/>
                <a:gd name="T13" fmla="*/ T12 w 171"/>
                <a:gd name="T14" fmla="+- 0 6001 5936"/>
                <a:gd name="T15" fmla="*/ 6001 h 125"/>
                <a:gd name="T16" fmla="+- 0 8231 8224"/>
                <a:gd name="T17" fmla="*/ T16 w 171"/>
                <a:gd name="T18" fmla="+- 0 5987 5936"/>
                <a:gd name="T19" fmla="*/ 5987 h 125"/>
                <a:gd name="T20" fmla="+- 0 8238 8224"/>
                <a:gd name="T21" fmla="*/ T20 w 171"/>
                <a:gd name="T22" fmla="+- 0 5972 5936"/>
                <a:gd name="T23" fmla="*/ 5972 h 125"/>
                <a:gd name="T24" fmla="+- 0 8250 8224"/>
                <a:gd name="T25" fmla="*/ T24 w 171"/>
                <a:gd name="T26" fmla="+- 0 5963 5936"/>
                <a:gd name="T27" fmla="*/ 5963 h 125"/>
                <a:gd name="T28" fmla="+- 0 8262 8224"/>
                <a:gd name="T29" fmla="*/ T28 w 171"/>
                <a:gd name="T30" fmla="+- 0 5951 5936"/>
                <a:gd name="T31" fmla="*/ 5951 h 125"/>
                <a:gd name="T32" fmla="+- 0 8276 8224"/>
                <a:gd name="T33" fmla="*/ T32 w 171"/>
                <a:gd name="T34" fmla="+- 0 5944 5936"/>
                <a:gd name="T35" fmla="*/ 5944 h 125"/>
                <a:gd name="T36" fmla="+- 0 8293 8224"/>
                <a:gd name="T37" fmla="*/ T36 w 171"/>
                <a:gd name="T38" fmla="+- 0 5939 5936"/>
                <a:gd name="T39" fmla="*/ 5939 h 125"/>
                <a:gd name="T40" fmla="+- 0 8308 8224"/>
                <a:gd name="T41" fmla="*/ T40 w 171"/>
                <a:gd name="T42" fmla="+- 0 5936 5936"/>
                <a:gd name="T43" fmla="*/ 5936 h 125"/>
                <a:gd name="T44" fmla="+- 0 8327 8224"/>
                <a:gd name="T45" fmla="*/ T44 w 171"/>
                <a:gd name="T46" fmla="+- 0 5939 5936"/>
                <a:gd name="T47" fmla="*/ 5939 h 125"/>
                <a:gd name="T48" fmla="+- 0 8341 8224"/>
                <a:gd name="T49" fmla="*/ T48 w 171"/>
                <a:gd name="T50" fmla="+- 0 5944 5936"/>
                <a:gd name="T51" fmla="*/ 5944 h 125"/>
                <a:gd name="T52" fmla="+- 0 8356 8224"/>
                <a:gd name="T53" fmla="*/ T52 w 171"/>
                <a:gd name="T54" fmla="+- 0 5951 5936"/>
                <a:gd name="T55" fmla="*/ 5951 h 125"/>
                <a:gd name="T56" fmla="+- 0 8368 8224"/>
                <a:gd name="T57" fmla="*/ T56 w 171"/>
                <a:gd name="T58" fmla="+- 0 5963 5936"/>
                <a:gd name="T59" fmla="*/ 5963 h 125"/>
                <a:gd name="T60" fmla="+- 0 8380 8224"/>
                <a:gd name="T61" fmla="*/ T60 w 171"/>
                <a:gd name="T62" fmla="+- 0 5972 5936"/>
                <a:gd name="T63" fmla="*/ 5972 h 125"/>
                <a:gd name="T64" fmla="+- 0 8387 8224"/>
                <a:gd name="T65" fmla="*/ T64 w 171"/>
                <a:gd name="T66" fmla="+- 0 5987 5936"/>
                <a:gd name="T67" fmla="*/ 5987 h 125"/>
                <a:gd name="T68" fmla="+- 0 8392 8224"/>
                <a:gd name="T69" fmla="*/ T68 w 171"/>
                <a:gd name="T70" fmla="+- 0 6001 5936"/>
                <a:gd name="T71" fmla="*/ 6001 h 125"/>
                <a:gd name="T72" fmla="+- 0 8394 8224"/>
                <a:gd name="T73" fmla="*/ T72 w 171"/>
                <a:gd name="T74" fmla="+- 0 6020 5936"/>
                <a:gd name="T75" fmla="*/ 6020 h 12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</a:cxnLst>
              <a:rect l="0" t="0" r="r" b="b"/>
              <a:pathLst>
                <a:path w="171" h="125">
                  <a:moveTo>
                    <a:pt x="12" y="125"/>
                  </a:moveTo>
                  <a:lnTo>
                    <a:pt x="2" y="106"/>
                  </a:lnTo>
                  <a:lnTo>
                    <a:pt x="0" y="84"/>
                  </a:lnTo>
                  <a:lnTo>
                    <a:pt x="2" y="65"/>
                  </a:lnTo>
                  <a:lnTo>
                    <a:pt x="7" y="51"/>
                  </a:lnTo>
                  <a:lnTo>
                    <a:pt x="14" y="36"/>
                  </a:lnTo>
                  <a:lnTo>
                    <a:pt x="26" y="27"/>
                  </a:lnTo>
                  <a:lnTo>
                    <a:pt x="38" y="15"/>
                  </a:lnTo>
                  <a:lnTo>
                    <a:pt x="52" y="8"/>
                  </a:lnTo>
                  <a:lnTo>
                    <a:pt x="69" y="3"/>
                  </a:lnTo>
                  <a:lnTo>
                    <a:pt x="84" y="0"/>
                  </a:lnTo>
                  <a:lnTo>
                    <a:pt x="103" y="3"/>
                  </a:lnTo>
                  <a:lnTo>
                    <a:pt x="117" y="8"/>
                  </a:lnTo>
                  <a:lnTo>
                    <a:pt x="132" y="15"/>
                  </a:lnTo>
                  <a:lnTo>
                    <a:pt x="144" y="27"/>
                  </a:lnTo>
                  <a:lnTo>
                    <a:pt x="156" y="36"/>
                  </a:lnTo>
                  <a:lnTo>
                    <a:pt x="163" y="51"/>
                  </a:lnTo>
                  <a:lnTo>
                    <a:pt x="168" y="65"/>
                  </a:lnTo>
                  <a:lnTo>
                    <a:pt x="170" y="84"/>
                  </a:lnTo>
                </a:path>
              </a:pathLst>
            </a:custGeom>
            <a:noFill/>
            <a:ln w="1139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" name="Freeform 40">
              <a:extLst>
                <a:ext uri="{FF2B5EF4-FFF2-40B4-BE49-F238E27FC236}">
                  <a16:creationId xmlns:a16="http://schemas.microsoft.com/office/drawing/2014/main" id="{0F46E213-83B3-48FD-B0A6-BC8775E05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" y="5936"/>
              <a:ext cx="123" cy="168"/>
            </a:xfrm>
            <a:custGeom>
              <a:avLst/>
              <a:gdLst>
                <a:gd name="T0" fmla="+- 0 8363 8363"/>
                <a:gd name="T1" fmla="*/ T0 w 123"/>
                <a:gd name="T2" fmla="+- 0 5948 5936"/>
                <a:gd name="T3" fmla="*/ 5948 h 168"/>
                <a:gd name="T4" fmla="+- 0 8370 8363"/>
                <a:gd name="T5" fmla="*/ T4 w 123"/>
                <a:gd name="T6" fmla="+- 0 5944 5936"/>
                <a:gd name="T7" fmla="*/ 5944 h 168"/>
                <a:gd name="T8" fmla="+- 0 8382 8363"/>
                <a:gd name="T9" fmla="*/ T8 w 123"/>
                <a:gd name="T10" fmla="+- 0 5939 5936"/>
                <a:gd name="T11" fmla="*/ 5939 h 168"/>
                <a:gd name="T12" fmla="+- 0 8401 8363"/>
                <a:gd name="T13" fmla="*/ T12 w 123"/>
                <a:gd name="T14" fmla="+- 0 5936 5936"/>
                <a:gd name="T15" fmla="*/ 5936 h 168"/>
                <a:gd name="T16" fmla="+- 0 8420 8363"/>
                <a:gd name="T17" fmla="*/ T16 w 123"/>
                <a:gd name="T18" fmla="+- 0 5939 5936"/>
                <a:gd name="T19" fmla="*/ 5939 h 168"/>
                <a:gd name="T20" fmla="+- 0 8437 8363"/>
                <a:gd name="T21" fmla="*/ T20 w 123"/>
                <a:gd name="T22" fmla="+- 0 5944 5936"/>
                <a:gd name="T23" fmla="*/ 5944 h 168"/>
                <a:gd name="T24" fmla="+- 0 8449 8363"/>
                <a:gd name="T25" fmla="*/ T24 w 123"/>
                <a:gd name="T26" fmla="+- 0 5951 5936"/>
                <a:gd name="T27" fmla="*/ 5951 h 168"/>
                <a:gd name="T28" fmla="+- 0 8461 8363"/>
                <a:gd name="T29" fmla="*/ T28 w 123"/>
                <a:gd name="T30" fmla="+- 0 5963 5936"/>
                <a:gd name="T31" fmla="*/ 5963 h 168"/>
                <a:gd name="T32" fmla="+- 0 8473 8363"/>
                <a:gd name="T33" fmla="*/ T32 w 123"/>
                <a:gd name="T34" fmla="+- 0 5972 5936"/>
                <a:gd name="T35" fmla="*/ 5972 h 168"/>
                <a:gd name="T36" fmla="+- 0 8483 8363"/>
                <a:gd name="T37" fmla="*/ T36 w 123"/>
                <a:gd name="T38" fmla="+- 0 6001 5936"/>
                <a:gd name="T39" fmla="*/ 6001 h 168"/>
                <a:gd name="T40" fmla="+- 0 8485 8363"/>
                <a:gd name="T41" fmla="*/ T40 w 123"/>
                <a:gd name="T42" fmla="+- 0 6020 5936"/>
                <a:gd name="T43" fmla="*/ 6020 h 168"/>
                <a:gd name="T44" fmla="+- 0 8483 8363"/>
                <a:gd name="T45" fmla="*/ T44 w 123"/>
                <a:gd name="T46" fmla="+- 0 6037 5936"/>
                <a:gd name="T47" fmla="*/ 6037 h 168"/>
                <a:gd name="T48" fmla="+- 0 8478 8363"/>
                <a:gd name="T49" fmla="*/ T48 w 123"/>
                <a:gd name="T50" fmla="+- 0 6054 5936"/>
                <a:gd name="T51" fmla="*/ 6054 h 168"/>
                <a:gd name="T52" fmla="+- 0 8473 8363"/>
                <a:gd name="T53" fmla="*/ T52 w 123"/>
                <a:gd name="T54" fmla="+- 0 6068 5936"/>
                <a:gd name="T55" fmla="*/ 6068 h 168"/>
                <a:gd name="T56" fmla="+- 0 8461 8363"/>
                <a:gd name="T57" fmla="*/ T56 w 123"/>
                <a:gd name="T58" fmla="+- 0 6078 5936"/>
                <a:gd name="T59" fmla="*/ 6078 h 168"/>
                <a:gd name="T60" fmla="+- 0 8449 8363"/>
                <a:gd name="T61" fmla="*/ T60 w 123"/>
                <a:gd name="T62" fmla="+- 0 6090 5936"/>
                <a:gd name="T63" fmla="*/ 6090 h 168"/>
                <a:gd name="T64" fmla="+- 0 8437 8363"/>
                <a:gd name="T65" fmla="*/ T64 w 123"/>
                <a:gd name="T66" fmla="+- 0 6097 5936"/>
                <a:gd name="T67" fmla="*/ 6097 h 168"/>
                <a:gd name="T68" fmla="+- 0 8420 8363"/>
                <a:gd name="T69" fmla="*/ T68 w 123"/>
                <a:gd name="T70" fmla="+- 0 6102 5936"/>
                <a:gd name="T71" fmla="*/ 6102 h 168"/>
                <a:gd name="T72" fmla="+- 0 8401 8363"/>
                <a:gd name="T73" fmla="*/ T72 w 123"/>
                <a:gd name="T74" fmla="+- 0 6104 5936"/>
                <a:gd name="T75" fmla="*/ 6104 h 16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</a:cxnLst>
              <a:rect l="0" t="0" r="r" b="b"/>
              <a:pathLst>
                <a:path w="123" h="168">
                  <a:moveTo>
                    <a:pt x="0" y="12"/>
                  </a:moveTo>
                  <a:lnTo>
                    <a:pt x="7" y="8"/>
                  </a:lnTo>
                  <a:lnTo>
                    <a:pt x="19" y="3"/>
                  </a:lnTo>
                  <a:lnTo>
                    <a:pt x="38" y="0"/>
                  </a:lnTo>
                  <a:lnTo>
                    <a:pt x="57" y="3"/>
                  </a:lnTo>
                  <a:lnTo>
                    <a:pt x="74" y="8"/>
                  </a:lnTo>
                  <a:lnTo>
                    <a:pt x="86" y="15"/>
                  </a:lnTo>
                  <a:lnTo>
                    <a:pt x="98" y="27"/>
                  </a:lnTo>
                  <a:lnTo>
                    <a:pt x="110" y="36"/>
                  </a:lnTo>
                  <a:lnTo>
                    <a:pt x="120" y="65"/>
                  </a:lnTo>
                  <a:lnTo>
                    <a:pt x="122" y="84"/>
                  </a:lnTo>
                  <a:lnTo>
                    <a:pt x="120" y="101"/>
                  </a:lnTo>
                  <a:lnTo>
                    <a:pt x="115" y="118"/>
                  </a:lnTo>
                  <a:lnTo>
                    <a:pt x="110" y="132"/>
                  </a:lnTo>
                  <a:lnTo>
                    <a:pt x="98" y="142"/>
                  </a:lnTo>
                  <a:lnTo>
                    <a:pt x="86" y="154"/>
                  </a:lnTo>
                  <a:lnTo>
                    <a:pt x="74" y="161"/>
                  </a:lnTo>
                  <a:lnTo>
                    <a:pt x="57" y="166"/>
                  </a:lnTo>
                  <a:lnTo>
                    <a:pt x="38" y="168"/>
                  </a:lnTo>
                </a:path>
              </a:pathLst>
            </a:custGeom>
            <a:noFill/>
            <a:ln w="1139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" name="Freeform 39">
              <a:extLst>
                <a:ext uri="{FF2B5EF4-FFF2-40B4-BE49-F238E27FC236}">
                  <a16:creationId xmlns:a16="http://schemas.microsoft.com/office/drawing/2014/main" id="{89951F8F-168E-4D39-A350-A938C0299E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7" y="6070"/>
              <a:ext cx="168" cy="128"/>
            </a:xfrm>
            <a:custGeom>
              <a:avLst/>
              <a:gdLst>
                <a:gd name="T0" fmla="+- 0 8473 8317"/>
                <a:gd name="T1" fmla="*/ T0 w 168"/>
                <a:gd name="T2" fmla="+- 0 6071 6071"/>
                <a:gd name="T3" fmla="*/ 6071 h 128"/>
                <a:gd name="T4" fmla="+- 0 8480 8317"/>
                <a:gd name="T5" fmla="*/ T4 w 168"/>
                <a:gd name="T6" fmla="+- 0 6080 6071"/>
                <a:gd name="T7" fmla="*/ 6080 h 128"/>
                <a:gd name="T8" fmla="+- 0 8483 8317"/>
                <a:gd name="T9" fmla="*/ T8 w 168"/>
                <a:gd name="T10" fmla="+- 0 6092 6071"/>
                <a:gd name="T11" fmla="*/ 6092 h 128"/>
                <a:gd name="T12" fmla="+- 0 8485 8317"/>
                <a:gd name="T13" fmla="*/ T12 w 168"/>
                <a:gd name="T14" fmla="+- 0 6112 6071"/>
                <a:gd name="T15" fmla="*/ 6112 h 128"/>
                <a:gd name="T16" fmla="+- 0 8483 8317"/>
                <a:gd name="T17" fmla="*/ T16 w 168"/>
                <a:gd name="T18" fmla="+- 0 6131 6071"/>
                <a:gd name="T19" fmla="*/ 6131 h 128"/>
                <a:gd name="T20" fmla="+- 0 8449 8317"/>
                <a:gd name="T21" fmla="*/ T20 w 168"/>
                <a:gd name="T22" fmla="+- 0 6184 6071"/>
                <a:gd name="T23" fmla="*/ 6184 h 128"/>
                <a:gd name="T24" fmla="+- 0 8401 8317"/>
                <a:gd name="T25" fmla="*/ T24 w 168"/>
                <a:gd name="T26" fmla="+- 0 6198 6071"/>
                <a:gd name="T27" fmla="*/ 6198 h 128"/>
                <a:gd name="T28" fmla="+- 0 8384 8317"/>
                <a:gd name="T29" fmla="*/ T28 w 168"/>
                <a:gd name="T30" fmla="+- 0 6196 6071"/>
                <a:gd name="T31" fmla="*/ 6196 h 128"/>
                <a:gd name="T32" fmla="+- 0 8332 8317"/>
                <a:gd name="T33" fmla="*/ T32 w 168"/>
                <a:gd name="T34" fmla="+- 0 6160 6071"/>
                <a:gd name="T35" fmla="*/ 6160 h 128"/>
                <a:gd name="T36" fmla="+- 0 8320 8317"/>
                <a:gd name="T37" fmla="*/ T36 w 168"/>
                <a:gd name="T38" fmla="+- 0 6131 6071"/>
                <a:gd name="T39" fmla="*/ 6131 h 128"/>
                <a:gd name="T40" fmla="+- 0 8317 8317"/>
                <a:gd name="T41" fmla="*/ T40 w 168"/>
                <a:gd name="T42" fmla="+- 0 6112 6071"/>
                <a:gd name="T43" fmla="*/ 6112 h 12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</a:cxnLst>
              <a:rect l="0" t="0" r="r" b="b"/>
              <a:pathLst>
                <a:path w="168" h="128">
                  <a:moveTo>
                    <a:pt x="156" y="0"/>
                  </a:moveTo>
                  <a:lnTo>
                    <a:pt x="163" y="9"/>
                  </a:lnTo>
                  <a:lnTo>
                    <a:pt x="166" y="21"/>
                  </a:lnTo>
                  <a:lnTo>
                    <a:pt x="168" y="41"/>
                  </a:lnTo>
                  <a:lnTo>
                    <a:pt x="166" y="60"/>
                  </a:lnTo>
                  <a:lnTo>
                    <a:pt x="132" y="113"/>
                  </a:lnTo>
                  <a:lnTo>
                    <a:pt x="84" y="127"/>
                  </a:lnTo>
                  <a:lnTo>
                    <a:pt x="67" y="125"/>
                  </a:lnTo>
                  <a:lnTo>
                    <a:pt x="15" y="89"/>
                  </a:lnTo>
                  <a:lnTo>
                    <a:pt x="3" y="60"/>
                  </a:lnTo>
                  <a:lnTo>
                    <a:pt x="0" y="41"/>
                  </a:lnTo>
                </a:path>
              </a:pathLst>
            </a:custGeom>
            <a:noFill/>
            <a:ln w="1139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" name="Freeform 38">
              <a:extLst>
                <a:ext uri="{FF2B5EF4-FFF2-40B4-BE49-F238E27FC236}">
                  <a16:creationId xmlns:a16="http://schemas.microsoft.com/office/drawing/2014/main" id="{8E419B18-1094-4426-AB6E-6D78B0F07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3" y="6030"/>
              <a:ext cx="128" cy="168"/>
            </a:xfrm>
            <a:custGeom>
              <a:avLst/>
              <a:gdLst>
                <a:gd name="T0" fmla="+- 0 8351 8224"/>
                <a:gd name="T1" fmla="*/ T0 w 128"/>
                <a:gd name="T2" fmla="+- 0 6186 6030"/>
                <a:gd name="T3" fmla="*/ 6186 h 168"/>
                <a:gd name="T4" fmla="+- 0 8332 8224"/>
                <a:gd name="T5" fmla="*/ T4 w 128"/>
                <a:gd name="T6" fmla="+- 0 6196 6030"/>
                <a:gd name="T7" fmla="*/ 6196 h 168"/>
                <a:gd name="T8" fmla="+- 0 8310 8224"/>
                <a:gd name="T9" fmla="*/ T8 w 128"/>
                <a:gd name="T10" fmla="+- 0 6198 6030"/>
                <a:gd name="T11" fmla="*/ 6198 h 168"/>
                <a:gd name="T12" fmla="+- 0 8293 8224"/>
                <a:gd name="T13" fmla="*/ T12 w 128"/>
                <a:gd name="T14" fmla="+- 0 6196 6030"/>
                <a:gd name="T15" fmla="*/ 6196 h 168"/>
                <a:gd name="T16" fmla="+- 0 8231 8224"/>
                <a:gd name="T17" fmla="*/ T16 w 128"/>
                <a:gd name="T18" fmla="+- 0 6145 6030"/>
                <a:gd name="T19" fmla="*/ 6145 h 168"/>
                <a:gd name="T20" fmla="+- 0 8224 8224"/>
                <a:gd name="T21" fmla="*/ T20 w 128"/>
                <a:gd name="T22" fmla="+- 0 6112 6030"/>
                <a:gd name="T23" fmla="*/ 6112 h 168"/>
                <a:gd name="T24" fmla="+- 0 8226 8224"/>
                <a:gd name="T25" fmla="*/ T24 w 128"/>
                <a:gd name="T26" fmla="+- 0 6097 6030"/>
                <a:gd name="T27" fmla="*/ 6097 h 168"/>
                <a:gd name="T28" fmla="+- 0 8231 8224"/>
                <a:gd name="T29" fmla="*/ T28 w 128"/>
                <a:gd name="T30" fmla="+- 0 6080 6030"/>
                <a:gd name="T31" fmla="*/ 6080 h 168"/>
                <a:gd name="T32" fmla="+- 0 8240 8224"/>
                <a:gd name="T33" fmla="*/ T32 w 128"/>
                <a:gd name="T34" fmla="+- 0 6068 6030"/>
                <a:gd name="T35" fmla="*/ 6068 h 168"/>
                <a:gd name="T36" fmla="+- 0 8250 8224"/>
                <a:gd name="T37" fmla="*/ T36 w 128"/>
                <a:gd name="T38" fmla="+- 0 6054 6030"/>
                <a:gd name="T39" fmla="*/ 6054 h 168"/>
                <a:gd name="T40" fmla="+- 0 8262 8224"/>
                <a:gd name="T41" fmla="*/ T40 w 128"/>
                <a:gd name="T42" fmla="+- 0 6042 6030"/>
                <a:gd name="T43" fmla="*/ 6042 h 168"/>
                <a:gd name="T44" fmla="+- 0 8276 8224"/>
                <a:gd name="T45" fmla="*/ T44 w 128"/>
                <a:gd name="T46" fmla="+- 0 6035 6030"/>
                <a:gd name="T47" fmla="*/ 6035 h 168"/>
                <a:gd name="T48" fmla="+- 0 8293 8224"/>
                <a:gd name="T49" fmla="*/ T48 w 128"/>
                <a:gd name="T50" fmla="+- 0 6032 6030"/>
                <a:gd name="T51" fmla="*/ 6032 h 168"/>
                <a:gd name="T52" fmla="+- 0 8310 8224"/>
                <a:gd name="T53" fmla="*/ T52 w 128"/>
                <a:gd name="T54" fmla="+- 0 6030 6030"/>
                <a:gd name="T55" fmla="*/ 6030 h 16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</a:cxnLst>
              <a:rect l="0" t="0" r="r" b="b"/>
              <a:pathLst>
                <a:path w="128" h="168">
                  <a:moveTo>
                    <a:pt x="127" y="156"/>
                  </a:moveTo>
                  <a:lnTo>
                    <a:pt x="108" y="166"/>
                  </a:lnTo>
                  <a:lnTo>
                    <a:pt x="86" y="168"/>
                  </a:lnTo>
                  <a:lnTo>
                    <a:pt x="69" y="166"/>
                  </a:lnTo>
                  <a:lnTo>
                    <a:pt x="7" y="115"/>
                  </a:lnTo>
                  <a:lnTo>
                    <a:pt x="0" y="82"/>
                  </a:lnTo>
                  <a:lnTo>
                    <a:pt x="2" y="67"/>
                  </a:lnTo>
                  <a:lnTo>
                    <a:pt x="7" y="50"/>
                  </a:lnTo>
                  <a:lnTo>
                    <a:pt x="16" y="38"/>
                  </a:lnTo>
                  <a:lnTo>
                    <a:pt x="26" y="24"/>
                  </a:lnTo>
                  <a:lnTo>
                    <a:pt x="38" y="12"/>
                  </a:lnTo>
                  <a:lnTo>
                    <a:pt x="52" y="5"/>
                  </a:lnTo>
                  <a:lnTo>
                    <a:pt x="69" y="2"/>
                  </a:lnTo>
                  <a:lnTo>
                    <a:pt x="86" y="0"/>
                  </a:lnTo>
                </a:path>
              </a:pathLst>
            </a:custGeom>
            <a:noFill/>
            <a:ln w="1139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pic>
          <p:nvPicPr>
            <p:cNvPr id="3109" name="Picture 37">
              <a:extLst>
                <a:ext uri="{FF2B5EF4-FFF2-40B4-BE49-F238E27FC236}">
                  <a16:creationId xmlns:a16="http://schemas.microsoft.com/office/drawing/2014/main" id="{A9BA5C86-47FC-4022-A249-7A0AB693C5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8" y="3702"/>
              <a:ext cx="354" cy="3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Freeform 36">
              <a:extLst>
                <a:ext uri="{FF2B5EF4-FFF2-40B4-BE49-F238E27FC236}">
                  <a16:creationId xmlns:a16="http://schemas.microsoft.com/office/drawing/2014/main" id="{3BB7E6D1-0715-4C4C-8DC8-D00066EAF2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3" y="3910"/>
              <a:ext cx="2655" cy="2072"/>
            </a:xfrm>
            <a:custGeom>
              <a:avLst/>
              <a:gdLst>
                <a:gd name="T0" fmla="+- 0 3913 3913"/>
                <a:gd name="T1" fmla="*/ T0 w 2655"/>
                <a:gd name="T2" fmla="+- 0 3911 3911"/>
                <a:gd name="T3" fmla="*/ 3911 h 2072"/>
                <a:gd name="T4" fmla="+- 0 4019 3913"/>
                <a:gd name="T5" fmla="*/ T4 w 2655"/>
                <a:gd name="T6" fmla="+- 0 3940 3911"/>
                <a:gd name="T7" fmla="*/ 3940 h 2072"/>
                <a:gd name="T8" fmla="+- 0 4122 3913"/>
                <a:gd name="T9" fmla="*/ T8 w 2655"/>
                <a:gd name="T10" fmla="+- 0 3973 3911"/>
                <a:gd name="T11" fmla="*/ 3973 h 2072"/>
                <a:gd name="T12" fmla="+- 0 4228 3913"/>
                <a:gd name="T13" fmla="*/ T12 w 2655"/>
                <a:gd name="T14" fmla="+- 0 4007 3911"/>
                <a:gd name="T15" fmla="*/ 4007 h 2072"/>
                <a:gd name="T16" fmla="+- 0 4331 3913"/>
                <a:gd name="T17" fmla="*/ T16 w 2655"/>
                <a:gd name="T18" fmla="+- 0 4043 3911"/>
                <a:gd name="T19" fmla="*/ 4043 h 2072"/>
                <a:gd name="T20" fmla="+- 0 4432 3913"/>
                <a:gd name="T21" fmla="*/ T20 w 2655"/>
                <a:gd name="T22" fmla="+- 0 4084 3911"/>
                <a:gd name="T23" fmla="*/ 4084 h 2072"/>
                <a:gd name="T24" fmla="+- 0 4530 3913"/>
                <a:gd name="T25" fmla="*/ T24 w 2655"/>
                <a:gd name="T26" fmla="+- 0 4127 3911"/>
                <a:gd name="T27" fmla="*/ 4127 h 2072"/>
                <a:gd name="T28" fmla="+- 0 4727 3913"/>
                <a:gd name="T29" fmla="*/ T28 w 2655"/>
                <a:gd name="T30" fmla="+- 0 4218 3911"/>
                <a:gd name="T31" fmla="*/ 4218 h 2072"/>
                <a:gd name="T32" fmla="+- 0 4823 3913"/>
                <a:gd name="T33" fmla="*/ T32 w 2655"/>
                <a:gd name="T34" fmla="+- 0 4266 3911"/>
                <a:gd name="T35" fmla="*/ 4266 h 2072"/>
                <a:gd name="T36" fmla="+- 0 5010 3913"/>
                <a:gd name="T37" fmla="*/ T36 w 2655"/>
                <a:gd name="T38" fmla="+- 0 4372 3911"/>
                <a:gd name="T39" fmla="*/ 4372 h 2072"/>
                <a:gd name="T40" fmla="+- 0 5101 3913"/>
                <a:gd name="T41" fmla="*/ T40 w 2655"/>
                <a:gd name="T42" fmla="+- 0 4429 3911"/>
                <a:gd name="T43" fmla="*/ 4429 h 2072"/>
                <a:gd name="T44" fmla="+- 0 5279 3913"/>
                <a:gd name="T45" fmla="*/ T44 w 2655"/>
                <a:gd name="T46" fmla="+- 0 4547 3911"/>
                <a:gd name="T47" fmla="*/ 4547 h 2072"/>
                <a:gd name="T48" fmla="+- 0 5452 3913"/>
                <a:gd name="T49" fmla="*/ T48 w 2655"/>
                <a:gd name="T50" fmla="+- 0 4676 3911"/>
                <a:gd name="T51" fmla="*/ 4676 h 2072"/>
                <a:gd name="T52" fmla="+- 0 5620 3913"/>
                <a:gd name="T53" fmla="*/ T52 w 2655"/>
                <a:gd name="T54" fmla="+- 0 4813 3911"/>
                <a:gd name="T55" fmla="*/ 4813 h 2072"/>
                <a:gd name="T56" fmla="+- 0 5778 3913"/>
                <a:gd name="T57" fmla="*/ T56 w 2655"/>
                <a:gd name="T58" fmla="+- 0 4957 3911"/>
                <a:gd name="T59" fmla="*/ 4957 h 2072"/>
                <a:gd name="T60" fmla="+- 0 5929 3913"/>
                <a:gd name="T61" fmla="*/ T60 w 2655"/>
                <a:gd name="T62" fmla="+- 0 5108 3911"/>
                <a:gd name="T63" fmla="*/ 5108 h 2072"/>
                <a:gd name="T64" fmla="+- 0 6073 3913"/>
                <a:gd name="T65" fmla="*/ T64 w 2655"/>
                <a:gd name="T66" fmla="+- 0 5269 3911"/>
                <a:gd name="T67" fmla="*/ 5269 h 2072"/>
                <a:gd name="T68" fmla="+- 0 6210 3913"/>
                <a:gd name="T69" fmla="*/ T68 w 2655"/>
                <a:gd name="T70" fmla="+- 0 5437 3911"/>
                <a:gd name="T71" fmla="*/ 5437 h 2072"/>
                <a:gd name="T72" fmla="+- 0 6337 3913"/>
                <a:gd name="T73" fmla="*/ T72 w 2655"/>
                <a:gd name="T74" fmla="+- 0 5610 3911"/>
                <a:gd name="T75" fmla="*/ 5610 h 2072"/>
                <a:gd name="T76" fmla="+- 0 6457 3913"/>
                <a:gd name="T77" fmla="*/ T76 w 2655"/>
                <a:gd name="T78" fmla="+- 0 5792 3911"/>
                <a:gd name="T79" fmla="*/ 5792 h 2072"/>
                <a:gd name="T80" fmla="+- 0 6512 3913"/>
                <a:gd name="T81" fmla="*/ T80 w 2655"/>
                <a:gd name="T82" fmla="+- 0 5888 3911"/>
                <a:gd name="T83" fmla="*/ 5888 h 2072"/>
                <a:gd name="T84" fmla="+- 0 6568 3913"/>
                <a:gd name="T85" fmla="*/ T84 w 2655"/>
                <a:gd name="T86" fmla="+- 0 5982 3911"/>
                <a:gd name="T87" fmla="*/ 5982 h 207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</a:cxnLst>
              <a:rect l="0" t="0" r="r" b="b"/>
              <a:pathLst>
                <a:path w="2655" h="2072">
                  <a:moveTo>
                    <a:pt x="0" y="0"/>
                  </a:moveTo>
                  <a:lnTo>
                    <a:pt x="106" y="29"/>
                  </a:lnTo>
                  <a:lnTo>
                    <a:pt x="209" y="62"/>
                  </a:lnTo>
                  <a:lnTo>
                    <a:pt x="315" y="96"/>
                  </a:lnTo>
                  <a:lnTo>
                    <a:pt x="418" y="132"/>
                  </a:lnTo>
                  <a:lnTo>
                    <a:pt x="519" y="173"/>
                  </a:lnTo>
                  <a:lnTo>
                    <a:pt x="617" y="216"/>
                  </a:lnTo>
                  <a:lnTo>
                    <a:pt x="814" y="307"/>
                  </a:lnTo>
                  <a:lnTo>
                    <a:pt x="910" y="355"/>
                  </a:lnTo>
                  <a:lnTo>
                    <a:pt x="1097" y="461"/>
                  </a:lnTo>
                  <a:lnTo>
                    <a:pt x="1188" y="518"/>
                  </a:lnTo>
                  <a:lnTo>
                    <a:pt x="1366" y="636"/>
                  </a:lnTo>
                  <a:lnTo>
                    <a:pt x="1539" y="765"/>
                  </a:lnTo>
                  <a:lnTo>
                    <a:pt x="1707" y="902"/>
                  </a:lnTo>
                  <a:lnTo>
                    <a:pt x="1865" y="1046"/>
                  </a:lnTo>
                  <a:lnTo>
                    <a:pt x="2016" y="1197"/>
                  </a:lnTo>
                  <a:lnTo>
                    <a:pt x="2160" y="1358"/>
                  </a:lnTo>
                  <a:lnTo>
                    <a:pt x="2297" y="1526"/>
                  </a:lnTo>
                  <a:lnTo>
                    <a:pt x="2424" y="1699"/>
                  </a:lnTo>
                  <a:lnTo>
                    <a:pt x="2544" y="1881"/>
                  </a:lnTo>
                  <a:lnTo>
                    <a:pt x="2599" y="1977"/>
                  </a:lnTo>
                  <a:lnTo>
                    <a:pt x="2655" y="2071"/>
                  </a:lnTo>
                </a:path>
              </a:pathLst>
            </a:custGeom>
            <a:noFill/>
            <a:ln w="1139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pic>
          <p:nvPicPr>
            <p:cNvPr id="3107" name="Picture 35">
              <a:extLst>
                <a:ext uri="{FF2B5EF4-FFF2-40B4-BE49-F238E27FC236}">
                  <a16:creationId xmlns:a16="http://schemas.microsoft.com/office/drawing/2014/main" id="{564E2760-54FE-4EA8-BAE4-788563BC3F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4" y="5854"/>
              <a:ext cx="106" cy="1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06" name="Picture 34">
              <a:extLst>
                <a:ext uri="{FF2B5EF4-FFF2-40B4-BE49-F238E27FC236}">
                  <a16:creationId xmlns:a16="http://schemas.microsoft.com/office/drawing/2014/main" id="{2C9FF213-1B3E-4A8D-81AE-301A521A6A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8" y="3851"/>
              <a:ext cx="112" cy="1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Freeform 33">
              <a:extLst>
                <a:ext uri="{FF2B5EF4-FFF2-40B4-BE49-F238E27FC236}">
                  <a16:creationId xmlns:a16="http://schemas.microsoft.com/office/drawing/2014/main" id="{0B66C63E-84BE-405E-9846-DA633E99F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1" y="2230"/>
              <a:ext cx="1397" cy="3718"/>
            </a:xfrm>
            <a:custGeom>
              <a:avLst/>
              <a:gdLst>
                <a:gd name="T0" fmla="+- 0 5932 5932"/>
                <a:gd name="T1" fmla="*/ T0 w 1397"/>
                <a:gd name="T2" fmla="+- 0 2231 2231"/>
                <a:gd name="T3" fmla="*/ 2231 h 3718"/>
                <a:gd name="T4" fmla="+- 0 6011 5932"/>
                <a:gd name="T5" fmla="*/ T4 w 1397"/>
                <a:gd name="T6" fmla="+- 0 2267 2231"/>
                <a:gd name="T7" fmla="*/ 2267 h 3718"/>
                <a:gd name="T8" fmla="+- 0 6085 5932"/>
                <a:gd name="T9" fmla="*/ T8 w 1397"/>
                <a:gd name="T10" fmla="+- 0 2308 2231"/>
                <a:gd name="T11" fmla="*/ 2308 h 3718"/>
                <a:gd name="T12" fmla="+- 0 6162 5932"/>
                <a:gd name="T13" fmla="*/ T12 w 1397"/>
                <a:gd name="T14" fmla="+- 0 2348 2231"/>
                <a:gd name="T15" fmla="*/ 2348 h 3718"/>
                <a:gd name="T16" fmla="+- 0 6306 5932"/>
                <a:gd name="T17" fmla="*/ T16 w 1397"/>
                <a:gd name="T18" fmla="+- 0 2440 2231"/>
                <a:gd name="T19" fmla="*/ 2440 h 3718"/>
                <a:gd name="T20" fmla="+- 0 6376 5932"/>
                <a:gd name="T21" fmla="*/ T20 w 1397"/>
                <a:gd name="T22" fmla="+- 0 2490 2231"/>
                <a:gd name="T23" fmla="*/ 2490 h 3718"/>
                <a:gd name="T24" fmla="+- 0 6443 5932"/>
                <a:gd name="T25" fmla="*/ T24 w 1397"/>
                <a:gd name="T26" fmla="+- 0 2540 2231"/>
                <a:gd name="T27" fmla="*/ 2540 h 3718"/>
                <a:gd name="T28" fmla="+- 0 6510 5932"/>
                <a:gd name="T29" fmla="*/ T28 w 1397"/>
                <a:gd name="T30" fmla="+- 0 2593 2231"/>
                <a:gd name="T31" fmla="*/ 2593 h 3718"/>
                <a:gd name="T32" fmla="+- 0 6632 5932"/>
                <a:gd name="T33" fmla="*/ T32 w 1397"/>
                <a:gd name="T34" fmla="+- 0 2708 2231"/>
                <a:gd name="T35" fmla="*/ 2708 h 3718"/>
                <a:gd name="T36" fmla="+- 0 6748 5932"/>
                <a:gd name="T37" fmla="*/ T36 w 1397"/>
                <a:gd name="T38" fmla="+- 0 2828 2231"/>
                <a:gd name="T39" fmla="*/ 2828 h 3718"/>
                <a:gd name="T40" fmla="+- 0 6800 5932"/>
                <a:gd name="T41" fmla="*/ T40 w 1397"/>
                <a:gd name="T42" fmla="+- 0 2896 2231"/>
                <a:gd name="T43" fmla="*/ 2896 h 3718"/>
                <a:gd name="T44" fmla="+- 0 6853 5932"/>
                <a:gd name="T45" fmla="*/ T44 w 1397"/>
                <a:gd name="T46" fmla="+- 0 2960 2231"/>
                <a:gd name="T47" fmla="*/ 2960 h 3718"/>
                <a:gd name="T48" fmla="+- 0 6901 5932"/>
                <a:gd name="T49" fmla="*/ T48 w 1397"/>
                <a:gd name="T50" fmla="+- 0 3028 2231"/>
                <a:gd name="T51" fmla="*/ 3028 h 3718"/>
                <a:gd name="T52" fmla="+- 0 6992 5932"/>
                <a:gd name="T53" fmla="*/ T52 w 1397"/>
                <a:gd name="T54" fmla="+- 0 3167 2231"/>
                <a:gd name="T55" fmla="*/ 3167 h 3718"/>
                <a:gd name="T56" fmla="+- 0 7036 5932"/>
                <a:gd name="T57" fmla="*/ T56 w 1397"/>
                <a:gd name="T58" fmla="+- 0 3239 2231"/>
                <a:gd name="T59" fmla="*/ 3239 h 3718"/>
                <a:gd name="T60" fmla="+- 0 7074 5932"/>
                <a:gd name="T61" fmla="*/ T60 w 1397"/>
                <a:gd name="T62" fmla="+- 0 3313 2231"/>
                <a:gd name="T63" fmla="*/ 3313 h 3718"/>
                <a:gd name="T64" fmla="+- 0 7110 5932"/>
                <a:gd name="T65" fmla="*/ T64 w 1397"/>
                <a:gd name="T66" fmla="+- 0 3388 2231"/>
                <a:gd name="T67" fmla="*/ 3388 h 3718"/>
                <a:gd name="T68" fmla="+- 0 7144 5932"/>
                <a:gd name="T69" fmla="*/ T68 w 1397"/>
                <a:gd name="T70" fmla="+- 0 3464 2231"/>
                <a:gd name="T71" fmla="*/ 3464 h 3718"/>
                <a:gd name="T72" fmla="+- 0 7175 5932"/>
                <a:gd name="T73" fmla="*/ T72 w 1397"/>
                <a:gd name="T74" fmla="+- 0 3541 2231"/>
                <a:gd name="T75" fmla="*/ 3541 h 3718"/>
                <a:gd name="T76" fmla="+- 0 7204 5932"/>
                <a:gd name="T77" fmla="*/ T76 w 1397"/>
                <a:gd name="T78" fmla="+- 0 3620 2231"/>
                <a:gd name="T79" fmla="*/ 3620 h 3718"/>
                <a:gd name="T80" fmla="+- 0 7252 5932"/>
                <a:gd name="T81" fmla="*/ T80 w 1397"/>
                <a:gd name="T82" fmla="+- 0 3784 2231"/>
                <a:gd name="T83" fmla="*/ 3784 h 3718"/>
                <a:gd name="T84" fmla="+- 0 7271 5932"/>
                <a:gd name="T85" fmla="*/ T84 w 1397"/>
                <a:gd name="T86" fmla="+- 0 3863 2231"/>
                <a:gd name="T87" fmla="*/ 3863 h 3718"/>
                <a:gd name="T88" fmla="+- 0 7290 5932"/>
                <a:gd name="T89" fmla="*/ T88 w 1397"/>
                <a:gd name="T90" fmla="+- 0 3947 2231"/>
                <a:gd name="T91" fmla="*/ 3947 h 3718"/>
                <a:gd name="T92" fmla="+- 0 7302 5932"/>
                <a:gd name="T93" fmla="*/ T92 w 1397"/>
                <a:gd name="T94" fmla="+- 0 4033 2231"/>
                <a:gd name="T95" fmla="*/ 4033 h 3718"/>
                <a:gd name="T96" fmla="+- 0 7314 5932"/>
                <a:gd name="T97" fmla="*/ T96 w 1397"/>
                <a:gd name="T98" fmla="+- 0 4115 2231"/>
                <a:gd name="T99" fmla="*/ 4115 h 3718"/>
                <a:gd name="T100" fmla="+- 0 7321 5932"/>
                <a:gd name="T101" fmla="*/ T100 w 1397"/>
                <a:gd name="T102" fmla="+- 0 4201 2231"/>
                <a:gd name="T103" fmla="*/ 4201 h 3718"/>
                <a:gd name="T104" fmla="+- 0 7326 5932"/>
                <a:gd name="T105" fmla="*/ T104 w 1397"/>
                <a:gd name="T106" fmla="+- 0 4288 2231"/>
                <a:gd name="T107" fmla="*/ 4288 h 3718"/>
                <a:gd name="T108" fmla="+- 0 7328 5932"/>
                <a:gd name="T109" fmla="*/ T108 w 1397"/>
                <a:gd name="T110" fmla="+- 0 4374 2231"/>
                <a:gd name="T111" fmla="*/ 4374 h 3718"/>
                <a:gd name="T112" fmla="+- 0 7326 5932"/>
                <a:gd name="T113" fmla="*/ T112 w 1397"/>
                <a:gd name="T114" fmla="+- 0 4482 2231"/>
                <a:gd name="T115" fmla="*/ 4482 h 3718"/>
                <a:gd name="T116" fmla="+- 0 7319 5932"/>
                <a:gd name="T117" fmla="*/ T116 w 1397"/>
                <a:gd name="T118" fmla="+- 0 4592 2231"/>
                <a:gd name="T119" fmla="*/ 4592 h 3718"/>
                <a:gd name="T120" fmla="+- 0 7304 5932"/>
                <a:gd name="T121" fmla="*/ T120 w 1397"/>
                <a:gd name="T122" fmla="+- 0 4698 2231"/>
                <a:gd name="T123" fmla="*/ 4698 h 3718"/>
                <a:gd name="T124" fmla="+- 0 7288 5932"/>
                <a:gd name="T125" fmla="*/ T124 w 1397"/>
                <a:gd name="T126" fmla="+- 0 4806 2231"/>
                <a:gd name="T127" fmla="*/ 4806 h 3718"/>
                <a:gd name="T128" fmla="+- 0 7264 5932"/>
                <a:gd name="T129" fmla="*/ T128 w 1397"/>
                <a:gd name="T130" fmla="+- 0 4909 2231"/>
                <a:gd name="T131" fmla="*/ 4909 h 3718"/>
                <a:gd name="T132" fmla="+- 0 7240 5932"/>
                <a:gd name="T133" fmla="*/ T132 w 1397"/>
                <a:gd name="T134" fmla="+- 0 5015 2231"/>
                <a:gd name="T135" fmla="*/ 5015 h 3718"/>
                <a:gd name="T136" fmla="+- 0 7206 5932"/>
                <a:gd name="T137" fmla="*/ T136 w 1397"/>
                <a:gd name="T138" fmla="+- 0 5116 2231"/>
                <a:gd name="T139" fmla="*/ 5116 h 3718"/>
                <a:gd name="T140" fmla="+- 0 7170 5932"/>
                <a:gd name="T141" fmla="*/ T140 w 1397"/>
                <a:gd name="T142" fmla="+- 0 5216 2231"/>
                <a:gd name="T143" fmla="*/ 5216 h 3718"/>
                <a:gd name="T144" fmla="+- 0 7129 5932"/>
                <a:gd name="T145" fmla="*/ T144 w 1397"/>
                <a:gd name="T146" fmla="+- 0 5317 2231"/>
                <a:gd name="T147" fmla="*/ 5317 h 3718"/>
                <a:gd name="T148" fmla="+- 0 7084 5932"/>
                <a:gd name="T149" fmla="*/ T148 w 1397"/>
                <a:gd name="T150" fmla="+- 0 5413 2231"/>
                <a:gd name="T151" fmla="*/ 5413 h 3718"/>
                <a:gd name="T152" fmla="+- 0 7036 5932"/>
                <a:gd name="T153" fmla="*/ T152 w 1397"/>
                <a:gd name="T154" fmla="+- 0 5509 2231"/>
                <a:gd name="T155" fmla="*/ 5509 h 3718"/>
                <a:gd name="T156" fmla="+- 0 6980 5932"/>
                <a:gd name="T157" fmla="*/ T156 w 1397"/>
                <a:gd name="T158" fmla="+- 0 5603 2231"/>
                <a:gd name="T159" fmla="*/ 5603 h 3718"/>
                <a:gd name="T160" fmla="+- 0 6923 5932"/>
                <a:gd name="T161" fmla="*/ T160 w 1397"/>
                <a:gd name="T162" fmla="+- 0 5692 2231"/>
                <a:gd name="T163" fmla="*/ 5692 h 3718"/>
                <a:gd name="T164" fmla="+- 0 6860 5932"/>
                <a:gd name="T165" fmla="*/ T164 w 1397"/>
                <a:gd name="T166" fmla="+- 0 5780 2231"/>
                <a:gd name="T167" fmla="*/ 5780 h 3718"/>
                <a:gd name="T168" fmla="+- 0 6796 5932"/>
                <a:gd name="T169" fmla="*/ T168 w 1397"/>
                <a:gd name="T170" fmla="+- 0 5864 2231"/>
                <a:gd name="T171" fmla="*/ 5864 h 3718"/>
                <a:gd name="T172" fmla="+- 0 6724 5932"/>
                <a:gd name="T173" fmla="*/ T172 w 1397"/>
                <a:gd name="T174" fmla="+- 0 5948 2231"/>
                <a:gd name="T175" fmla="*/ 5948 h 371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</a:cxnLst>
              <a:rect l="0" t="0" r="r" b="b"/>
              <a:pathLst>
                <a:path w="1397" h="3718">
                  <a:moveTo>
                    <a:pt x="0" y="0"/>
                  </a:moveTo>
                  <a:lnTo>
                    <a:pt x="79" y="36"/>
                  </a:lnTo>
                  <a:lnTo>
                    <a:pt x="153" y="77"/>
                  </a:lnTo>
                  <a:lnTo>
                    <a:pt x="230" y="117"/>
                  </a:lnTo>
                  <a:lnTo>
                    <a:pt x="374" y="209"/>
                  </a:lnTo>
                  <a:lnTo>
                    <a:pt x="444" y="259"/>
                  </a:lnTo>
                  <a:lnTo>
                    <a:pt x="511" y="309"/>
                  </a:lnTo>
                  <a:lnTo>
                    <a:pt x="578" y="362"/>
                  </a:lnTo>
                  <a:lnTo>
                    <a:pt x="700" y="477"/>
                  </a:lnTo>
                  <a:lnTo>
                    <a:pt x="816" y="597"/>
                  </a:lnTo>
                  <a:lnTo>
                    <a:pt x="868" y="665"/>
                  </a:lnTo>
                  <a:lnTo>
                    <a:pt x="921" y="729"/>
                  </a:lnTo>
                  <a:lnTo>
                    <a:pt x="969" y="797"/>
                  </a:lnTo>
                  <a:lnTo>
                    <a:pt x="1060" y="936"/>
                  </a:lnTo>
                  <a:lnTo>
                    <a:pt x="1104" y="1008"/>
                  </a:lnTo>
                  <a:lnTo>
                    <a:pt x="1142" y="1082"/>
                  </a:lnTo>
                  <a:lnTo>
                    <a:pt x="1178" y="1157"/>
                  </a:lnTo>
                  <a:lnTo>
                    <a:pt x="1212" y="1233"/>
                  </a:lnTo>
                  <a:lnTo>
                    <a:pt x="1243" y="1310"/>
                  </a:lnTo>
                  <a:lnTo>
                    <a:pt x="1272" y="1389"/>
                  </a:lnTo>
                  <a:lnTo>
                    <a:pt x="1320" y="1553"/>
                  </a:lnTo>
                  <a:lnTo>
                    <a:pt x="1339" y="1632"/>
                  </a:lnTo>
                  <a:lnTo>
                    <a:pt x="1358" y="1716"/>
                  </a:lnTo>
                  <a:lnTo>
                    <a:pt x="1370" y="1802"/>
                  </a:lnTo>
                  <a:lnTo>
                    <a:pt x="1382" y="1884"/>
                  </a:lnTo>
                  <a:lnTo>
                    <a:pt x="1389" y="1970"/>
                  </a:lnTo>
                  <a:lnTo>
                    <a:pt x="1394" y="2057"/>
                  </a:lnTo>
                  <a:lnTo>
                    <a:pt x="1396" y="2143"/>
                  </a:lnTo>
                  <a:lnTo>
                    <a:pt x="1394" y="2251"/>
                  </a:lnTo>
                  <a:lnTo>
                    <a:pt x="1387" y="2361"/>
                  </a:lnTo>
                  <a:lnTo>
                    <a:pt x="1372" y="2467"/>
                  </a:lnTo>
                  <a:lnTo>
                    <a:pt x="1356" y="2575"/>
                  </a:lnTo>
                  <a:lnTo>
                    <a:pt x="1332" y="2678"/>
                  </a:lnTo>
                  <a:lnTo>
                    <a:pt x="1308" y="2784"/>
                  </a:lnTo>
                  <a:lnTo>
                    <a:pt x="1274" y="2885"/>
                  </a:lnTo>
                  <a:lnTo>
                    <a:pt x="1238" y="2985"/>
                  </a:lnTo>
                  <a:lnTo>
                    <a:pt x="1197" y="3086"/>
                  </a:lnTo>
                  <a:lnTo>
                    <a:pt x="1152" y="3182"/>
                  </a:lnTo>
                  <a:lnTo>
                    <a:pt x="1104" y="3278"/>
                  </a:lnTo>
                  <a:lnTo>
                    <a:pt x="1048" y="3372"/>
                  </a:lnTo>
                  <a:lnTo>
                    <a:pt x="991" y="3461"/>
                  </a:lnTo>
                  <a:lnTo>
                    <a:pt x="928" y="3549"/>
                  </a:lnTo>
                  <a:lnTo>
                    <a:pt x="864" y="3633"/>
                  </a:lnTo>
                  <a:lnTo>
                    <a:pt x="792" y="3717"/>
                  </a:lnTo>
                </a:path>
              </a:pathLst>
            </a:custGeom>
            <a:noFill/>
            <a:ln w="1139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pic>
          <p:nvPicPr>
            <p:cNvPr id="3104" name="Picture 32">
              <a:extLst>
                <a:ext uri="{FF2B5EF4-FFF2-40B4-BE49-F238E27FC236}">
                  <a16:creationId xmlns:a16="http://schemas.microsoft.com/office/drawing/2014/main" id="{1C0A8417-6FB8-48AF-B079-33EC404F02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1" y="5821"/>
              <a:ext cx="118" cy="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03" name="Picture 31">
              <a:extLst>
                <a:ext uri="{FF2B5EF4-FFF2-40B4-BE49-F238E27FC236}">
                  <a16:creationId xmlns:a16="http://schemas.microsoft.com/office/drawing/2014/main" id="{3D5F2AD1-C874-4CBD-A11A-C06C1F9791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9" y="2171"/>
              <a:ext cx="110" cy="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898F0E4F-FB91-4AB6-BD02-15D71CD9E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9" y="1424"/>
              <a:ext cx="977" cy="648"/>
            </a:xfrm>
            <a:custGeom>
              <a:avLst/>
              <a:gdLst>
                <a:gd name="T0" fmla="+- 0 5636 4660"/>
                <a:gd name="T1" fmla="*/ T0 w 977"/>
                <a:gd name="T2" fmla="+- 0 2072 1424"/>
                <a:gd name="T3" fmla="*/ 2072 h 648"/>
                <a:gd name="T4" fmla="+- 0 5564 4660"/>
                <a:gd name="T5" fmla="*/ T4 w 977"/>
                <a:gd name="T6" fmla="+- 0 2048 1424"/>
                <a:gd name="T7" fmla="*/ 2048 h 648"/>
                <a:gd name="T8" fmla="+- 0 5495 4660"/>
                <a:gd name="T9" fmla="*/ T8 w 977"/>
                <a:gd name="T10" fmla="+- 0 2022 1424"/>
                <a:gd name="T11" fmla="*/ 2022 h 648"/>
                <a:gd name="T12" fmla="+- 0 5428 4660"/>
                <a:gd name="T13" fmla="*/ T12 w 977"/>
                <a:gd name="T14" fmla="+- 0 1996 1424"/>
                <a:gd name="T15" fmla="*/ 1996 h 648"/>
                <a:gd name="T16" fmla="+- 0 5293 4660"/>
                <a:gd name="T17" fmla="*/ T16 w 977"/>
                <a:gd name="T18" fmla="+- 0 1933 1424"/>
                <a:gd name="T19" fmla="*/ 1933 h 648"/>
                <a:gd name="T20" fmla="+- 0 5226 4660"/>
                <a:gd name="T21" fmla="*/ T20 w 977"/>
                <a:gd name="T22" fmla="+- 0 1897 1424"/>
                <a:gd name="T23" fmla="*/ 1897 h 648"/>
                <a:gd name="T24" fmla="+- 0 5101 4660"/>
                <a:gd name="T25" fmla="*/ T24 w 977"/>
                <a:gd name="T26" fmla="+- 0 1820 1424"/>
                <a:gd name="T27" fmla="*/ 1820 h 648"/>
                <a:gd name="T28" fmla="+- 0 4981 4660"/>
                <a:gd name="T29" fmla="*/ T28 w 977"/>
                <a:gd name="T30" fmla="+- 0 1732 1424"/>
                <a:gd name="T31" fmla="*/ 1732 h 648"/>
                <a:gd name="T32" fmla="+- 0 4868 4660"/>
                <a:gd name="T33" fmla="*/ T32 w 977"/>
                <a:gd name="T34" fmla="+- 0 1638 1424"/>
                <a:gd name="T35" fmla="*/ 1638 h 648"/>
                <a:gd name="T36" fmla="+- 0 4760 4660"/>
                <a:gd name="T37" fmla="*/ T36 w 977"/>
                <a:gd name="T38" fmla="+- 0 1535 1424"/>
                <a:gd name="T39" fmla="*/ 1535 h 648"/>
                <a:gd name="T40" fmla="+- 0 4660 4660"/>
                <a:gd name="T41" fmla="*/ T40 w 977"/>
                <a:gd name="T42" fmla="+- 0 1424 1424"/>
                <a:gd name="T43" fmla="*/ 1424 h 6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</a:cxnLst>
              <a:rect l="0" t="0" r="r" b="b"/>
              <a:pathLst>
                <a:path w="977" h="648">
                  <a:moveTo>
                    <a:pt x="976" y="648"/>
                  </a:moveTo>
                  <a:lnTo>
                    <a:pt x="904" y="624"/>
                  </a:lnTo>
                  <a:lnTo>
                    <a:pt x="835" y="598"/>
                  </a:lnTo>
                  <a:lnTo>
                    <a:pt x="768" y="572"/>
                  </a:lnTo>
                  <a:lnTo>
                    <a:pt x="633" y="509"/>
                  </a:lnTo>
                  <a:lnTo>
                    <a:pt x="566" y="473"/>
                  </a:lnTo>
                  <a:lnTo>
                    <a:pt x="441" y="396"/>
                  </a:lnTo>
                  <a:lnTo>
                    <a:pt x="321" y="308"/>
                  </a:lnTo>
                  <a:lnTo>
                    <a:pt x="208" y="214"/>
                  </a:lnTo>
                  <a:lnTo>
                    <a:pt x="100" y="111"/>
                  </a:lnTo>
                  <a:lnTo>
                    <a:pt x="0" y="0"/>
                  </a:lnTo>
                </a:path>
              </a:pathLst>
            </a:custGeom>
            <a:noFill/>
            <a:ln w="1139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pic>
          <p:nvPicPr>
            <p:cNvPr id="3101" name="Picture 29">
              <a:extLst>
                <a:ext uri="{FF2B5EF4-FFF2-40B4-BE49-F238E27FC236}">
                  <a16:creationId xmlns:a16="http://schemas.microsoft.com/office/drawing/2014/main" id="{2BA926A6-7F80-43A9-AED9-442914AD73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4" y="1988"/>
              <a:ext cx="130" cy="1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00" name="Picture 28">
              <a:extLst>
                <a:ext uri="{FF2B5EF4-FFF2-40B4-BE49-F238E27FC236}">
                  <a16:creationId xmlns:a16="http://schemas.microsoft.com/office/drawing/2014/main" id="{9B20B3B7-B78B-48E6-AF3D-283C32B81F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7" y="1365"/>
              <a:ext cx="110" cy="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9" name="Picture 27">
              <a:extLst>
                <a:ext uri="{FF2B5EF4-FFF2-40B4-BE49-F238E27FC236}">
                  <a16:creationId xmlns:a16="http://schemas.microsoft.com/office/drawing/2014/main" id="{8E04536C-6642-4E24-94A2-467C3B9969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3" y="5982"/>
              <a:ext cx="278" cy="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8" name="Picture 26">
              <a:extLst>
                <a:ext uri="{FF2B5EF4-FFF2-40B4-BE49-F238E27FC236}">
                  <a16:creationId xmlns:a16="http://schemas.microsoft.com/office/drawing/2014/main" id="{4CAA5690-A676-4C81-9A18-830E2C822F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9" y="5843"/>
              <a:ext cx="354" cy="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31BF0248-BC91-468E-9E40-9938A00B0B79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" y="1299"/>
              <a:ext cx="1820" cy="4748"/>
            </a:xfrm>
            <a:custGeom>
              <a:avLst/>
              <a:gdLst>
                <a:gd name="T0" fmla="+- 0 2694 875"/>
                <a:gd name="T1" fmla="*/ T0 w 1820"/>
                <a:gd name="T2" fmla="+- 0 6047 1300"/>
                <a:gd name="T3" fmla="*/ 6047 h 4748"/>
                <a:gd name="T4" fmla="+- 0 2593 875"/>
                <a:gd name="T5" fmla="*/ T4 w 1820"/>
                <a:gd name="T6" fmla="+- 0 6013 1300"/>
                <a:gd name="T7" fmla="*/ 6013 h 4748"/>
                <a:gd name="T8" fmla="+- 0 2497 875"/>
                <a:gd name="T9" fmla="*/ T8 w 1820"/>
                <a:gd name="T10" fmla="+- 0 5977 1300"/>
                <a:gd name="T11" fmla="*/ 5977 h 4748"/>
                <a:gd name="T12" fmla="+- 0 2401 875"/>
                <a:gd name="T13" fmla="*/ T12 w 1820"/>
                <a:gd name="T14" fmla="+- 0 5936 1300"/>
                <a:gd name="T15" fmla="*/ 5936 h 4748"/>
                <a:gd name="T16" fmla="+- 0 2305 875"/>
                <a:gd name="T17" fmla="*/ T16 w 1820"/>
                <a:gd name="T18" fmla="+- 0 5893 1300"/>
                <a:gd name="T19" fmla="*/ 5893 h 4748"/>
                <a:gd name="T20" fmla="+- 0 2214 875"/>
                <a:gd name="T21" fmla="*/ T20 w 1820"/>
                <a:gd name="T22" fmla="+- 0 5845 1300"/>
                <a:gd name="T23" fmla="*/ 5845 h 4748"/>
                <a:gd name="T24" fmla="+- 0 2125 875"/>
                <a:gd name="T25" fmla="*/ T24 w 1820"/>
                <a:gd name="T26" fmla="+- 0 5795 1300"/>
                <a:gd name="T27" fmla="*/ 5795 h 4748"/>
                <a:gd name="T28" fmla="+- 0 2039 875"/>
                <a:gd name="T29" fmla="*/ T28 w 1820"/>
                <a:gd name="T30" fmla="+- 0 5742 1300"/>
                <a:gd name="T31" fmla="*/ 5742 h 4748"/>
                <a:gd name="T32" fmla="+- 0 1955 875"/>
                <a:gd name="T33" fmla="*/ T32 w 1820"/>
                <a:gd name="T34" fmla="+- 0 5682 1300"/>
                <a:gd name="T35" fmla="*/ 5682 h 4748"/>
                <a:gd name="T36" fmla="+- 0 1873 875"/>
                <a:gd name="T37" fmla="*/ T36 w 1820"/>
                <a:gd name="T38" fmla="+- 0 5622 1300"/>
                <a:gd name="T39" fmla="*/ 5622 h 4748"/>
                <a:gd name="T40" fmla="+- 0 1794 875"/>
                <a:gd name="T41" fmla="*/ T40 w 1820"/>
                <a:gd name="T42" fmla="+- 0 5560 1300"/>
                <a:gd name="T43" fmla="*/ 5560 h 4748"/>
                <a:gd name="T44" fmla="+- 0 1717 875"/>
                <a:gd name="T45" fmla="*/ T44 w 1820"/>
                <a:gd name="T46" fmla="+- 0 5492 1300"/>
                <a:gd name="T47" fmla="*/ 5492 h 4748"/>
                <a:gd name="T48" fmla="+- 0 1645 875"/>
                <a:gd name="T49" fmla="*/ T48 w 1820"/>
                <a:gd name="T50" fmla="+- 0 5423 1300"/>
                <a:gd name="T51" fmla="*/ 5423 h 4748"/>
                <a:gd name="T52" fmla="+- 0 1573 875"/>
                <a:gd name="T53" fmla="*/ T52 w 1820"/>
                <a:gd name="T54" fmla="+- 0 5351 1300"/>
                <a:gd name="T55" fmla="*/ 5351 h 4748"/>
                <a:gd name="T56" fmla="+- 0 1506 875"/>
                <a:gd name="T57" fmla="*/ T56 w 1820"/>
                <a:gd name="T58" fmla="+- 0 5276 1300"/>
                <a:gd name="T59" fmla="*/ 5276 h 4748"/>
                <a:gd name="T60" fmla="+- 0 1444 875"/>
                <a:gd name="T61" fmla="*/ T60 w 1820"/>
                <a:gd name="T62" fmla="+- 0 5200 1300"/>
                <a:gd name="T63" fmla="*/ 5200 h 4748"/>
                <a:gd name="T64" fmla="+- 0 1379 875"/>
                <a:gd name="T65" fmla="*/ T64 w 1820"/>
                <a:gd name="T66" fmla="+- 0 5118 1300"/>
                <a:gd name="T67" fmla="*/ 5118 h 4748"/>
                <a:gd name="T68" fmla="+- 0 1321 875"/>
                <a:gd name="T69" fmla="*/ T68 w 1820"/>
                <a:gd name="T70" fmla="+- 0 5036 1300"/>
                <a:gd name="T71" fmla="*/ 5036 h 4748"/>
                <a:gd name="T72" fmla="+- 0 1266 875"/>
                <a:gd name="T73" fmla="*/ T72 w 1820"/>
                <a:gd name="T74" fmla="+- 0 4952 1300"/>
                <a:gd name="T75" fmla="*/ 4952 h 4748"/>
                <a:gd name="T76" fmla="+- 0 1216 875"/>
                <a:gd name="T77" fmla="*/ T76 w 1820"/>
                <a:gd name="T78" fmla="+- 0 4866 1300"/>
                <a:gd name="T79" fmla="*/ 4866 h 4748"/>
                <a:gd name="T80" fmla="+- 0 1165 875"/>
                <a:gd name="T81" fmla="*/ T80 w 1820"/>
                <a:gd name="T82" fmla="+- 0 4777 1300"/>
                <a:gd name="T83" fmla="*/ 4777 h 4748"/>
                <a:gd name="T84" fmla="+- 0 1122 875"/>
                <a:gd name="T85" fmla="*/ T84 w 1820"/>
                <a:gd name="T86" fmla="+- 0 4686 1300"/>
                <a:gd name="T87" fmla="*/ 4686 h 4748"/>
                <a:gd name="T88" fmla="+- 0 1081 875"/>
                <a:gd name="T89" fmla="*/ T88 w 1820"/>
                <a:gd name="T90" fmla="+- 0 4595 1300"/>
                <a:gd name="T91" fmla="*/ 4595 h 4748"/>
                <a:gd name="T92" fmla="+- 0 1043 875"/>
                <a:gd name="T93" fmla="*/ T92 w 1820"/>
                <a:gd name="T94" fmla="+- 0 4501 1300"/>
                <a:gd name="T95" fmla="*/ 4501 h 4748"/>
                <a:gd name="T96" fmla="+- 0 1009 875"/>
                <a:gd name="T97" fmla="*/ T96 w 1820"/>
                <a:gd name="T98" fmla="+- 0 4403 1300"/>
                <a:gd name="T99" fmla="*/ 4403 h 4748"/>
                <a:gd name="T100" fmla="+- 0 978 875"/>
                <a:gd name="T101" fmla="*/ T100 w 1820"/>
                <a:gd name="T102" fmla="+- 0 4307 1300"/>
                <a:gd name="T103" fmla="*/ 4307 h 4748"/>
                <a:gd name="T104" fmla="+- 0 952 875"/>
                <a:gd name="T105" fmla="*/ T104 w 1820"/>
                <a:gd name="T106" fmla="+- 0 4208 1300"/>
                <a:gd name="T107" fmla="*/ 4208 h 4748"/>
                <a:gd name="T108" fmla="+- 0 928 875"/>
                <a:gd name="T109" fmla="*/ T108 w 1820"/>
                <a:gd name="T110" fmla="+- 0 4110 1300"/>
                <a:gd name="T111" fmla="*/ 4110 h 4748"/>
                <a:gd name="T112" fmla="+- 0 911 875"/>
                <a:gd name="T113" fmla="*/ T112 w 1820"/>
                <a:gd name="T114" fmla="+- 0 4004 1300"/>
                <a:gd name="T115" fmla="*/ 4004 h 4748"/>
                <a:gd name="T116" fmla="+- 0 896 875"/>
                <a:gd name="T117" fmla="*/ T116 w 1820"/>
                <a:gd name="T118" fmla="+- 0 3904 1300"/>
                <a:gd name="T119" fmla="*/ 3904 h 4748"/>
                <a:gd name="T120" fmla="+- 0 884 875"/>
                <a:gd name="T121" fmla="*/ T120 w 1820"/>
                <a:gd name="T122" fmla="+- 0 3800 1300"/>
                <a:gd name="T123" fmla="*/ 3800 h 4748"/>
                <a:gd name="T124" fmla="+- 0 877 875"/>
                <a:gd name="T125" fmla="*/ T124 w 1820"/>
                <a:gd name="T126" fmla="+- 0 3695 1300"/>
                <a:gd name="T127" fmla="*/ 3695 h 4748"/>
                <a:gd name="T128" fmla="+- 0 875 875"/>
                <a:gd name="T129" fmla="*/ T128 w 1820"/>
                <a:gd name="T130" fmla="+- 0 3589 1300"/>
                <a:gd name="T131" fmla="*/ 3589 h 4748"/>
                <a:gd name="T132" fmla="+- 0 877 875"/>
                <a:gd name="T133" fmla="*/ T132 w 1820"/>
                <a:gd name="T134" fmla="+- 0 3500 1300"/>
                <a:gd name="T135" fmla="*/ 3500 h 4748"/>
                <a:gd name="T136" fmla="+- 0 882 875"/>
                <a:gd name="T137" fmla="*/ T136 w 1820"/>
                <a:gd name="T138" fmla="+- 0 3409 1300"/>
                <a:gd name="T139" fmla="*/ 3409 h 4748"/>
                <a:gd name="T140" fmla="+- 0 889 875"/>
                <a:gd name="T141" fmla="*/ T140 w 1820"/>
                <a:gd name="T142" fmla="+- 0 3320 1300"/>
                <a:gd name="T143" fmla="*/ 3320 h 4748"/>
                <a:gd name="T144" fmla="+- 0 901 875"/>
                <a:gd name="T145" fmla="*/ T144 w 1820"/>
                <a:gd name="T146" fmla="+- 0 3232 1300"/>
                <a:gd name="T147" fmla="*/ 3232 h 4748"/>
                <a:gd name="T148" fmla="+- 0 913 875"/>
                <a:gd name="T149" fmla="*/ T148 w 1820"/>
                <a:gd name="T150" fmla="+- 0 3145 1300"/>
                <a:gd name="T151" fmla="*/ 3145 h 4748"/>
                <a:gd name="T152" fmla="+- 0 932 875"/>
                <a:gd name="T153" fmla="*/ T152 w 1820"/>
                <a:gd name="T154" fmla="+- 0 3056 1300"/>
                <a:gd name="T155" fmla="*/ 3056 h 4748"/>
                <a:gd name="T156" fmla="+- 0 952 875"/>
                <a:gd name="T157" fmla="*/ T156 w 1820"/>
                <a:gd name="T158" fmla="+- 0 2970 1300"/>
                <a:gd name="T159" fmla="*/ 2970 h 4748"/>
                <a:gd name="T160" fmla="+- 0 976 875"/>
                <a:gd name="T161" fmla="*/ T160 w 1820"/>
                <a:gd name="T162" fmla="+- 0 2886 1300"/>
                <a:gd name="T163" fmla="*/ 2886 h 4748"/>
                <a:gd name="T164" fmla="+- 0 1000 875"/>
                <a:gd name="T165" fmla="*/ T164 w 1820"/>
                <a:gd name="T166" fmla="+- 0 2800 1300"/>
                <a:gd name="T167" fmla="*/ 2800 h 4748"/>
                <a:gd name="T168" fmla="+- 0 1028 875"/>
                <a:gd name="T169" fmla="*/ T168 w 1820"/>
                <a:gd name="T170" fmla="+- 0 2718 1300"/>
                <a:gd name="T171" fmla="*/ 2718 h 4748"/>
                <a:gd name="T172" fmla="+- 0 1060 875"/>
                <a:gd name="T173" fmla="*/ T172 w 1820"/>
                <a:gd name="T174" fmla="+- 0 2636 1300"/>
                <a:gd name="T175" fmla="*/ 2636 h 4748"/>
                <a:gd name="T176" fmla="+- 0 1093 875"/>
                <a:gd name="T177" fmla="*/ T176 w 1820"/>
                <a:gd name="T178" fmla="+- 0 2555 1300"/>
                <a:gd name="T179" fmla="*/ 2555 h 4748"/>
                <a:gd name="T180" fmla="+- 0 1129 875"/>
                <a:gd name="T181" fmla="*/ T180 w 1820"/>
                <a:gd name="T182" fmla="+- 0 2476 1300"/>
                <a:gd name="T183" fmla="*/ 2476 h 4748"/>
                <a:gd name="T184" fmla="+- 0 1211 875"/>
                <a:gd name="T185" fmla="*/ T184 w 1820"/>
                <a:gd name="T186" fmla="+- 0 2322 1300"/>
                <a:gd name="T187" fmla="*/ 2322 h 4748"/>
                <a:gd name="T188" fmla="+- 0 1302 875"/>
                <a:gd name="T189" fmla="*/ T188 w 1820"/>
                <a:gd name="T190" fmla="+- 0 2173 1300"/>
                <a:gd name="T191" fmla="*/ 2173 h 4748"/>
                <a:gd name="T192" fmla="+- 0 1352 875"/>
                <a:gd name="T193" fmla="*/ T192 w 1820"/>
                <a:gd name="T194" fmla="+- 0 2101 1300"/>
                <a:gd name="T195" fmla="*/ 2101 h 4748"/>
                <a:gd name="T196" fmla="+- 0 1405 875"/>
                <a:gd name="T197" fmla="*/ T196 w 1820"/>
                <a:gd name="T198" fmla="+- 0 2029 1300"/>
                <a:gd name="T199" fmla="*/ 2029 h 4748"/>
                <a:gd name="T200" fmla="+- 0 1458 875"/>
                <a:gd name="T201" fmla="*/ T200 w 1820"/>
                <a:gd name="T202" fmla="+- 0 1962 1300"/>
                <a:gd name="T203" fmla="*/ 1962 h 4748"/>
                <a:gd name="T204" fmla="+- 0 1573 875"/>
                <a:gd name="T205" fmla="*/ T204 w 1820"/>
                <a:gd name="T206" fmla="+- 0 1828 1300"/>
                <a:gd name="T207" fmla="*/ 1828 h 4748"/>
                <a:gd name="T208" fmla="+- 0 1636 875"/>
                <a:gd name="T209" fmla="*/ T208 w 1820"/>
                <a:gd name="T210" fmla="+- 0 1768 1300"/>
                <a:gd name="T211" fmla="*/ 1768 h 4748"/>
                <a:gd name="T212" fmla="+- 0 1698 875"/>
                <a:gd name="T213" fmla="*/ T212 w 1820"/>
                <a:gd name="T214" fmla="+- 0 1705 1300"/>
                <a:gd name="T215" fmla="*/ 1705 h 4748"/>
                <a:gd name="T216" fmla="+- 0 1832 875"/>
                <a:gd name="T217" fmla="*/ T216 w 1820"/>
                <a:gd name="T218" fmla="+- 0 1590 1300"/>
                <a:gd name="T219" fmla="*/ 1590 h 4748"/>
                <a:gd name="T220" fmla="+- 0 1902 875"/>
                <a:gd name="T221" fmla="*/ T220 w 1820"/>
                <a:gd name="T222" fmla="+- 0 1537 1300"/>
                <a:gd name="T223" fmla="*/ 1537 h 4748"/>
                <a:gd name="T224" fmla="+- 0 1974 875"/>
                <a:gd name="T225" fmla="*/ T224 w 1820"/>
                <a:gd name="T226" fmla="+- 0 1484 1300"/>
                <a:gd name="T227" fmla="*/ 1484 h 4748"/>
                <a:gd name="T228" fmla="+- 0 2123 875"/>
                <a:gd name="T229" fmla="*/ T228 w 1820"/>
                <a:gd name="T230" fmla="+- 0 1388 1300"/>
                <a:gd name="T231" fmla="*/ 1388 h 4748"/>
                <a:gd name="T232" fmla="+- 0 2202 875"/>
                <a:gd name="T233" fmla="*/ T232 w 1820"/>
                <a:gd name="T234" fmla="+- 0 1343 1300"/>
                <a:gd name="T235" fmla="*/ 1343 h 4748"/>
                <a:gd name="T236" fmla="+- 0 2281 875"/>
                <a:gd name="T237" fmla="*/ T236 w 1820"/>
                <a:gd name="T238" fmla="+- 0 1300 1300"/>
                <a:gd name="T239" fmla="*/ 1300 h 47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  <a:cxn ang="0">
                  <a:pos x="T225" y="T227"/>
                </a:cxn>
                <a:cxn ang="0">
                  <a:pos x="T229" y="T231"/>
                </a:cxn>
                <a:cxn ang="0">
                  <a:pos x="T233" y="T235"/>
                </a:cxn>
                <a:cxn ang="0">
                  <a:pos x="T237" y="T239"/>
                </a:cxn>
              </a:cxnLst>
              <a:rect l="0" t="0" r="r" b="b"/>
              <a:pathLst>
                <a:path w="1820" h="4748">
                  <a:moveTo>
                    <a:pt x="1819" y="4747"/>
                  </a:moveTo>
                  <a:lnTo>
                    <a:pt x="1718" y="4713"/>
                  </a:lnTo>
                  <a:lnTo>
                    <a:pt x="1622" y="4677"/>
                  </a:lnTo>
                  <a:lnTo>
                    <a:pt x="1526" y="4636"/>
                  </a:lnTo>
                  <a:lnTo>
                    <a:pt x="1430" y="4593"/>
                  </a:lnTo>
                  <a:lnTo>
                    <a:pt x="1339" y="4545"/>
                  </a:lnTo>
                  <a:lnTo>
                    <a:pt x="1250" y="4495"/>
                  </a:lnTo>
                  <a:lnTo>
                    <a:pt x="1164" y="4442"/>
                  </a:lnTo>
                  <a:lnTo>
                    <a:pt x="1080" y="4382"/>
                  </a:lnTo>
                  <a:lnTo>
                    <a:pt x="998" y="4322"/>
                  </a:lnTo>
                  <a:lnTo>
                    <a:pt x="919" y="4260"/>
                  </a:lnTo>
                  <a:lnTo>
                    <a:pt x="842" y="4192"/>
                  </a:lnTo>
                  <a:lnTo>
                    <a:pt x="770" y="4123"/>
                  </a:lnTo>
                  <a:lnTo>
                    <a:pt x="698" y="4051"/>
                  </a:lnTo>
                  <a:lnTo>
                    <a:pt x="631" y="3976"/>
                  </a:lnTo>
                  <a:lnTo>
                    <a:pt x="569" y="3900"/>
                  </a:lnTo>
                  <a:lnTo>
                    <a:pt x="504" y="3818"/>
                  </a:lnTo>
                  <a:lnTo>
                    <a:pt x="446" y="3736"/>
                  </a:lnTo>
                  <a:lnTo>
                    <a:pt x="391" y="3652"/>
                  </a:lnTo>
                  <a:lnTo>
                    <a:pt x="341" y="3566"/>
                  </a:lnTo>
                  <a:lnTo>
                    <a:pt x="290" y="3477"/>
                  </a:lnTo>
                  <a:lnTo>
                    <a:pt x="247" y="3386"/>
                  </a:lnTo>
                  <a:lnTo>
                    <a:pt x="206" y="3295"/>
                  </a:lnTo>
                  <a:lnTo>
                    <a:pt x="168" y="3201"/>
                  </a:lnTo>
                  <a:lnTo>
                    <a:pt x="134" y="3103"/>
                  </a:lnTo>
                  <a:lnTo>
                    <a:pt x="103" y="3007"/>
                  </a:lnTo>
                  <a:lnTo>
                    <a:pt x="77" y="2908"/>
                  </a:lnTo>
                  <a:lnTo>
                    <a:pt x="53" y="2810"/>
                  </a:lnTo>
                  <a:lnTo>
                    <a:pt x="36" y="2704"/>
                  </a:lnTo>
                  <a:lnTo>
                    <a:pt x="21" y="2604"/>
                  </a:lnTo>
                  <a:lnTo>
                    <a:pt x="9" y="2500"/>
                  </a:lnTo>
                  <a:lnTo>
                    <a:pt x="2" y="2395"/>
                  </a:lnTo>
                  <a:lnTo>
                    <a:pt x="0" y="2289"/>
                  </a:lnTo>
                  <a:lnTo>
                    <a:pt x="2" y="2200"/>
                  </a:lnTo>
                  <a:lnTo>
                    <a:pt x="7" y="2109"/>
                  </a:lnTo>
                  <a:lnTo>
                    <a:pt x="14" y="2020"/>
                  </a:lnTo>
                  <a:lnTo>
                    <a:pt x="26" y="1932"/>
                  </a:lnTo>
                  <a:lnTo>
                    <a:pt x="38" y="1845"/>
                  </a:lnTo>
                  <a:lnTo>
                    <a:pt x="57" y="1756"/>
                  </a:lnTo>
                  <a:lnTo>
                    <a:pt x="77" y="1670"/>
                  </a:lnTo>
                  <a:lnTo>
                    <a:pt x="101" y="1586"/>
                  </a:lnTo>
                  <a:lnTo>
                    <a:pt x="125" y="1500"/>
                  </a:lnTo>
                  <a:lnTo>
                    <a:pt x="153" y="1418"/>
                  </a:lnTo>
                  <a:lnTo>
                    <a:pt x="185" y="1336"/>
                  </a:lnTo>
                  <a:lnTo>
                    <a:pt x="218" y="1255"/>
                  </a:lnTo>
                  <a:lnTo>
                    <a:pt x="254" y="1176"/>
                  </a:lnTo>
                  <a:lnTo>
                    <a:pt x="336" y="1022"/>
                  </a:lnTo>
                  <a:lnTo>
                    <a:pt x="427" y="873"/>
                  </a:lnTo>
                  <a:lnTo>
                    <a:pt x="477" y="801"/>
                  </a:lnTo>
                  <a:lnTo>
                    <a:pt x="530" y="729"/>
                  </a:lnTo>
                  <a:lnTo>
                    <a:pt x="583" y="662"/>
                  </a:lnTo>
                  <a:lnTo>
                    <a:pt x="698" y="528"/>
                  </a:lnTo>
                  <a:lnTo>
                    <a:pt x="761" y="468"/>
                  </a:lnTo>
                  <a:lnTo>
                    <a:pt x="823" y="405"/>
                  </a:lnTo>
                  <a:lnTo>
                    <a:pt x="957" y="290"/>
                  </a:lnTo>
                  <a:lnTo>
                    <a:pt x="1027" y="237"/>
                  </a:lnTo>
                  <a:lnTo>
                    <a:pt x="1099" y="184"/>
                  </a:lnTo>
                  <a:lnTo>
                    <a:pt x="1248" y="88"/>
                  </a:lnTo>
                  <a:lnTo>
                    <a:pt x="1327" y="43"/>
                  </a:lnTo>
                  <a:lnTo>
                    <a:pt x="1406" y="0"/>
                  </a:lnTo>
                </a:path>
              </a:pathLst>
            </a:custGeom>
            <a:noFill/>
            <a:ln w="1139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pic>
          <p:nvPicPr>
            <p:cNvPr id="3096" name="Picture 24">
              <a:extLst>
                <a:ext uri="{FF2B5EF4-FFF2-40B4-BE49-F238E27FC236}">
                  <a16:creationId xmlns:a16="http://schemas.microsoft.com/office/drawing/2014/main" id="{056C6D0A-852C-4539-88C0-6EA6D2A617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6" y="5953"/>
              <a:ext cx="132" cy="1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5" name="Picture 23">
              <a:extLst>
                <a:ext uri="{FF2B5EF4-FFF2-40B4-BE49-F238E27FC236}">
                  <a16:creationId xmlns:a16="http://schemas.microsoft.com/office/drawing/2014/main" id="{6CB5A35B-2EC7-49EE-9FF2-BB5F6984F0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1" y="1252"/>
              <a:ext cx="112" cy="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097AA03F-DF76-4E65-A532-0FF77EBD1A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0" y="4028"/>
              <a:ext cx="857" cy="1971"/>
            </a:xfrm>
            <a:custGeom>
              <a:avLst/>
              <a:gdLst>
                <a:gd name="T0" fmla="+- 0 4237 3380"/>
                <a:gd name="T1" fmla="*/ T0 w 857"/>
                <a:gd name="T2" fmla="+- 0 5999 4028"/>
                <a:gd name="T3" fmla="*/ 5999 h 1971"/>
                <a:gd name="T4" fmla="+- 0 4144 3380"/>
                <a:gd name="T5" fmla="*/ T4 w 857"/>
                <a:gd name="T6" fmla="+- 0 5965 4028"/>
                <a:gd name="T7" fmla="*/ 5965 h 1971"/>
                <a:gd name="T8" fmla="+- 0 4052 3380"/>
                <a:gd name="T9" fmla="*/ T8 w 857"/>
                <a:gd name="T10" fmla="+- 0 5922 4028"/>
                <a:gd name="T11" fmla="*/ 5922 h 1971"/>
                <a:gd name="T12" fmla="+- 0 3968 3380"/>
                <a:gd name="T13" fmla="*/ T12 w 857"/>
                <a:gd name="T14" fmla="+- 0 5872 4028"/>
                <a:gd name="T15" fmla="*/ 5872 h 1971"/>
                <a:gd name="T16" fmla="+- 0 3887 3380"/>
                <a:gd name="T17" fmla="*/ T16 w 857"/>
                <a:gd name="T18" fmla="+- 0 5816 4028"/>
                <a:gd name="T19" fmla="*/ 5816 h 1971"/>
                <a:gd name="T20" fmla="+- 0 3812 3380"/>
                <a:gd name="T21" fmla="*/ T20 w 857"/>
                <a:gd name="T22" fmla="+- 0 5754 4028"/>
                <a:gd name="T23" fmla="*/ 5754 h 1971"/>
                <a:gd name="T24" fmla="+- 0 3740 3380"/>
                <a:gd name="T25" fmla="*/ T24 w 857"/>
                <a:gd name="T26" fmla="+- 0 5687 4028"/>
                <a:gd name="T27" fmla="*/ 5687 h 1971"/>
                <a:gd name="T28" fmla="+- 0 3676 3380"/>
                <a:gd name="T29" fmla="*/ T28 w 857"/>
                <a:gd name="T30" fmla="+- 0 5615 4028"/>
                <a:gd name="T31" fmla="*/ 5615 h 1971"/>
                <a:gd name="T32" fmla="+- 0 3618 3380"/>
                <a:gd name="T33" fmla="*/ T32 w 857"/>
                <a:gd name="T34" fmla="+- 0 5538 4028"/>
                <a:gd name="T35" fmla="*/ 5538 h 1971"/>
                <a:gd name="T36" fmla="+- 0 3563 3380"/>
                <a:gd name="T37" fmla="*/ T36 w 857"/>
                <a:gd name="T38" fmla="+- 0 5459 4028"/>
                <a:gd name="T39" fmla="*/ 5459 h 1971"/>
                <a:gd name="T40" fmla="+- 0 3515 3380"/>
                <a:gd name="T41" fmla="*/ T40 w 857"/>
                <a:gd name="T42" fmla="+- 0 5375 4028"/>
                <a:gd name="T43" fmla="*/ 5375 h 1971"/>
                <a:gd name="T44" fmla="+- 0 3476 3380"/>
                <a:gd name="T45" fmla="*/ T44 w 857"/>
                <a:gd name="T46" fmla="+- 0 5286 4028"/>
                <a:gd name="T47" fmla="*/ 5286 h 1971"/>
                <a:gd name="T48" fmla="+- 0 3443 3380"/>
                <a:gd name="T49" fmla="*/ T48 w 857"/>
                <a:gd name="T50" fmla="+- 0 5195 4028"/>
                <a:gd name="T51" fmla="*/ 5195 h 1971"/>
                <a:gd name="T52" fmla="+- 0 3416 3380"/>
                <a:gd name="T53" fmla="*/ T52 w 857"/>
                <a:gd name="T54" fmla="+- 0 5101 4028"/>
                <a:gd name="T55" fmla="*/ 5101 h 1971"/>
                <a:gd name="T56" fmla="+- 0 3397 3380"/>
                <a:gd name="T57" fmla="*/ T56 w 857"/>
                <a:gd name="T58" fmla="+- 0 5005 4028"/>
                <a:gd name="T59" fmla="*/ 5005 h 1971"/>
                <a:gd name="T60" fmla="+- 0 3385 3380"/>
                <a:gd name="T61" fmla="*/ T60 w 857"/>
                <a:gd name="T62" fmla="+- 0 4907 4028"/>
                <a:gd name="T63" fmla="*/ 4907 h 1971"/>
                <a:gd name="T64" fmla="+- 0 3380 3380"/>
                <a:gd name="T65" fmla="*/ T64 w 857"/>
                <a:gd name="T66" fmla="+- 0 4806 4028"/>
                <a:gd name="T67" fmla="*/ 4806 h 1971"/>
                <a:gd name="T68" fmla="+- 0 3385 3380"/>
                <a:gd name="T69" fmla="*/ T68 w 857"/>
                <a:gd name="T70" fmla="+- 0 4700 4028"/>
                <a:gd name="T71" fmla="*/ 4700 h 1971"/>
                <a:gd name="T72" fmla="+- 0 3400 3380"/>
                <a:gd name="T73" fmla="*/ T72 w 857"/>
                <a:gd name="T74" fmla="+- 0 4597 4028"/>
                <a:gd name="T75" fmla="*/ 4597 h 1971"/>
                <a:gd name="T76" fmla="+- 0 3419 3380"/>
                <a:gd name="T77" fmla="*/ T76 w 857"/>
                <a:gd name="T78" fmla="+- 0 4494 4028"/>
                <a:gd name="T79" fmla="*/ 4494 h 1971"/>
                <a:gd name="T80" fmla="+- 0 3450 3380"/>
                <a:gd name="T81" fmla="*/ T80 w 857"/>
                <a:gd name="T82" fmla="+- 0 4396 4028"/>
                <a:gd name="T83" fmla="*/ 4396 h 1971"/>
                <a:gd name="T84" fmla="+- 0 3488 3380"/>
                <a:gd name="T85" fmla="*/ T84 w 857"/>
                <a:gd name="T86" fmla="+- 0 4297 4028"/>
                <a:gd name="T87" fmla="*/ 4297 h 1971"/>
                <a:gd name="T88" fmla="+- 0 3534 3380"/>
                <a:gd name="T89" fmla="*/ T88 w 857"/>
                <a:gd name="T90" fmla="+- 0 4204 4028"/>
                <a:gd name="T91" fmla="*/ 4204 h 1971"/>
                <a:gd name="T92" fmla="+- 0 3587 3380"/>
                <a:gd name="T93" fmla="*/ T92 w 857"/>
                <a:gd name="T94" fmla="+- 0 4112 4028"/>
                <a:gd name="T95" fmla="*/ 4112 h 1971"/>
                <a:gd name="T96" fmla="+- 0 3649 3380"/>
                <a:gd name="T97" fmla="*/ T96 w 857"/>
                <a:gd name="T98" fmla="+- 0 4028 4028"/>
                <a:gd name="T99" fmla="*/ 4028 h 197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</a:cxnLst>
              <a:rect l="0" t="0" r="r" b="b"/>
              <a:pathLst>
                <a:path w="857" h="1971">
                  <a:moveTo>
                    <a:pt x="857" y="1971"/>
                  </a:moveTo>
                  <a:lnTo>
                    <a:pt x="764" y="1937"/>
                  </a:lnTo>
                  <a:lnTo>
                    <a:pt x="672" y="1894"/>
                  </a:lnTo>
                  <a:lnTo>
                    <a:pt x="588" y="1844"/>
                  </a:lnTo>
                  <a:lnTo>
                    <a:pt x="507" y="1788"/>
                  </a:lnTo>
                  <a:lnTo>
                    <a:pt x="432" y="1726"/>
                  </a:lnTo>
                  <a:lnTo>
                    <a:pt x="360" y="1659"/>
                  </a:lnTo>
                  <a:lnTo>
                    <a:pt x="296" y="1587"/>
                  </a:lnTo>
                  <a:lnTo>
                    <a:pt x="238" y="1510"/>
                  </a:lnTo>
                  <a:lnTo>
                    <a:pt x="183" y="1431"/>
                  </a:lnTo>
                  <a:lnTo>
                    <a:pt x="135" y="1347"/>
                  </a:lnTo>
                  <a:lnTo>
                    <a:pt x="96" y="1258"/>
                  </a:lnTo>
                  <a:lnTo>
                    <a:pt x="63" y="1167"/>
                  </a:lnTo>
                  <a:lnTo>
                    <a:pt x="36" y="1073"/>
                  </a:lnTo>
                  <a:lnTo>
                    <a:pt x="17" y="977"/>
                  </a:lnTo>
                  <a:lnTo>
                    <a:pt x="5" y="879"/>
                  </a:lnTo>
                  <a:lnTo>
                    <a:pt x="0" y="778"/>
                  </a:lnTo>
                  <a:lnTo>
                    <a:pt x="5" y="672"/>
                  </a:lnTo>
                  <a:lnTo>
                    <a:pt x="20" y="569"/>
                  </a:lnTo>
                  <a:lnTo>
                    <a:pt x="39" y="466"/>
                  </a:lnTo>
                  <a:lnTo>
                    <a:pt x="70" y="368"/>
                  </a:lnTo>
                  <a:lnTo>
                    <a:pt x="108" y="269"/>
                  </a:lnTo>
                  <a:lnTo>
                    <a:pt x="154" y="176"/>
                  </a:lnTo>
                  <a:lnTo>
                    <a:pt x="207" y="84"/>
                  </a:lnTo>
                  <a:lnTo>
                    <a:pt x="269" y="0"/>
                  </a:lnTo>
                </a:path>
              </a:pathLst>
            </a:custGeom>
            <a:noFill/>
            <a:ln w="1139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pic>
          <p:nvPicPr>
            <p:cNvPr id="3093" name="Picture 21">
              <a:extLst>
                <a:ext uri="{FF2B5EF4-FFF2-40B4-BE49-F238E27FC236}">
                  <a16:creationId xmlns:a16="http://schemas.microsoft.com/office/drawing/2014/main" id="{86625265-C9F3-43B2-A995-E0EB1FD53A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6" y="4038"/>
              <a:ext cx="118" cy="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2" name="Picture 20">
              <a:extLst>
                <a:ext uri="{FF2B5EF4-FFF2-40B4-BE49-F238E27FC236}">
                  <a16:creationId xmlns:a16="http://schemas.microsoft.com/office/drawing/2014/main" id="{25B9A9AC-501C-4D4A-A2B6-AC99C92574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7" y="5946"/>
              <a:ext cx="110" cy="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36" name="Freeform 19">
              <a:extLst>
                <a:ext uri="{FF2B5EF4-FFF2-40B4-BE49-F238E27FC236}">
                  <a16:creationId xmlns:a16="http://schemas.microsoft.com/office/drawing/2014/main" id="{60A97ACE-CD04-471E-BA54-A6D350B4B9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1" y="1450"/>
              <a:ext cx="504" cy="2268"/>
            </a:xfrm>
            <a:custGeom>
              <a:avLst/>
              <a:gdLst>
                <a:gd name="T0" fmla="+- 0 3728 3661"/>
                <a:gd name="T1" fmla="*/ T0 w 504"/>
                <a:gd name="T2" fmla="+- 0 3719 1451"/>
                <a:gd name="T3" fmla="*/ 3719 h 2268"/>
                <a:gd name="T4" fmla="+- 0 3697 3661"/>
                <a:gd name="T5" fmla="*/ T4 w 504"/>
                <a:gd name="T6" fmla="+- 0 3568 1451"/>
                <a:gd name="T7" fmla="*/ 3568 h 2268"/>
                <a:gd name="T8" fmla="+- 0 3678 3661"/>
                <a:gd name="T9" fmla="*/ T8 w 504"/>
                <a:gd name="T10" fmla="+- 0 3414 1451"/>
                <a:gd name="T11" fmla="*/ 3414 h 2268"/>
                <a:gd name="T12" fmla="+- 0 3666 3661"/>
                <a:gd name="T13" fmla="*/ T12 w 504"/>
                <a:gd name="T14" fmla="+- 0 3258 1451"/>
                <a:gd name="T15" fmla="*/ 3258 h 2268"/>
                <a:gd name="T16" fmla="+- 0 3661 3661"/>
                <a:gd name="T17" fmla="*/ T16 w 504"/>
                <a:gd name="T18" fmla="+- 0 3104 1451"/>
                <a:gd name="T19" fmla="*/ 3104 h 2268"/>
                <a:gd name="T20" fmla="+- 0 3664 3661"/>
                <a:gd name="T21" fmla="*/ T20 w 504"/>
                <a:gd name="T22" fmla="+- 0 2994 1451"/>
                <a:gd name="T23" fmla="*/ 2994 h 2268"/>
                <a:gd name="T24" fmla="+- 0 3671 3661"/>
                <a:gd name="T25" fmla="*/ T24 w 504"/>
                <a:gd name="T26" fmla="+- 0 2884 1451"/>
                <a:gd name="T27" fmla="*/ 2884 h 2268"/>
                <a:gd name="T28" fmla="+- 0 3680 3661"/>
                <a:gd name="T29" fmla="*/ T28 w 504"/>
                <a:gd name="T30" fmla="+- 0 2776 1451"/>
                <a:gd name="T31" fmla="*/ 2776 h 2268"/>
                <a:gd name="T32" fmla="+- 0 3695 3661"/>
                <a:gd name="T33" fmla="*/ T32 w 504"/>
                <a:gd name="T34" fmla="+- 0 2665 1451"/>
                <a:gd name="T35" fmla="*/ 2665 h 2268"/>
                <a:gd name="T36" fmla="+- 0 3714 3661"/>
                <a:gd name="T37" fmla="*/ T36 w 504"/>
                <a:gd name="T38" fmla="+- 0 2557 1451"/>
                <a:gd name="T39" fmla="*/ 2557 h 2268"/>
                <a:gd name="T40" fmla="+- 0 3733 3661"/>
                <a:gd name="T41" fmla="*/ T40 w 504"/>
                <a:gd name="T42" fmla="+- 0 2452 1451"/>
                <a:gd name="T43" fmla="*/ 2452 h 2268"/>
                <a:gd name="T44" fmla="+- 0 3791 3661"/>
                <a:gd name="T45" fmla="*/ T44 w 504"/>
                <a:gd name="T46" fmla="+- 0 2240 1451"/>
                <a:gd name="T47" fmla="*/ 2240 h 2268"/>
                <a:gd name="T48" fmla="+- 0 3824 3661"/>
                <a:gd name="T49" fmla="*/ T48 w 504"/>
                <a:gd name="T50" fmla="+- 0 2137 1451"/>
                <a:gd name="T51" fmla="*/ 2137 h 2268"/>
                <a:gd name="T52" fmla="+- 0 3863 3661"/>
                <a:gd name="T53" fmla="*/ T52 w 504"/>
                <a:gd name="T54" fmla="+- 0 2034 1451"/>
                <a:gd name="T55" fmla="*/ 2034 h 2268"/>
                <a:gd name="T56" fmla="+- 0 3904 3661"/>
                <a:gd name="T57" fmla="*/ T56 w 504"/>
                <a:gd name="T58" fmla="+- 0 1933 1451"/>
                <a:gd name="T59" fmla="*/ 1933 h 2268"/>
                <a:gd name="T60" fmla="+- 0 3947 3661"/>
                <a:gd name="T61" fmla="*/ T60 w 504"/>
                <a:gd name="T62" fmla="+- 0 1832 1451"/>
                <a:gd name="T63" fmla="*/ 1832 h 2268"/>
                <a:gd name="T64" fmla="+- 0 3997 3661"/>
                <a:gd name="T65" fmla="*/ T64 w 504"/>
                <a:gd name="T66" fmla="+- 0 1734 1451"/>
                <a:gd name="T67" fmla="*/ 1734 h 2268"/>
                <a:gd name="T68" fmla="+- 0 4050 3661"/>
                <a:gd name="T69" fmla="*/ T68 w 504"/>
                <a:gd name="T70" fmla="+- 0 1638 1451"/>
                <a:gd name="T71" fmla="*/ 1638 h 2268"/>
                <a:gd name="T72" fmla="+- 0 4105 3661"/>
                <a:gd name="T73" fmla="*/ T72 w 504"/>
                <a:gd name="T74" fmla="+- 0 1542 1451"/>
                <a:gd name="T75" fmla="*/ 1542 h 2268"/>
                <a:gd name="T76" fmla="+- 0 4165 3661"/>
                <a:gd name="T77" fmla="*/ T76 w 504"/>
                <a:gd name="T78" fmla="+- 0 1451 1451"/>
                <a:gd name="T79" fmla="*/ 1451 h 226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</a:cxnLst>
              <a:rect l="0" t="0" r="r" b="b"/>
              <a:pathLst>
                <a:path w="504" h="2268">
                  <a:moveTo>
                    <a:pt x="67" y="2268"/>
                  </a:moveTo>
                  <a:lnTo>
                    <a:pt x="36" y="2117"/>
                  </a:lnTo>
                  <a:lnTo>
                    <a:pt x="17" y="1963"/>
                  </a:lnTo>
                  <a:lnTo>
                    <a:pt x="5" y="1807"/>
                  </a:lnTo>
                  <a:lnTo>
                    <a:pt x="0" y="1653"/>
                  </a:lnTo>
                  <a:lnTo>
                    <a:pt x="3" y="1543"/>
                  </a:lnTo>
                  <a:lnTo>
                    <a:pt x="10" y="1433"/>
                  </a:lnTo>
                  <a:lnTo>
                    <a:pt x="19" y="1325"/>
                  </a:lnTo>
                  <a:lnTo>
                    <a:pt x="34" y="1214"/>
                  </a:lnTo>
                  <a:lnTo>
                    <a:pt x="53" y="1106"/>
                  </a:lnTo>
                  <a:lnTo>
                    <a:pt x="72" y="1001"/>
                  </a:lnTo>
                  <a:lnTo>
                    <a:pt x="130" y="789"/>
                  </a:lnTo>
                  <a:lnTo>
                    <a:pt x="163" y="686"/>
                  </a:lnTo>
                  <a:lnTo>
                    <a:pt x="202" y="583"/>
                  </a:lnTo>
                  <a:lnTo>
                    <a:pt x="243" y="482"/>
                  </a:lnTo>
                  <a:lnTo>
                    <a:pt x="286" y="381"/>
                  </a:lnTo>
                  <a:lnTo>
                    <a:pt x="336" y="283"/>
                  </a:lnTo>
                  <a:lnTo>
                    <a:pt x="389" y="187"/>
                  </a:lnTo>
                  <a:lnTo>
                    <a:pt x="444" y="91"/>
                  </a:lnTo>
                  <a:lnTo>
                    <a:pt x="504" y="0"/>
                  </a:lnTo>
                </a:path>
              </a:pathLst>
            </a:custGeom>
            <a:noFill/>
            <a:ln w="1139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pic>
          <p:nvPicPr>
            <p:cNvPr id="3090" name="Picture 18">
              <a:extLst>
                <a:ext uri="{FF2B5EF4-FFF2-40B4-BE49-F238E27FC236}">
                  <a16:creationId xmlns:a16="http://schemas.microsoft.com/office/drawing/2014/main" id="{C5305AED-18D7-4B08-9099-2B42455CB5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9" y="3589"/>
              <a:ext cx="108" cy="1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9" name="Picture 17">
              <a:extLst>
                <a:ext uri="{FF2B5EF4-FFF2-40B4-BE49-F238E27FC236}">
                  <a16:creationId xmlns:a16="http://schemas.microsoft.com/office/drawing/2014/main" id="{4EA7D476-8329-4151-A9D7-D24B69340C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0" y="1403"/>
              <a:ext cx="114" cy="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37" name="Freeform 16">
              <a:extLst>
                <a:ext uri="{FF2B5EF4-FFF2-40B4-BE49-F238E27FC236}">
                  <a16:creationId xmlns:a16="http://schemas.microsoft.com/office/drawing/2014/main" id="{B1C06368-BB31-4AD3-9D11-B412282692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8" y="3922"/>
              <a:ext cx="1056" cy="2060"/>
            </a:xfrm>
            <a:custGeom>
              <a:avLst/>
              <a:gdLst>
                <a:gd name="T0" fmla="+- 0 2785 2519"/>
                <a:gd name="T1" fmla="*/ T0 w 1056"/>
                <a:gd name="T2" fmla="+- 0 5982 3923"/>
                <a:gd name="T3" fmla="*/ 5982 h 2060"/>
                <a:gd name="T4" fmla="+- 0 2725 2519"/>
                <a:gd name="T5" fmla="*/ T4 w 1056"/>
                <a:gd name="T6" fmla="+- 0 5893 3923"/>
                <a:gd name="T7" fmla="*/ 5893 h 2060"/>
                <a:gd name="T8" fmla="+- 0 2672 2519"/>
                <a:gd name="T9" fmla="*/ T8 w 1056"/>
                <a:gd name="T10" fmla="+- 0 5804 3923"/>
                <a:gd name="T11" fmla="*/ 5804 h 2060"/>
                <a:gd name="T12" fmla="+- 0 2624 2519"/>
                <a:gd name="T13" fmla="*/ T12 w 1056"/>
                <a:gd name="T14" fmla="+- 0 5711 3923"/>
                <a:gd name="T15" fmla="*/ 5711 h 2060"/>
                <a:gd name="T16" fmla="+- 0 2588 2519"/>
                <a:gd name="T17" fmla="*/ T16 w 1056"/>
                <a:gd name="T18" fmla="+- 0 5610 3923"/>
                <a:gd name="T19" fmla="*/ 5610 h 2060"/>
                <a:gd name="T20" fmla="+- 0 2557 2519"/>
                <a:gd name="T21" fmla="*/ T20 w 1056"/>
                <a:gd name="T22" fmla="+- 0 5509 3923"/>
                <a:gd name="T23" fmla="*/ 5509 h 2060"/>
                <a:gd name="T24" fmla="+- 0 2538 2519"/>
                <a:gd name="T25" fmla="*/ T24 w 1056"/>
                <a:gd name="T26" fmla="+- 0 5408 3923"/>
                <a:gd name="T27" fmla="*/ 5408 h 2060"/>
                <a:gd name="T28" fmla="+- 0 2524 2519"/>
                <a:gd name="T29" fmla="*/ T28 w 1056"/>
                <a:gd name="T30" fmla="+- 0 5303 3923"/>
                <a:gd name="T31" fmla="*/ 5303 h 2060"/>
                <a:gd name="T32" fmla="+- 0 2519 2519"/>
                <a:gd name="T33" fmla="*/ T32 w 1056"/>
                <a:gd name="T34" fmla="+- 0 5197 3923"/>
                <a:gd name="T35" fmla="*/ 5197 h 2060"/>
                <a:gd name="T36" fmla="+- 0 2524 2519"/>
                <a:gd name="T37" fmla="*/ T36 w 1056"/>
                <a:gd name="T38" fmla="+- 0 5082 3923"/>
                <a:gd name="T39" fmla="*/ 5082 h 2060"/>
                <a:gd name="T40" fmla="+- 0 2531 2519"/>
                <a:gd name="T41" fmla="*/ T40 w 1056"/>
                <a:gd name="T42" fmla="+- 0 5027 3923"/>
                <a:gd name="T43" fmla="*/ 5027 h 2060"/>
                <a:gd name="T44" fmla="+- 0 2540 2519"/>
                <a:gd name="T45" fmla="*/ T44 w 1056"/>
                <a:gd name="T46" fmla="+- 0 4969 3923"/>
                <a:gd name="T47" fmla="*/ 4969 h 2060"/>
                <a:gd name="T48" fmla="+- 0 2564 2519"/>
                <a:gd name="T49" fmla="*/ T48 w 1056"/>
                <a:gd name="T50" fmla="+- 0 4859 3923"/>
                <a:gd name="T51" fmla="*/ 4859 h 2060"/>
                <a:gd name="T52" fmla="+- 0 2581 2519"/>
                <a:gd name="T53" fmla="*/ T52 w 1056"/>
                <a:gd name="T54" fmla="+- 0 4806 3923"/>
                <a:gd name="T55" fmla="*/ 4806 h 2060"/>
                <a:gd name="T56" fmla="+- 0 2598 2519"/>
                <a:gd name="T57" fmla="*/ T56 w 1056"/>
                <a:gd name="T58" fmla="+- 0 4751 3923"/>
                <a:gd name="T59" fmla="*/ 4751 h 2060"/>
                <a:gd name="T60" fmla="+- 0 2641 2519"/>
                <a:gd name="T61" fmla="*/ T60 w 1056"/>
                <a:gd name="T62" fmla="+- 0 4650 3923"/>
                <a:gd name="T63" fmla="*/ 4650 h 2060"/>
                <a:gd name="T64" fmla="+- 0 2694 2519"/>
                <a:gd name="T65" fmla="*/ T64 w 1056"/>
                <a:gd name="T66" fmla="+- 0 4552 3923"/>
                <a:gd name="T67" fmla="*/ 4552 h 2060"/>
                <a:gd name="T68" fmla="+- 0 2752 2519"/>
                <a:gd name="T69" fmla="*/ T68 w 1056"/>
                <a:gd name="T70" fmla="+- 0 4460 3923"/>
                <a:gd name="T71" fmla="*/ 4460 h 2060"/>
                <a:gd name="T72" fmla="+- 0 2819 2519"/>
                <a:gd name="T73" fmla="*/ T72 w 1056"/>
                <a:gd name="T74" fmla="+- 0 4372 3923"/>
                <a:gd name="T75" fmla="*/ 4372 h 2060"/>
                <a:gd name="T76" fmla="+- 0 2891 2519"/>
                <a:gd name="T77" fmla="*/ T76 w 1056"/>
                <a:gd name="T78" fmla="+- 0 4290 3923"/>
                <a:gd name="T79" fmla="*/ 4290 h 2060"/>
                <a:gd name="T80" fmla="+- 0 2972 2519"/>
                <a:gd name="T81" fmla="*/ T80 w 1056"/>
                <a:gd name="T82" fmla="+- 0 4216 3923"/>
                <a:gd name="T83" fmla="*/ 4216 h 2060"/>
                <a:gd name="T84" fmla="+- 0 3059 2519"/>
                <a:gd name="T85" fmla="*/ T84 w 1056"/>
                <a:gd name="T86" fmla="+- 0 4146 3923"/>
                <a:gd name="T87" fmla="*/ 4146 h 2060"/>
                <a:gd name="T88" fmla="+- 0 3152 2519"/>
                <a:gd name="T89" fmla="*/ T88 w 1056"/>
                <a:gd name="T90" fmla="+- 0 4084 3923"/>
                <a:gd name="T91" fmla="*/ 4084 h 2060"/>
                <a:gd name="T92" fmla="+- 0 3251 2519"/>
                <a:gd name="T93" fmla="*/ T92 w 1056"/>
                <a:gd name="T94" fmla="+- 0 4031 3923"/>
                <a:gd name="T95" fmla="*/ 4031 h 2060"/>
                <a:gd name="T96" fmla="+- 0 3354 2519"/>
                <a:gd name="T97" fmla="*/ T96 w 1056"/>
                <a:gd name="T98" fmla="+- 0 3985 3923"/>
                <a:gd name="T99" fmla="*/ 3985 h 2060"/>
                <a:gd name="T100" fmla="+- 0 3407 2519"/>
                <a:gd name="T101" fmla="*/ T100 w 1056"/>
                <a:gd name="T102" fmla="+- 0 3968 3923"/>
                <a:gd name="T103" fmla="*/ 3968 h 2060"/>
                <a:gd name="T104" fmla="+- 0 3462 2519"/>
                <a:gd name="T105" fmla="*/ T104 w 1056"/>
                <a:gd name="T106" fmla="+- 0 3949 3923"/>
                <a:gd name="T107" fmla="*/ 3949 h 2060"/>
                <a:gd name="T108" fmla="+- 0 3517 2519"/>
                <a:gd name="T109" fmla="*/ T108 w 1056"/>
                <a:gd name="T110" fmla="+- 0 3935 3923"/>
                <a:gd name="T111" fmla="*/ 3935 h 2060"/>
                <a:gd name="T112" fmla="+- 0 3575 2519"/>
                <a:gd name="T113" fmla="*/ T112 w 1056"/>
                <a:gd name="T114" fmla="+- 0 3923 3923"/>
                <a:gd name="T115" fmla="*/ 3923 h 206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</a:cxnLst>
              <a:rect l="0" t="0" r="r" b="b"/>
              <a:pathLst>
                <a:path w="1056" h="2060">
                  <a:moveTo>
                    <a:pt x="266" y="2059"/>
                  </a:moveTo>
                  <a:lnTo>
                    <a:pt x="206" y="1970"/>
                  </a:lnTo>
                  <a:lnTo>
                    <a:pt x="153" y="1881"/>
                  </a:lnTo>
                  <a:lnTo>
                    <a:pt x="105" y="1788"/>
                  </a:lnTo>
                  <a:lnTo>
                    <a:pt x="69" y="1687"/>
                  </a:lnTo>
                  <a:lnTo>
                    <a:pt x="38" y="1586"/>
                  </a:lnTo>
                  <a:lnTo>
                    <a:pt x="19" y="1485"/>
                  </a:lnTo>
                  <a:lnTo>
                    <a:pt x="5" y="1380"/>
                  </a:lnTo>
                  <a:lnTo>
                    <a:pt x="0" y="1274"/>
                  </a:lnTo>
                  <a:lnTo>
                    <a:pt x="5" y="1159"/>
                  </a:lnTo>
                  <a:lnTo>
                    <a:pt x="12" y="1104"/>
                  </a:lnTo>
                  <a:lnTo>
                    <a:pt x="21" y="1046"/>
                  </a:lnTo>
                  <a:lnTo>
                    <a:pt x="45" y="936"/>
                  </a:lnTo>
                  <a:lnTo>
                    <a:pt x="62" y="883"/>
                  </a:lnTo>
                  <a:lnTo>
                    <a:pt x="79" y="828"/>
                  </a:lnTo>
                  <a:lnTo>
                    <a:pt x="122" y="727"/>
                  </a:lnTo>
                  <a:lnTo>
                    <a:pt x="175" y="629"/>
                  </a:lnTo>
                  <a:lnTo>
                    <a:pt x="233" y="537"/>
                  </a:lnTo>
                  <a:lnTo>
                    <a:pt x="300" y="449"/>
                  </a:lnTo>
                  <a:lnTo>
                    <a:pt x="372" y="367"/>
                  </a:lnTo>
                  <a:lnTo>
                    <a:pt x="453" y="293"/>
                  </a:lnTo>
                  <a:lnTo>
                    <a:pt x="540" y="223"/>
                  </a:lnTo>
                  <a:lnTo>
                    <a:pt x="633" y="161"/>
                  </a:lnTo>
                  <a:lnTo>
                    <a:pt x="732" y="108"/>
                  </a:lnTo>
                  <a:lnTo>
                    <a:pt x="835" y="62"/>
                  </a:lnTo>
                  <a:lnTo>
                    <a:pt x="888" y="45"/>
                  </a:lnTo>
                  <a:lnTo>
                    <a:pt x="943" y="26"/>
                  </a:lnTo>
                  <a:lnTo>
                    <a:pt x="998" y="12"/>
                  </a:lnTo>
                  <a:lnTo>
                    <a:pt x="1056" y="0"/>
                  </a:lnTo>
                </a:path>
              </a:pathLst>
            </a:custGeom>
            <a:noFill/>
            <a:ln w="1139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pic>
          <p:nvPicPr>
            <p:cNvPr id="3087" name="Picture 15">
              <a:extLst>
                <a:ext uri="{FF2B5EF4-FFF2-40B4-BE49-F238E27FC236}">
                  <a16:creationId xmlns:a16="http://schemas.microsoft.com/office/drawing/2014/main" id="{B7A9DD97-783A-43A9-8600-88DBF13239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7" y="5854"/>
              <a:ext cx="116" cy="1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6" name="Picture 14">
              <a:extLst>
                <a:ext uri="{FF2B5EF4-FFF2-40B4-BE49-F238E27FC236}">
                  <a16:creationId xmlns:a16="http://schemas.microsoft.com/office/drawing/2014/main" id="{AD060927-37AC-4F92-B65E-B386CDDD54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2" y="3870"/>
              <a:ext cx="110" cy="1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39" name="Freeform 13">
              <a:extLst>
                <a:ext uri="{FF2B5EF4-FFF2-40B4-BE49-F238E27FC236}">
                  <a16:creationId xmlns:a16="http://schemas.microsoft.com/office/drawing/2014/main" id="{5536B6DE-5864-48D4-B79F-3539CF83A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1" y="1374"/>
              <a:ext cx="425" cy="1090"/>
            </a:xfrm>
            <a:custGeom>
              <a:avLst/>
              <a:gdLst>
                <a:gd name="T0" fmla="+- 0 2480 2152"/>
                <a:gd name="T1" fmla="*/ T0 w 425"/>
                <a:gd name="T2" fmla="+- 0 1374 1374"/>
                <a:gd name="T3" fmla="*/ 1374 h 1090"/>
                <a:gd name="T4" fmla="+- 0 2521 2152"/>
                <a:gd name="T5" fmla="*/ T4 w 425"/>
                <a:gd name="T6" fmla="+- 0 1465 1374"/>
                <a:gd name="T7" fmla="*/ 1465 h 1090"/>
                <a:gd name="T8" fmla="+- 0 2552 2152"/>
                <a:gd name="T9" fmla="*/ T8 w 425"/>
                <a:gd name="T10" fmla="+- 0 1561 1374"/>
                <a:gd name="T11" fmla="*/ 1561 h 1090"/>
                <a:gd name="T12" fmla="+- 0 2569 2152"/>
                <a:gd name="T13" fmla="*/ T12 w 425"/>
                <a:gd name="T14" fmla="+- 0 1657 1374"/>
                <a:gd name="T15" fmla="*/ 1657 h 1090"/>
                <a:gd name="T16" fmla="+- 0 2576 2152"/>
                <a:gd name="T17" fmla="*/ T16 w 425"/>
                <a:gd name="T18" fmla="+- 0 1758 1374"/>
                <a:gd name="T19" fmla="*/ 1758 h 1090"/>
                <a:gd name="T20" fmla="+- 0 2574 2152"/>
                <a:gd name="T21" fmla="*/ T20 w 425"/>
                <a:gd name="T22" fmla="+- 0 1813 1374"/>
                <a:gd name="T23" fmla="*/ 1813 h 1090"/>
                <a:gd name="T24" fmla="+- 0 2560 2152"/>
                <a:gd name="T25" fmla="*/ T24 w 425"/>
                <a:gd name="T26" fmla="+- 0 1921 1374"/>
                <a:gd name="T27" fmla="*/ 1921 h 1090"/>
                <a:gd name="T28" fmla="+- 0 2531 2152"/>
                <a:gd name="T29" fmla="*/ T28 w 425"/>
                <a:gd name="T30" fmla="+- 0 2024 1374"/>
                <a:gd name="T31" fmla="*/ 2024 h 1090"/>
                <a:gd name="T32" fmla="+- 0 2488 2152"/>
                <a:gd name="T33" fmla="*/ T32 w 425"/>
                <a:gd name="T34" fmla="+- 0 2123 1374"/>
                <a:gd name="T35" fmla="*/ 2123 h 1090"/>
                <a:gd name="T36" fmla="+- 0 2432 2152"/>
                <a:gd name="T37" fmla="*/ T36 w 425"/>
                <a:gd name="T38" fmla="+- 0 2216 1374"/>
                <a:gd name="T39" fmla="*/ 2216 h 1090"/>
                <a:gd name="T40" fmla="+- 0 2365 2152"/>
                <a:gd name="T41" fmla="*/ T40 w 425"/>
                <a:gd name="T42" fmla="+- 0 2298 1374"/>
                <a:gd name="T43" fmla="*/ 2298 h 1090"/>
                <a:gd name="T44" fmla="+- 0 2288 2152"/>
                <a:gd name="T45" fmla="*/ T44 w 425"/>
                <a:gd name="T46" fmla="+- 0 2372 1374"/>
                <a:gd name="T47" fmla="*/ 2372 h 1090"/>
                <a:gd name="T48" fmla="+- 0 2197 2152"/>
                <a:gd name="T49" fmla="*/ T48 w 425"/>
                <a:gd name="T50" fmla="+- 0 2435 1374"/>
                <a:gd name="T51" fmla="*/ 2435 h 1090"/>
                <a:gd name="T52" fmla="+- 0 2152 2152"/>
                <a:gd name="T53" fmla="*/ T52 w 425"/>
                <a:gd name="T54" fmla="+- 0 2464 1374"/>
                <a:gd name="T55" fmla="*/ 2464 h 109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</a:cxnLst>
              <a:rect l="0" t="0" r="r" b="b"/>
              <a:pathLst>
                <a:path w="425" h="1090">
                  <a:moveTo>
                    <a:pt x="328" y="0"/>
                  </a:moveTo>
                  <a:lnTo>
                    <a:pt x="369" y="91"/>
                  </a:lnTo>
                  <a:lnTo>
                    <a:pt x="400" y="187"/>
                  </a:lnTo>
                  <a:lnTo>
                    <a:pt x="417" y="283"/>
                  </a:lnTo>
                  <a:lnTo>
                    <a:pt x="424" y="384"/>
                  </a:lnTo>
                  <a:lnTo>
                    <a:pt x="422" y="439"/>
                  </a:lnTo>
                  <a:lnTo>
                    <a:pt x="408" y="547"/>
                  </a:lnTo>
                  <a:lnTo>
                    <a:pt x="379" y="650"/>
                  </a:lnTo>
                  <a:lnTo>
                    <a:pt x="336" y="749"/>
                  </a:lnTo>
                  <a:lnTo>
                    <a:pt x="280" y="842"/>
                  </a:lnTo>
                  <a:lnTo>
                    <a:pt x="213" y="924"/>
                  </a:lnTo>
                  <a:lnTo>
                    <a:pt x="136" y="998"/>
                  </a:lnTo>
                  <a:lnTo>
                    <a:pt x="45" y="1061"/>
                  </a:lnTo>
                  <a:lnTo>
                    <a:pt x="0" y="1090"/>
                  </a:lnTo>
                </a:path>
              </a:pathLst>
            </a:custGeom>
            <a:noFill/>
            <a:ln w="1139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pic>
          <p:nvPicPr>
            <p:cNvPr id="3084" name="Picture 12">
              <a:extLst>
                <a:ext uri="{FF2B5EF4-FFF2-40B4-BE49-F238E27FC236}">
                  <a16:creationId xmlns:a16="http://schemas.microsoft.com/office/drawing/2014/main" id="{958B38FD-1312-494A-B43A-A5BBA84421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5" y="1383"/>
              <a:ext cx="106" cy="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3" name="Picture 11">
              <a:extLst>
                <a:ext uri="{FF2B5EF4-FFF2-40B4-BE49-F238E27FC236}">
                  <a16:creationId xmlns:a16="http://schemas.microsoft.com/office/drawing/2014/main" id="{E40CB9AE-E781-4F41-9844-FA86C63EC2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1" y="2392"/>
              <a:ext cx="110" cy="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40" name="Rectangle 10">
              <a:extLst>
                <a:ext uri="{FF2B5EF4-FFF2-40B4-BE49-F238E27FC236}">
                  <a16:creationId xmlns:a16="http://schemas.microsoft.com/office/drawing/2014/main" id="{FFA3BC6A-54B2-40D6-8CB3-AA9269725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" y="20"/>
              <a:ext cx="9000" cy="7764"/>
            </a:xfrm>
            <a:prstGeom prst="rect">
              <a:avLst/>
            </a:prstGeom>
            <a:noFill/>
            <a:ln w="2590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41" name="Text Box 9">
              <a:extLst>
                <a:ext uri="{FF2B5EF4-FFF2-40B4-BE49-F238E27FC236}">
                  <a16:creationId xmlns:a16="http://schemas.microsoft.com/office/drawing/2014/main" id="{BF8630B5-54D1-468A-88BE-B54A6D5A60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" y="7093"/>
              <a:ext cx="3636" cy="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altLang="ru-RU" sz="1200" b="1" dirty="0">
                  <a:latin typeface="Arial" panose="020B0604020202020204" pitchFamily="34" charset="0"/>
                  <a:ea typeface="Times New Roman" panose="02020603050405020304" pitchFamily="18" charset="0"/>
                </a:rPr>
                <a:t>Рисунок</a:t>
              </a:r>
              <a:r>
                <a:rPr kumimoji="0" lang="en-US" altLang="ru-RU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9-3.</a:t>
              </a:r>
              <a:endPara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Модель отправной точки</a:t>
              </a:r>
              <a:r>
                <a:rPr kumimoji="0" lang="en-US" altLang="ru-RU" sz="12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.</a:t>
              </a:r>
              <a:endPara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42" name="Text Box 8">
              <a:extLst>
                <a:ext uri="{FF2B5EF4-FFF2-40B4-BE49-F238E27FC236}">
                  <a16:creationId xmlns:a16="http://schemas.microsoft.com/office/drawing/2014/main" id="{D4DD4B2E-F115-4DFC-94F4-499E728980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6" y="6354"/>
              <a:ext cx="911" cy="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Вычитание скорости</a:t>
              </a:r>
              <a:endPara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43" name="Text Box 7">
              <a:extLst>
                <a:ext uri="{FF2B5EF4-FFF2-40B4-BE49-F238E27FC236}">
                  <a16:creationId xmlns:a16="http://schemas.microsoft.com/office/drawing/2014/main" id="{79C3FC96-BFF6-490A-A9B8-47AE7F18A5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5" y="5948"/>
              <a:ext cx="3424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651000" algn="l"/>
                  <a:tab pos="187642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651000" algn="l"/>
                  <a:tab pos="187642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651000" algn="l"/>
                  <a:tab pos="187642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651000" algn="l"/>
                  <a:tab pos="187642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651000" algn="l"/>
                  <a:tab pos="187642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651000" algn="l"/>
                  <a:tab pos="187642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651000" algn="l"/>
                  <a:tab pos="187642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651000" algn="l"/>
                  <a:tab pos="187642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651000" algn="l"/>
                  <a:tab pos="187642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1651000" algn="l"/>
                  <a:tab pos="1876425" algn="l"/>
                </a:tabLst>
              </a:pPr>
              <a:r>
                <a:rPr kumimoji="0" lang="en-US" altLang="ru-RU" sz="800" b="0" i="0" u="sng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 	</a:t>
              </a:r>
              <a:r>
                <a:rPr kumimoji="0" lang="en-US" alt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	</a:t>
              </a:r>
              <a:endPara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44" name="Text Box 6">
              <a:extLst>
                <a:ext uri="{FF2B5EF4-FFF2-40B4-BE49-F238E27FC236}">
                  <a16:creationId xmlns:a16="http://schemas.microsoft.com/office/drawing/2014/main" id="{A4B35BD4-1297-413B-999E-D4E6BC727C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6" y="4187"/>
              <a:ext cx="1451" cy="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Ср. Скорость</a:t>
              </a:r>
              <a:r>
                <a:rPr kumimoji="0" lang="en-US" alt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/</a:t>
              </a:r>
              <a:r>
                <a:rPr kumimoji="0" lang="ru-RU" alt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кролика</a:t>
              </a:r>
              <a:endPara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45" name="Text Box 5">
              <a:extLst>
                <a:ext uri="{FF2B5EF4-FFF2-40B4-BE49-F238E27FC236}">
                  <a16:creationId xmlns:a16="http://schemas.microsoft.com/office/drawing/2014/main" id="{C5D48C81-20CC-4D3A-8994-649AFB0744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3" y="2860"/>
              <a:ext cx="1133" cy="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alt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Уровень рождаемости</a:t>
              </a:r>
              <a:endPara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46" name="Text Box 4">
              <a:extLst>
                <a:ext uri="{FF2B5EF4-FFF2-40B4-BE49-F238E27FC236}">
                  <a16:creationId xmlns:a16="http://schemas.microsoft.com/office/drawing/2014/main" id="{1CB278C1-84BD-4FFE-9E38-12B8A4B458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01" y="275"/>
              <a:ext cx="3338" cy="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anose="02020603050405020304" pitchFamily="18" charset="0"/>
                </a:rPr>
                <a:t>(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anose="02020603050405020304" pitchFamily="18" charset="0"/>
                </a:rPr>
                <a:t>см.</a:t>
              </a:r>
              <a:r>
                <a:rPr kumimoji="0" lang="en-US" altLang="ru-RU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anose="02020603050405020304" pitchFamily="18" charset="0"/>
                </a:rPr>
                <a:t> Rabbit1 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anose="02020603050405020304" pitchFamily="18" charset="0"/>
                </a:rPr>
                <a:t>в папке</a:t>
              </a:r>
              <a:endPara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Введение в Системное мышление </a:t>
              </a:r>
              <a:r>
                <a:rPr kumimoji="0" lang="ru-RU" altLang="ru-RU" sz="1200" b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на вашем диске</a:t>
              </a:r>
              <a:r>
                <a:rPr kumimoji="0" lang="en-US" altLang="ru-RU" sz="12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)</a:t>
              </a:r>
              <a:endPara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47" name="Text Box 3">
              <a:extLst>
                <a:ext uri="{FF2B5EF4-FFF2-40B4-BE49-F238E27FC236}">
                  <a16:creationId xmlns:a16="http://schemas.microsoft.com/office/drawing/2014/main" id="{6B7CEF1E-6AC3-4F67-AC3E-D1397657A3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9" y="721"/>
              <a:ext cx="1137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Рождение</a:t>
              </a:r>
              <a:endPara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48" name="Text Box 2">
              <a:extLst>
                <a:ext uri="{FF2B5EF4-FFF2-40B4-BE49-F238E27FC236}">
                  <a16:creationId xmlns:a16="http://schemas.microsoft.com/office/drawing/2014/main" id="{B55038B7-F9C5-46F6-B197-EDB86C5D05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1" y="261"/>
              <a:ext cx="809" cy="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alt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Кол-во кроликов</a:t>
              </a:r>
              <a:endPara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70" name="Text Box 8">
            <a:extLst>
              <a:ext uri="{FF2B5EF4-FFF2-40B4-BE49-F238E27FC236}">
                <a16:creationId xmlns:a16="http://schemas.microsoft.com/office/drawing/2014/main" id="{1FCF03A8-4FA4-415C-8FCB-FF46EE4E98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211" y="4767299"/>
            <a:ext cx="578421" cy="277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Общая скорость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1" name="Text Box 8">
            <a:extLst>
              <a:ext uri="{FF2B5EF4-FFF2-40B4-BE49-F238E27FC236}">
                <a16:creationId xmlns:a16="http://schemas.microsoft.com/office/drawing/2014/main" id="{BAF37BFD-53A6-4B23-9B64-4261030277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3209" y="5045107"/>
            <a:ext cx="649650" cy="244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Добавление к скорости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2" name="Text Box 8">
            <a:extLst>
              <a:ext uri="{FF2B5EF4-FFF2-40B4-BE49-F238E27FC236}">
                <a16:creationId xmlns:a16="http://schemas.microsoft.com/office/drawing/2014/main" id="{0E351760-583B-4A27-BB8C-4469D50DC8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9541" y="1874804"/>
            <a:ext cx="745603" cy="301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Естественное умирание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159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8">
            <a:extLst>
              <a:ext uri="{FF2B5EF4-FFF2-40B4-BE49-F238E27FC236}">
                <a16:creationId xmlns:a16="http://schemas.microsoft.com/office/drawing/2014/main" id="{7FA5D8F0-351E-48C9-BF87-2C4A46E59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0119" y="80521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4" name="Group 1">
            <a:extLst>
              <a:ext uri="{FF2B5EF4-FFF2-40B4-BE49-F238E27FC236}">
                <a16:creationId xmlns:a16="http://schemas.microsoft.com/office/drawing/2014/main" id="{92DB1CD5-96DC-4C50-B8EB-F60B83CA0F0E}"/>
              </a:ext>
            </a:extLst>
          </p:cNvPr>
          <p:cNvGrpSpPr>
            <a:grpSpLocks/>
          </p:cNvGrpSpPr>
          <p:nvPr/>
        </p:nvGrpSpPr>
        <p:grpSpPr bwMode="auto">
          <a:xfrm>
            <a:off x="2332818" y="817920"/>
            <a:ext cx="5714368" cy="4495161"/>
            <a:chOff x="20" y="20"/>
            <a:chExt cx="9000" cy="7078"/>
          </a:xfrm>
        </p:grpSpPr>
        <p:pic>
          <p:nvPicPr>
            <p:cNvPr id="4113" name="Picture 17">
              <a:extLst>
                <a:ext uri="{FF2B5EF4-FFF2-40B4-BE49-F238E27FC236}">
                  <a16:creationId xmlns:a16="http://schemas.microsoft.com/office/drawing/2014/main" id="{3B7F4B31-8670-4888-8573-174D3CFE04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6" y="377"/>
              <a:ext cx="6441" cy="58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16">
              <a:extLst>
                <a:ext uri="{FF2B5EF4-FFF2-40B4-BE49-F238E27FC236}">
                  <a16:creationId xmlns:a16="http://schemas.microsoft.com/office/drawing/2014/main" id="{41DD7C9C-7D1F-4EAD-835D-5C92ECEA37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" y="20"/>
              <a:ext cx="9000" cy="7078"/>
            </a:xfrm>
            <a:prstGeom prst="rect">
              <a:avLst/>
            </a:prstGeom>
            <a:noFill/>
            <a:ln w="2590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" name="Text Box 15">
              <a:extLst>
                <a:ext uri="{FF2B5EF4-FFF2-40B4-BE49-F238E27FC236}">
                  <a16:creationId xmlns:a16="http://schemas.microsoft.com/office/drawing/2014/main" id="{3B9C2E79-D320-4266-8A22-BB1A441905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" y="6708"/>
              <a:ext cx="3117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Модель с популяцией лис.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Text Box 14">
              <a:extLst>
                <a:ext uri="{FF2B5EF4-FFF2-40B4-BE49-F238E27FC236}">
                  <a16:creationId xmlns:a16="http://schemas.microsoft.com/office/drawing/2014/main" id="{C2CFED5F-CB44-4527-AE91-4715A34143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0" y="6123"/>
              <a:ext cx="785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7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Вычитание скорости</a:t>
              </a:r>
              <a:endPara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Text Box 13">
              <a:extLst>
                <a:ext uri="{FF2B5EF4-FFF2-40B4-BE49-F238E27FC236}">
                  <a16:creationId xmlns:a16="http://schemas.microsoft.com/office/drawing/2014/main" id="{A977EE3B-F353-4B25-A25E-B824D401FB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2" y="6123"/>
              <a:ext cx="833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7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Добавление к скорости</a:t>
              </a:r>
              <a:endPara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Text Box 12">
              <a:extLst>
                <a:ext uri="{FF2B5EF4-FFF2-40B4-BE49-F238E27FC236}">
                  <a16:creationId xmlns:a16="http://schemas.microsoft.com/office/drawing/2014/main" id="{6C661D0B-D06B-4455-ACB8-46BD641A90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" y="6437"/>
              <a:ext cx="113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anose="02020603050405020304" pitchFamily="18" charset="0"/>
                </a:rPr>
                <a:t>Рисунок</a:t>
              </a:r>
              <a:r>
                <a:rPr kumimoji="0" lang="en-US" altLang="ru-RU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9-4.</a:t>
              </a:r>
              <a:endParaRPr kumimoji="0" lang="en-US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Text Box 11">
              <a:extLst>
                <a:ext uri="{FF2B5EF4-FFF2-40B4-BE49-F238E27FC236}">
                  <a16:creationId xmlns:a16="http://schemas.microsoft.com/office/drawing/2014/main" id="{A823AF16-A182-46CD-8151-26CC919B55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6" y="5813"/>
              <a:ext cx="443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Общая</a:t>
              </a:r>
              <a:r>
                <a:rPr kumimoji="0" lang="ru-RU" altLang="ru-RU" sz="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r>
                <a:rPr kumimoji="0" lang="ru-RU" altLang="ru-RU" sz="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скор</a:t>
              </a:r>
              <a:r>
                <a:rPr kumimoji="0" lang="ru-RU" altLang="ru-RU" sz="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-</a:t>
              </a:r>
              <a:r>
                <a:rPr kumimoji="0" lang="ru-RU" altLang="ru-RU" sz="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ть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Text Box 10">
              <a:extLst>
                <a:ext uri="{FF2B5EF4-FFF2-40B4-BE49-F238E27FC236}">
                  <a16:creationId xmlns:a16="http://schemas.microsoft.com/office/drawing/2014/main" id="{72212A0F-066C-4CC7-AEB6-432A49A8B9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4" y="4245"/>
              <a:ext cx="816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7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Ср</a:t>
              </a:r>
              <a:r>
                <a:rPr kumimoji="0" lang="ru-RU" altLang="ru-RU" sz="7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. </a:t>
              </a:r>
              <a:r>
                <a:rPr kumimoji="0" lang="ru-RU" altLang="ru-RU" sz="7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скор</a:t>
              </a:r>
              <a:r>
                <a:rPr kumimoji="0" lang="ru-RU" altLang="ru-RU" sz="7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.</a:t>
              </a:r>
              <a:r>
                <a:rPr kumimoji="0" lang="en-US" altLang="ru-RU" sz="7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 / </a:t>
              </a:r>
              <a:r>
                <a:rPr kumimoji="0" lang="ru-RU" altLang="ru-RU" sz="7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кролики</a:t>
              </a:r>
              <a:endPara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Text Box 9">
              <a:extLst>
                <a:ext uri="{FF2B5EF4-FFF2-40B4-BE49-F238E27FC236}">
                  <a16:creationId xmlns:a16="http://schemas.microsoft.com/office/drawing/2014/main" id="{A17C3DFA-7E3C-48AF-B953-253612C39A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7" y="3113"/>
              <a:ext cx="953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7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Рождаемость</a:t>
              </a:r>
              <a:endPara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Text Box 8">
              <a:extLst>
                <a:ext uri="{FF2B5EF4-FFF2-40B4-BE49-F238E27FC236}">
                  <a16:creationId xmlns:a16="http://schemas.microsoft.com/office/drawing/2014/main" id="{EC0CE5D4-311B-4AF7-9B8E-F7B5DE9001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6" y="2121"/>
              <a:ext cx="956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7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Натур</a:t>
              </a:r>
              <a:r>
                <a:rPr kumimoji="0" lang="ru-RU" altLang="ru-RU" sz="7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. </a:t>
              </a:r>
              <a:r>
                <a:rPr kumimoji="0" lang="ru-RU" altLang="ru-RU" sz="7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смерть</a:t>
              </a:r>
              <a:endPara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Text Box 7">
              <a:extLst>
                <a:ext uri="{FF2B5EF4-FFF2-40B4-BE49-F238E27FC236}">
                  <a16:creationId xmlns:a16="http://schemas.microsoft.com/office/drawing/2014/main" id="{E292525D-1F96-4079-9A33-9D4B6C7393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4" y="1420"/>
              <a:ext cx="1008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Съедение</a:t>
              </a:r>
              <a:r>
                <a:rPr kumimoji="0" lang="ru-RU" altLang="ru-RU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r>
                <a:rPr kumimoji="0" lang="ru-RU" altLang="ru-RU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лисами</a:t>
              </a:r>
              <a:endPara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Text Box 6">
              <a:extLst>
                <a:ext uri="{FF2B5EF4-FFF2-40B4-BE49-F238E27FC236}">
                  <a16:creationId xmlns:a16="http://schemas.microsoft.com/office/drawing/2014/main" id="{62B63552-81EC-4860-AA27-82BF3F8B2B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9" y="1339"/>
              <a:ext cx="703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Рождение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Text Box 5">
              <a:extLst>
                <a:ext uri="{FF2B5EF4-FFF2-40B4-BE49-F238E27FC236}">
                  <a16:creationId xmlns:a16="http://schemas.microsoft.com/office/drawing/2014/main" id="{A392DC31-8203-4719-9C64-358BF71D31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8" y="921"/>
              <a:ext cx="696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Кол</a:t>
              </a:r>
              <a:r>
                <a:rPr kumimoji="0" lang="ru-RU" altLang="ru-RU" sz="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-</a:t>
              </a:r>
              <a:r>
                <a:rPr kumimoji="0" lang="ru-RU" altLang="ru-RU" sz="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во</a:t>
              </a:r>
              <a:r>
                <a:rPr kumimoji="0" lang="ru-RU" altLang="ru-RU" sz="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r>
                <a:rPr kumimoji="0" lang="ru-RU" altLang="ru-RU" sz="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кроликов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Text Box 4">
              <a:extLst>
                <a:ext uri="{FF2B5EF4-FFF2-40B4-BE49-F238E27FC236}">
                  <a16:creationId xmlns:a16="http://schemas.microsoft.com/office/drawing/2014/main" id="{987228CE-EDD2-4B0A-968D-29E77B3DAC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5" y="275"/>
              <a:ext cx="698" cy="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7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Кол</a:t>
              </a:r>
              <a:r>
                <a:rPr kumimoji="0" lang="ru-RU" altLang="ru-RU" sz="7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-</a:t>
              </a:r>
              <a:r>
                <a:rPr kumimoji="0" lang="ru-RU" altLang="ru-RU" sz="7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во</a:t>
              </a:r>
              <a:r>
                <a:rPr kumimoji="0" lang="ru-RU" altLang="ru-RU" sz="7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r>
                <a:rPr kumimoji="0" lang="ru-RU" altLang="ru-RU" sz="7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лис</a:t>
              </a:r>
              <a:endPara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Text Box 3">
              <a:extLst>
                <a:ext uri="{FF2B5EF4-FFF2-40B4-BE49-F238E27FC236}">
                  <a16:creationId xmlns:a16="http://schemas.microsoft.com/office/drawing/2014/main" id="{5AD1072C-9BFC-4822-A2B9-86897E3A1F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4" y="176"/>
              <a:ext cx="1011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600" b="0" i="0" u="none" strike="noStrike" cap="none" normalizeH="0" baseline="0" dirty="0" bmk="_Hlk515579476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К</a:t>
              </a:r>
              <a:r>
                <a:rPr kumimoji="0" lang="ru-RU" altLang="ru-RU" sz="600" b="0" i="0" u="none" strike="noStrike" cap="none" normalizeH="0" baseline="0" dirty="0" bmk="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ролики</a:t>
              </a:r>
              <a:r>
                <a:rPr kumimoji="0" lang="en-US" altLang="ru-RU" sz="600" b="0" i="0" u="none" strike="noStrike" cap="none" normalizeH="0" baseline="0" dirty="0" bmk="_Hlk515579475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/</a:t>
              </a:r>
              <a:r>
                <a:rPr kumimoji="0" lang="ru-RU" altLang="ru-RU" sz="600" b="0" i="0" u="none" strike="noStrike" cap="none" normalizeH="0" baseline="0" dirty="0" bmk="_Hlk515579475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лиса</a:t>
              </a:r>
              <a:r>
                <a:rPr kumimoji="0" lang="en-US" altLang="ru-RU" sz="600" b="0" i="0" u="none" strike="noStrike" cap="none" normalizeH="0" baseline="0" dirty="0" bmk="_Hlk515579475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/</a:t>
              </a:r>
              <a:r>
                <a:rPr kumimoji="0" lang="ru-RU" altLang="ru-RU" sz="600" b="0" i="0" u="none" strike="noStrike" cap="none" normalizeH="0" baseline="0" dirty="0" bmk="_Hlk515579475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год</a:t>
              </a:r>
              <a:endPara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Text Box 2">
              <a:extLst>
                <a:ext uri="{FF2B5EF4-FFF2-40B4-BE49-F238E27FC236}">
                  <a16:creationId xmlns:a16="http://schemas.microsoft.com/office/drawing/2014/main" id="{A737C494-9948-47BB-B7CB-887B049B3A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" y="197"/>
              <a:ext cx="2481" cy="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anose="02020603050405020304" pitchFamily="18" charset="0"/>
                </a:rPr>
                <a:t>(см. </a:t>
              </a:r>
              <a:r>
                <a:rPr kumimoji="0" lang="en-US" altLang="ru-RU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Rabbit</a:t>
              </a:r>
              <a:r>
                <a:rPr kumimoji="0" lang="ru-RU" altLang="ru-RU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2 </a:t>
              </a:r>
              <a:r>
                <a:rPr kumimoji="0" lang="ru-RU" altLang="ru-RU" sz="1200" b="0" i="0" u="none" strike="noStrike" cap="none" normalizeH="0" baseline="0" bmk="_Hlk515579448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в</a:t>
              </a:r>
              <a:r>
                <a:rPr kumimoji="0" lang="ru-RU" altLang="ru-RU" sz="1200" b="0" i="0" u="none" strike="noStrike" cap="none" normalizeH="0" baseline="0" bmk="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папке</a:t>
              </a:r>
              <a:endParaRPr kumimoji="0" lang="ru-RU" altLang="ru-RU" sz="1100" b="0" i="0" u="none" strike="noStrike" cap="none" normalizeH="0" baseline="0" bmk="_Hlk515579448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b="0" i="1" u="none" strike="noStrike" cap="none" normalizeH="0" baseline="0" bmk="_Hlk515579447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Введ. в Сист. Мышл.</a:t>
              </a:r>
              <a:endParaRPr kumimoji="0" lang="ru-RU" altLang="ru-RU" sz="1100" b="0" i="0" u="none" strike="noStrike" cap="none" normalizeH="0" baseline="0" bmk="_Hlk515579447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b="0" i="0" u="none" strike="noStrike" cap="none" normalizeH="0" baseline="0" bmk="_Hlk515579447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на вашем диске</a:t>
              </a:r>
              <a:r>
                <a:rPr kumimoji="0" lang="ru-RU" altLang="ru-RU" sz="1200" b="0" i="1" u="none" strike="noStrike" cap="none" normalizeH="0" baseline="0" bmk="_Hlk515579447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)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7186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58C1BF04-5CBD-4A39-8968-40300A3CE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3725" y="5905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4" name="Group 1">
            <a:extLst>
              <a:ext uri="{FF2B5EF4-FFF2-40B4-BE49-F238E27FC236}">
                <a16:creationId xmlns:a16="http://schemas.microsoft.com/office/drawing/2014/main" id="{4C337AAB-5C16-4439-8968-E27867EAC165}"/>
              </a:ext>
            </a:extLst>
          </p:cNvPr>
          <p:cNvGrpSpPr>
            <a:grpSpLocks/>
          </p:cNvGrpSpPr>
          <p:nvPr/>
        </p:nvGrpSpPr>
        <p:grpSpPr bwMode="auto">
          <a:xfrm>
            <a:off x="3133725" y="603253"/>
            <a:ext cx="4717415" cy="2930526"/>
            <a:chOff x="0" y="20"/>
            <a:chExt cx="7429" cy="4614"/>
          </a:xfrm>
        </p:grpSpPr>
        <p:pic>
          <p:nvPicPr>
            <p:cNvPr id="5123" name="Picture 3">
              <a:extLst>
                <a:ext uri="{FF2B5EF4-FFF2-40B4-BE49-F238E27FC236}">
                  <a16:creationId xmlns:a16="http://schemas.microsoft.com/office/drawing/2014/main" id="{EC1796D1-86A3-4924-9656-17D795DDFF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" y="207"/>
              <a:ext cx="7018" cy="3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 Box 2">
              <a:extLst>
                <a:ext uri="{FF2B5EF4-FFF2-40B4-BE49-F238E27FC236}">
                  <a16:creationId xmlns:a16="http://schemas.microsoft.com/office/drawing/2014/main" id="{5F9FACA5-E71D-4629-9926-998CB0AD1F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0"/>
              <a:ext cx="7429" cy="4614"/>
            </a:xfrm>
            <a:prstGeom prst="rect">
              <a:avLst/>
            </a:prstGeom>
            <a:noFill/>
            <a:ln w="2590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ru-RU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ru-RU" sz="1200" b="1" dirty="0"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ru-RU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ru-RU" sz="1200" b="1" dirty="0"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ru-RU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ru-RU" sz="1200" b="1" dirty="0"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ru-RU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ru-RU" sz="1200" b="1" dirty="0"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ru-RU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ru-RU" sz="1200" b="1" dirty="0"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ru-RU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ru-RU" sz="1200" b="1" dirty="0"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ru-RU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ru-RU" sz="1200" b="1" dirty="0"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 </a:t>
              </a:r>
              <a:r>
                <a:rPr kumimoji="0" lang="ru-RU" altLang="ru-RU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Рисунок</a:t>
              </a:r>
              <a:r>
                <a:rPr kumimoji="0" lang="en-US" altLang="ru-RU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9-5.</a:t>
              </a:r>
              <a:endPara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 </a:t>
              </a:r>
              <a:r>
                <a:rPr kumimoji="0" lang="ru-RU" altLang="ru-RU" sz="12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Имитационная модель № 2</a:t>
              </a:r>
              <a:r>
                <a:rPr kumimoji="0" lang="en-US" altLang="ru-RU" sz="12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.</a:t>
              </a:r>
              <a:endPara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8069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">
            <a:extLst>
              <a:ext uri="{FF2B5EF4-FFF2-40B4-BE49-F238E27FC236}">
                <a16:creationId xmlns:a16="http://schemas.microsoft.com/office/drawing/2014/main" id="{14F8AD1D-416E-4377-8E36-9E72AED6B08F}"/>
              </a:ext>
            </a:extLst>
          </p:cNvPr>
          <p:cNvGrpSpPr>
            <a:grpSpLocks/>
          </p:cNvGrpSpPr>
          <p:nvPr/>
        </p:nvGrpSpPr>
        <p:grpSpPr bwMode="auto">
          <a:xfrm>
            <a:off x="3851275" y="1174750"/>
            <a:ext cx="4673600" cy="2819400"/>
            <a:chOff x="2810" y="171"/>
            <a:chExt cx="7359" cy="4440"/>
          </a:xfrm>
        </p:grpSpPr>
        <p:pic>
          <p:nvPicPr>
            <p:cNvPr id="6147" name="Picture 3">
              <a:extLst>
                <a:ext uri="{FF2B5EF4-FFF2-40B4-BE49-F238E27FC236}">
                  <a16:creationId xmlns:a16="http://schemas.microsoft.com/office/drawing/2014/main" id="{CB424ABA-4577-4116-B062-BD186E41C0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1" y="359"/>
              <a:ext cx="6212" cy="3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 Box 2">
              <a:extLst>
                <a:ext uri="{FF2B5EF4-FFF2-40B4-BE49-F238E27FC236}">
                  <a16:creationId xmlns:a16="http://schemas.microsoft.com/office/drawing/2014/main" id="{1F727588-C13B-4EFF-B792-2A4D605F8A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0" y="191"/>
              <a:ext cx="7318" cy="4400"/>
            </a:xfrm>
            <a:prstGeom prst="rect">
              <a:avLst/>
            </a:prstGeom>
            <a:noFill/>
            <a:ln w="2590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ru-RU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ru-RU" sz="1200" b="1" dirty="0"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ru-RU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ru-RU" sz="1200" b="1" dirty="0"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ru-RU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ru-RU" sz="1200" b="1" dirty="0"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ru-RU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ru-RU" sz="1200" b="1" dirty="0"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ru-RU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ru-RU" sz="1200" b="1" dirty="0"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ru-RU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ru-RU" sz="1200" b="1" dirty="0"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ru-RU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ru-RU" sz="1200" b="1" dirty="0">
                  <a:latin typeface="Arial" panose="020B0604020202020204" pitchFamily="34" charset="0"/>
                  <a:ea typeface="Times New Roman" panose="02020603050405020304" pitchFamily="18" charset="0"/>
                </a:rPr>
                <a:t>   </a:t>
              </a:r>
              <a:r>
                <a:rPr kumimoji="0" lang="ru-RU" altLang="ru-RU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Рисунок</a:t>
              </a:r>
              <a:r>
                <a:rPr kumimoji="0" lang="en-US" altLang="ru-RU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9-6.</a:t>
              </a:r>
              <a:endPara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  </a:t>
              </a:r>
              <a:r>
                <a:rPr kumimoji="0" lang="ru-RU" altLang="ru-RU" sz="12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Показатели средней скорости</a:t>
              </a:r>
              <a:r>
                <a:rPr kumimoji="0" lang="en-US" altLang="ru-RU" sz="12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.</a:t>
              </a:r>
              <a:endPara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8" name="Rectangle 6">
            <a:extLst>
              <a:ext uri="{FF2B5EF4-FFF2-40B4-BE49-F238E27FC236}">
                <a16:creationId xmlns:a16="http://schemas.microsoft.com/office/drawing/2014/main" id="{DA9F0E86-2115-4118-B5C0-B684AB59B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03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088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">
            <a:extLst>
              <a:ext uri="{FF2B5EF4-FFF2-40B4-BE49-F238E27FC236}">
                <a16:creationId xmlns:a16="http://schemas.microsoft.com/office/drawing/2014/main" id="{EEA52134-B84C-499E-A050-679DC1DC4EAB}"/>
              </a:ext>
            </a:extLst>
          </p:cNvPr>
          <p:cNvGrpSpPr>
            <a:grpSpLocks/>
          </p:cNvGrpSpPr>
          <p:nvPr/>
        </p:nvGrpSpPr>
        <p:grpSpPr bwMode="auto">
          <a:xfrm>
            <a:off x="3037641" y="437735"/>
            <a:ext cx="5773737" cy="5514972"/>
            <a:chOff x="1071" y="253"/>
            <a:chExt cx="9092" cy="8684"/>
          </a:xfrm>
        </p:grpSpPr>
        <p:sp>
          <p:nvSpPr>
            <p:cNvPr id="7" name="Rectangle 40">
              <a:extLst>
                <a:ext uri="{FF2B5EF4-FFF2-40B4-BE49-F238E27FC236}">
                  <a16:creationId xmlns:a16="http://schemas.microsoft.com/office/drawing/2014/main" id="{12382771-B733-44C1-B8CA-F7C440261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1" y="2038"/>
              <a:ext cx="836" cy="646"/>
            </a:xfrm>
            <a:prstGeom prst="rect">
              <a:avLst/>
            </a:prstGeom>
            <a:noFill/>
            <a:ln w="1157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pic>
          <p:nvPicPr>
            <p:cNvPr id="7207" name="Picture 39">
              <a:extLst>
                <a:ext uri="{FF2B5EF4-FFF2-40B4-BE49-F238E27FC236}">
                  <a16:creationId xmlns:a16="http://schemas.microsoft.com/office/drawing/2014/main" id="{F6022574-2A29-4409-9811-7B282FEB97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1" y="2315"/>
              <a:ext cx="288" cy="2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Line 38">
              <a:extLst>
                <a:ext uri="{FF2B5EF4-FFF2-40B4-BE49-F238E27FC236}">
                  <a16:creationId xmlns:a16="http://schemas.microsoft.com/office/drawing/2014/main" id="{9848037B-B5A1-42EB-9A44-EDD494EDF0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6" y="2464"/>
              <a:ext cx="2693" cy="2"/>
            </a:xfrm>
            <a:prstGeom prst="line">
              <a:avLst/>
            </a:prstGeom>
            <a:noFill/>
            <a:ln w="1157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" name="Line 37">
              <a:extLst>
                <a:ext uri="{FF2B5EF4-FFF2-40B4-BE49-F238E27FC236}">
                  <a16:creationId xmlns:a16="http://schemas.microsoft.com/office/drawing/2014/main" id="{EC086DCA-4D1A-41E0-9D3E-0F0850BF39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6" y="2504"/>
              <a:ext cx="2693" cy="0"/>
            </a:xfrm>
            <a:prstGeom prst="line">
              <a:avLst/>
            </a:prstGeom>
            <a:noFill/>
            <a:ln w="1157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" name="Freeform 36">
              <a:extLst>
                <a:ext uri="{FF2B5EF4-FFF2-40B4-BE49-F238E27FC236}">
                  <a16:creationId xmlns:a16="http://schemas.microsoft.com/office/drawing/2014/main" id="{F37710CF-92B3-4B9C-B08E-CBAF0A9E1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8" y="2370"/>
              <a:ext cx="113" cy="228"/>
            </a:xfrm>
            <a:custGeom>
              <a:avLst/>
              <a:gdLst>
                <a:gd name="T0" fmla="+- 0 4549 4549"/>
                <a:gd name="T1" fmla="*/ T0 w 113"/>
                <a:gd name="T2" fmla="+- 0 2464 2370"/>
                <a:gd name="T3" fmla="*/ 2464 h 228"/>
                <a:gd name="T4" fmla="+- 0 4549 4549"/>
                <a:gd name="T5" fmla="*/ T4 w 113"/>
                <a:gd name="T6" fmla="+- 0 2370 2370"/>
                <a:gd name="T7" fmla="*/ 2370 h 228"/>
                <a:gd name="T8" fmla="+- 0 4662 4549"/>
                <a:gd name="T9" fmla="*/ T8 w 113"/>
                <a:gd name="T10" fmla="+- 0 2485 2370"/>
                <a:gd name="T11" fmla="*/ 2485 h 228"/>
                <a:gd name="T12" fmla="+- 0 4549 4549"/>
                <a:gd name="T13" fmla="*/ T12 w 113"/>
                <a:gd name="T14" fmla="+- 0 2598 2370"/>
                <a:gd name="T15" fmla="*/ 2598 h 228"/>
                <a:gd name="T16" fmla="+- 0 4549 4549"/>
                <a:gd name="T17" fmla="*/ T16 w 113"/>
                <a:gd name="T18" fmla="+- 0 2504 2370"/>
                <a:gd name="T19" fmla="*/ 2504 h 22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13" h="228">
                  <a:moveTo>
                    <a:pt x="0" y="94"/>
                  </a:moveTo>
                  <a:lnTo>
                    <a:pt x="0" y="0"/>
                  </a:lnTo>
                  <a:lnTo>
                    <a:pt x="113" y="115"/>
                  </a:lnTo>
                  <a:lnTo>
                    <a:pt x="0" y="228"/>
                  </a:lnTo>
                  <a:lnTo>
                    <a:pt x="0" y="134"/>
                  </a:lnTo>
                </a:path>
              </a:pathLst>
            </a:custGeom>
            <a:noFill/>
            <a:ln w="1157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pic>
          <p:nvPicPr>
            <p:cNvPr id="7203" name="Picture 35">
              <a:extLst>
                <a:ext uri="{FF2B5EF4-FFF2-40B4-BE49-F238E27FC236}">
                  <a16:creationId xmlns:a16="http://schemas.microsoft.com/office/drawing/2014/main" id="{EB43D753-3892-462C-8C35-D9975EB4DB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0" y="2209"/>
              <a:ext cx="360" cy="4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Line 34">
              <a:extLst>
                <a:ext uri="{FF2B5EF4-FFF2-40B4-BE49-F238E27FC236}">
                  <a16:creationId xmlns:a16="http://schemas.microsoft.com/office/drawing/2014/main" id="{C65D451D-68B3-4B04-8299-4263070D54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0" y="2675"/>
              <a:ext cx="3" cy="720"/>
            </a:xfrm>
            <a:prstGeom prst="line">
              <a:avLst/>
            </a:prstGeom>
            <a:noFill/>
            <a:ln w="1157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" name="Line 33">
              <a:extLst>
                <a:ext uri="{FF2B5EF4-FFF2-40B4-BE49-F238E27FC236}">
                  <a16:creationId xmlns:a16="http://schemas.microsoft.com/office/drawing/2014/main" id="{4EA5ABBB-2984-4B88-929D-F1970C80E7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94" y="2675"/>
              <a:ext cx="0" cy="756"/>
            </a:xfrm>
            <a:prstGeom prst="line">
              <a:avLst/>
            </a:prstGeom>
            <a:noFill/>
            <a:ln w="1157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" name="Line 32">
              <a:extLst>
                <a:ext uri="{FF2B5EF4-FFF2-40B4-BE49-F238E27FC236}">
                  <a16:creationId xmlns:a16="http://schemas.microsoft.com/office/drawing/2014/main" id="{72F49AE7-E86A-469C-8E36-DA0960CBD2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0" y="3395"/>
              <a:ext cx="2031" cy="0"/>
            </a:xfrm>
            <a:prstGeom prst="line">
              <a:avLst/>
            </a:prstGeom>
            <a:noFill/>
            <a:ln w="1157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" name="Line 31">
              <a:extLst>
                <a:ext uri="{FF2B5EF4-FFF2-40B4-BE49-F238E27FC236}">
                  <a16:creationId xmlns:a16="http://schemas.microsoft.com/office/drawing/2014/main" id="{E205C88C-40D2-4DD4-8A53-EF1B4312F0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94" y="3431"/>
              <a:ext cx="2067" cy="2"/>
            </a:xfrm>
            <a:prstGeom prst="line">
              <a:avLst/>
            </a:prstGeom>
            <a:noFill/>
            <a:ln w="1157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" name="Freeform 30">
              <a:extLst>
                <a:ext uri="{FF2B5EF4-FFF2-40B4-BE49-F238E27FC236}">
                  <a16:creationId xmlns:a16="http://schemas.microsoft.com/office/drawing/2014/main" id="{F426D3F2-3C7C-4B8B-9E16-020F1953B0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0" y="3298"/>
              <a:ext cx="113" cy="228"/>
            </a:xfrm>
            <a:custGeom>
              <a:avLst/>
              <a:gdLst>
                <a:gd name="T0" fmla="+- 0 7261 7261"/>
                <a:gd name="T1" fmla="*/ T0 w 113"/>
                <a:gd name="T2" fmla="+- 0 3395 3299"/>
                <a:gd name="T3" fmla="*/ 3395 h 228"/>
                <a:gd name="T4" fmla="+- 0 7261 7261"/>
                <a:gd name="T5" fmla="*/ T4 w 113"/>
                <a:gd name="T6" fmla="+- 0 3299 3299"/>
                <a:gd name="T7" fmla="*/ 3299 h 228"/>
                <a:gd name="T8" fmla="+- 0 7374 7261"/>
                <a:gd name="T9" fmla="*/ T8 w 113"/>
                <a:gd name="T10" fmla="+- 0 3414 3299"/>
                <a:gd name="T11" fmla="*/ 3414 h 228"/>
                <a:gd name="T12" fmla="+- 0 7261 7261"/>
                <a:gd name="T13" fmla="*/ T12 w 113"/>
                <a:gd name="T14" fmla="+- 0 3527 3299"/>
                <a:gd name="T15" fmla="*/ 3527 h 228"/>
                <a:gd name="T16" fmla="+- 0 7261 7261"/>
                <a:gd name="T17" fmla="*/ T16 w 113"/>
                <a:gd name="T18" fmla="+- 0 3431 3299"/>
                <a:gd name="T19" fmla="*/ 3431 h 22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13" h="228">
                  <a:moveTo>
                    <a:pt x="0" y="96"/>
                  </a:moveTo>
                  <a:lnTo>
                    <a:pt x="0" y="0"/>
                  </a:lnTo>
                  <a:lnTo>
                    <a:pt x="113" y="115"/>
                  </a:lnTo>
                  <a:lnTo>
                    <a:pt x="0" y="228"/>
                  </a:lnTo>
                  <a:lnTo>
                    <a:pt x="0" y="132"/>
                  </a:lnTo>
                </a:path>
              </a:pathLst>
            </a:custGeom>
            <a:noFill/>
            <a:ln w="1157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pic>
          <p:nvPicPr>
            <p:cNvPr id="7197" name="Picture 29">
              <a:extLst>
                <a:ext uri="{FF2B5EF4-FFF2-40B4-BE49-F238E27FC236}">
                  <a16:creationId xmlns:a16="http://schemas.microsoft.com/office/drawing/2014/main" id="{1B798EBB-6FDA-457C-8491-F644FE3276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3" y="3138"/>
              <a:ext cx="360" cy="4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96" name="Picture 28">
              <a:extLst>
                <a:ext uri="{FF2B5EF4-FFF2-40B4-BE49-F238E27FC236}">
                  <a16:creationId xmlns:a16="http://schemas.microsoft.com/office/drawing/2014/main" id="{F0E39229-D5D7-4620-8B21-6B419C8353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2" y="3661"/>
              <a:ext cx="360" cy="3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Freeform 27">
              <a:extLst>
                <a:ext uri="{FF2B5EF4-FFF2-40B4-BE49-F238E27FC236}">
                  <a16:creationId xmlns:a16="http://schemas.microsoft.com/office/drawing/2014/main" id="{DA4ABF3D-3A61-4F38-9505-9D3CAA325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3" y="3272"/>
              <a:ext cx="171" cy="128"/>
            </a:xfrm>
            <a:custGeom>
              <a:avLst/>
              <a:gdLst>
                <a:gd name="T0" fmla="+- 0 7395 7383"/>
                <a:gd name="T1" fmla="*/ T0 w 171"/>
                <a:gd name="T2" fmla="+- 0 3400 3272"/>
                <a:gd name="T3" fmla="*/ 3400 h 128"/>
                <a:gd name="T4" fmla="+- 0 7386 7383"/>
                <a:gd name="T5" fmla="*/ T4 w 171"/>
                <a:gd name="T6" fmla="+- 0 3378 3272"/>
                <a:gd name="T7" fmla="*/ 3378 h 128"/>
                <a:gd name="T8" fmla="+- 0 7383 7383"/>
                <a:gd name="T9" fmla="*/ T8 w 171"/>
                <a:gd name="T10" fmla="+- 0 3356 3272"/>
                <a:gd name="T11" fmla="*/ 3356 h 128"/>
                <a:gd name="T12" fmla="+- 0 7386 7383"/>
                <a:gd name="T13" fmla="*/ T12 w 171"/>
                <a:gd name="T14" fmla="+- 0 3337 3272"/>
                <a:gd name="T15" fmla="*/ 3337 h 128"/>
                <a:gd name="T16" fmla="+- 0 7390 7383"/>
                <a:gd name="T17" fmla="*/ T16 w 171"/>
                <a:gd name="T18" fmla="+- 0 3323 3272"/>
                <a:gd name="T19" fmla="*/ 3323 h 128"/>
                <a:gd name="T20" fmla="+- 0 7400 7383"/>
                <a:gd name="T21" fmla="*/ T20 w 171"/>
                <a:gd name="T22" fmla="+- 0 3308 3272"/>
                <a:gd name="T23" fmla="*/ 3308 h 128"/>
                <a:gd name="T24" fmla="+- 0 7407 7383"/>
                <a:gd name="T25" fmla="*/ T24 w 171"/>
                <a:gd name="T26" fmla="+- 0 3296 3272"/>
                <a:gd name="T27" fmla="*/ 3296 h 128"/>
                <a:gd name="T28" fmla="+- 0 7422 7383"/>
                <a:gd name="T29" fmla="*/ T28 w 171"/>
                <a:gd name="T30" fmla="+- 0 3284 3272"/>
                <a:gd name="T31" fmla="*/ 3284 h 128"/>
                <a:gd name="T32" fmla="+- 0 7450 7383"/>
                <a:gd name="T33" fmla="*/ T32 w 171"/>
                <a:gd name="T34" fmla="+- 0 3275 3272"/>
                <a:gd name="T35" fmla="*/ 3275 h 128"/>
                <a:gd name="T36" fmla="+- 0 7470 7383"/>
                <a:gd name="T37" fmla="*/ T36 w 171"/>
                <a:gd name="T38" fmla="+- 0 3272 3272"/>
                <a:gd name="T39" fmla="*/ 3272 h 128"/>
                <a:gd name="T40" fmla="+- 0 7486 7383"/>
                <a:gd name="T41" fmla="*/ T40 w 171"/>
                <a:gd name="T42" fmla="+- 0 3275 3272"/>
                <a:gd name="T43" fmla="*/ 3275 h 128"/>
                <a:gd name="T44" fmla="+- 0 7501 7383"/>
                <a:gd name="T45" fmla="*/ T44 w 171"/>
                <a:gd name="T46" fmla="+- 0 3280 3272"/>
                <a:gd name="T47" fmla="*/ 3280 h 128"/>
                <a:gd name="T48" fmla="+- 0 7518 7383"/>
                <a:gd name="T49" fmla="*/ T48 w 171"/>
                <a:gd name="T50" fmla="+- 0 3284 3272"/>
                <a:gd name="T51" fmla="*/ 3284 h 128"/>
                <a:gd name="T52" fmla="+- 0 7530 7383"/>
                <a:gd name="T53" fmla="*/ T52 w 171"/>
                <a:gd name="T54" fmla="+- 0 3296 3272"/>
                <a:gd name="T55" fmla="*/ 3296 h 128"/>
                <a:gd name="T56" fmla="+- 0 7539 7383"/>
                <a:gd name="T57" fmla="*/ T56 w 171"/>
                <a:gd name="T58" fmla="+- 0 3308 3272"/>
                <a:gd name="T59" fmla="*/ 3308 h 128"/>
                <a:gd name="T60" fmla="+- 0 7546 7383"/>
                <a:gd name="T61" fmla="*/ T60 w 171"/>
                <a:gd name="T62" fmla="+- 0 3323 3272"/>
                <a:gd name="T63" fmla="*/ 3323 h 128"/>
                <a:gd name="T64" fmla="+- 0 7551 7383"/>
                <a:gd name="T65" fmla="*/ T64 w 171"/>
                <a:gd name="T66" fmla="+- 0 3337 3272"/>
                <a:gd name="T67" fmla="*/ 3337 h 128"/>
                <a:gd name="T68" fmla="+- 0 7554 7383"/>
                <a:gd name="T69" fmla="*/ T68 w 171"/>
                <a:gd name="T70" fmla="+- 0 3356 3272"/>
                <a:gd name="T71" fmla="*/ 3356 h 12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</a:cxnLst>
              <a:rect l="0" t="0" r="r" b="b"/>
              <a:pathLst>
                <a:path w="171" h="128">
                  <a:moveTo>
                    <a:pt x="12" y="128"/>
                  </a:moveTo>
                  <a:lnTo>
                    <a:pt x="3" y="106"/>
                  </a:lnTo>
                  <a:lnTo>
                    <a:pt x="0" y="84"/>
                  </a:lnTo>
                  <a:lnTo>
                    <a:pt x="3" y="65"/>
                  </a:lnTo>
                  <a:lnTo>
                    <a:pt x="7" y="51"/>
                  </a:lnTo>
                  <a:lnTo>
                    <a:pt x="17" y="36"/>
                  </a:lnTo>
                  <a:lnTo>
                    <a:pt x="24" y="24"/>
                  </a:lnTo>
                  <a:lnTo>
                    <a:pt x="39" y="12"/>
                  </a:lnTo>
                  <a:lnTo>
                    <a:pt x="67" y="3"/>
                  </a:lnTo>
                  <a:lnTo>
                    <a:pt x="87" y="0"/>
                  </a:lnTo>
                  <a:lnTo>
                    <a:pt x="103" y="3"/>
                  </a:lnTo>
                  <a:lnTo>
                    <a:pt x="118" y="8"/>
                  </a:lnTo>
                  <a:lnTo>
                    <a:pt x="135" y="12"/>
                  </a:lnTo>
                  <a:lnTo>
                    <a:pt x="147" y="24"/>
                  </a:lnTo>
                  <a:lnTo>
                    <a:pt x="156" y="36"/>
                  </a:lnTo>
                  <a:lnTo>
                    <a:pt x="163" y="51"/>
                  </a:lnTo>
                  <a:lnTo>
                    <a:pt x="168" y="65"/>
                  </a:lnTo>
                  <a:lnTo>
                    <a:pt x="171" y="84"/>
                  </a:lnTo>
                </a:path>
              </a:pathLst>
            </a:custGeom>
            <a:noFill/>
            <a:ln w="1157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" name="Freeform 26">
              <a:extLst>
                <a:ext uri="{FF2B5EF4-FFF2-40B4-BE49-F238E27FC236}">
                  <a16:creationId xmlns:a16="http://schemas.microsoft.com/office/drawing/2014/main" id="{D1D3696C-ECB0-41C7-AF08-0EFFEDAD02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2" y="3272"/>
              <a:ext cx="128" cy="171"/>
            </a:xfrm>
            <a:custGeom>
              <a:avLst/>
              <a:gdLst>
                <a:gd name="T0" fmla="+- 0 7522 7522"/>
                <a:gd name="T1" fmla="*/ T0 w 128"/>
                <a:gd name="T2" fmla="+- 0 3282 3272"/>
                <a:gd name="T3" fmla="*/ 3282 h 171"/>
                <a:gd name="T4" fmla="+- 0 7532 7522"/>
                <a:gd name="T5" fmla="*/ T4 w 128"/>
                <a:gd name="T6" fmla="+- 0 3280 3272"/>
                <a:gd name="T7" fmla="*/ 3280 h 171"/>
                <a:gd name="T8" fmla="+- 0 7542 7522"/>
                <a:gd name="T9" fmla="*/ T8 w 128"/>
                <a:gd name="T10" fmla="+- 0 3275 3272"/>
                <a:gd name="T11" fmla="*/ 3275 h 171"/>
                <a:gd name="T12" fmla="+- 0 7563 7522"/>
                <a:gd name="T13" fmla="*/ T12 w 128"/>
                <a:gd name="T14" fmla="+- 0 3272 3272"/>
                <a:gd name="T15" fmla="*/ 3272 h 171"/>
                <a:gd name="T16" fmla="+- 0 7626 7522"/>
                <a:gd name="T17" fmla="*/ T16 w 128"/>
                <a:gd name="T18" fmla="+- 0 3296 3272"/>
                <a:gd name="T19" fmla="*/ 3296 h 171"/>
                <a:gd name="T20" fmla="+- 0 7650 7522"/>
                <a:gd name="T21" fmla="*/ T20 w 128"/>
                <a:gd name="T22" fmla="+- 0 3356 3272"/>
                <a:gd name="T23" fmla="*/ 3356 h 171"/>
                <a:gd name="T24" fmla="+- 0 7647 7522"/>
                <a:gd name="T25" fmla="*/ T24 w 128"/>
                <a:gd name="T26" fmla="+- 0 3373 3272"/>
                <a:gd name="T27" fmla="*/ 3373 h 171"/>
                <a:gd name="T28" fmla="+- 0 7611 7522"/>
                <a:gd name="T29" fmla="*/ T28 w 128"/>
                <a:gd name="T30" fmla="+- 0 3428 3272"/>
                <a:gd name="T31" fmla="*/ 3428 h 171"/>
                <a:gd name="T32" fmla="+- 0 7582 7522"/>
                <a:gd name="T33" fmla="*/ T32 w 128"/>
                <a:gd name="T34" fmla="+- 0 3440 3272"/>
                <a:gd name="T35" fmla="*/ 3440 h 171"/>
                <a:gd name="T36" fmla="+- 0 7563 7522"/>
                <a:gd name="T37" fmla="*/ T36 w 128"/>
                <a:gd name="T38" fmla="+- 0 3443 3272"/>
                <a:gd name="T39" fmla="*/ 3443 h 17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</a:cxnLst>
              <a:rect l="0" t="0" r="r" b="b"/>
              <a:pathLst>
                <a:path w="128" h="171">
                  <a:moveTo>
                    <a:pt x="0" y="10"/>
                  </a:moveTo>
                  <a:lnTo>
                    <a:pt x="10" y="8"/>
                  </a:lnTo>
                  <a:lnTo>
                    <a:pt x="20" y="3"/>
                  </a:lnTo>
                  <a:lnTo>
                    <a:pt x="41" y="0"/>
                  </a:lnTo>
                  <a:lnTo>
                    <a:pt x="104" y="24"/>
                  </a:lnTo>
                  <a:lnTo>
                    <a:pt x="128" y="84"/>
                  </a:lnTo>
                  <a:lnTo>
                    <a:pt x="125" y="101"/>
                  </a:lnTo>
                  <a:lnTo>
                    <a:pt x="89" y="156"/>
                  </a:lnTo>
                  <a:lnTo>
                    <a:pt x="60" y="168"/>
                  </a:lnTo>
                  <a:lnTo>
                    <a:pt x="41" y="171"/>
                  </a:lnTo>
                </a:path>
              </a:pathLst>
            </a:custGeom>
            <a:noFill/>
            <a:ln w="1157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Freeform 25">
              <a:extLst>
                <a:ext uri="{FF2B5EF4-FFF2-40B4-BE49-F238E27FC236}">
                  <a16:creationId xmlns:a16="http://schemas.microsoft.com/office/drawing/2014/main" id="{FC6CB09D-E9AE-481E-9E4E-5D1CA1DB24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9" y="3409"/>
              <a:ext cx="171" cy="128"/>
            </a:xfrm>
            <a:custGeom>
              <a:avLst/>
              <a:gdLst>
                <a:gd name="T0" fmla="+- 0 7638 7479"/>
                <a:gd name="T1" fmla="*/ T0 w 171"/>
                <a:gd name="T2" fmla="+- 0 3409 3409"/>
                <a:gd name="T3" fmla="*/ 3409 h 128"/>
                <a:gd name="T4" fmla="+- 0 7647 7479"/>
                <a:gd name="T5" fmla="*/ T4 w 171"/>
                <a:gd name="T6" fmla="+- 0 3428 3409"/>
                <a:gd name="T7" fmla="*/ 3428 h 128"/>
                <a:gd name="T8" fmla="+- 0 7650 7479"/>
                <a:gd name="T9" fmla="*/ T8 w 171"/>
                <a:gd name="T10" fmla="+- 0 3452 3409"/>
                <a:gd name="T11" fmla="*/ 3452 h 128"/>
                <a:gd name="T12" fmla="+- 0 7647 7479"/>
                <a:gd name="T13" fmla="*/ T12 w 171"/>
                <a:gd name="T14" fmla="+- 0 3467 3409"/>
                <a:gd name="T15" fmla="*/ 3467 h 128"/>
                <a:gd name="T16" fmla="+- 0 7611 7479"/>
                <a:gd name="T17" fmla="*/ T16 w 171"/>
                <a:gd name="T18" fmla="+- 0 3522 3409"/>
                <a:gd name="T19" fmla="*/ 3522 h 128"/>
                <a:gd name="T20" fmla="+- 0 7563 7479"/>
                <a:gd name="T21" fmla="*/ T20 w 171"/>
                <a:gd name="T22" fmla="+- 0 3536 3409"/>
                <a:gd name="T23" fmla="*/ 3536 h 128"/>
                <a:gd name="T24" fmla="+- 0 7546 7479"/>
                <a:gd name="T25" fmla="*/ T24 w 171"/>
                <a:gd name="T26" fmla="+- 0 3534 3409"/>
                <a:gd name="T27" fmla="*/ 3534 h 128"/>
                <a:gd name="T28" fmla="+- 0 7532 7479"/>
                <a:gd name="T29" fmla="*/ T28 w 171"/>
                <a:gd name="T30" fmla="+- 0 3529 3409"/>
                <a:gd name="T31" fmla="*/ 3529 h 128"/>
                <a:gd name="T32" fmla="+- 0 7518 7479"/>
                <a:gd name="T33" fmla="*/ T32 w 171"/>
                <a:gd name="T34" fmla="+- 0 3522 3409"/>
                <a:gd name="T35" fmla="*/ 3522 h 128"/>
                <a:gd name="T36" fmla="+- 0 7503 7479"/>
                <a:gd name="T37" fmla="*/ T36 w 171"/>
                <a:gd name="T38" fmla="+- 0 3510 3409"/>
                <a:gd name="T39" fmla="*/ 3510 h 128"/>
                <a:gd name="T40" fmla="+- 0 7491 7479"/>
                <a:gd name="T41" fmla="*/ T40 w 171"/>
                <a:gd name="T42" fmla="+- 0 3500 3409"/>
                <a:gd name="T43" fmla="*/ 3500 h 128"/>
                <a:gd name="T44" fmla="+- 0 7482 7479"/>
                <a:gd name="T45" fmla="*/ T44 w 171"/>
                <a:gd name="T46" fmla="+- 0 3467 3409"/>
                <a:gd name="T47" fmla="*/ 3467 h 128"/>
                <a:gd name="T48" fmla="+- 0 7479 7479"/>
                <a:gd name="T49" fmla="*/ T48 w 171"/>
                <a:gd name="T50" fmla="+- 0 3452 3409"/>
                <a:gd name="T51" fmla="*/ 3452 h 12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</a:cxnLst>
              <a:rect l="0" t="0" r="r" b="b"/>
              <a:pathLst>
                <a:path w="171" h="128">
                  <a:moveTo>
                    <a:pt x="159" y="0"/>
                  </a:moveTo>
                  <a:lnTo>
                    <a:pt x="168" y="19"/>
                  </a:lnTo>
                  <a:lnTo>
                    <a:pt x="171" y="43"/>
                  </a:lnTo>
                  <a:lnTo>
                    <a:pt x="168" y="58"/>
                  </a:lnTo>
                  <a:lnTo>
                    <a:pt x="132" y="113"/>
                  </a:lnTo>
                  <a:lnTo>
                    <a:pt x="84" y="127"/>
                  </a:lnTo>
                  <a:lnTo>
                    <a:pt x="67" y="125"/>
                  </a:lnTo>
                  <a:lnTo>
                    <a:pt x="53" y="120"/>
                  </a:lnTo>
                  <a:lnTo>
                    <a:pt x="39" y="113"/>
                  </a:lnTo>
                  <a:lnTo>
                    <a:pt x="24" y="101"/>
                  </a:lnTo>
                  <a:lnTo>
                    <a:pt x="12" y="91"/>
                  </a:lnTo>
                  <a:lnTo>
                    <a:pt x="3" y="58"/>
                  </a:lnTo>
                  <a:lnTo>
                    <a:pt x="0" y="43"/>
                  </a:lnTo>
                </a:path>
              </a:pathLst>
            </a:custGeom>
            <a:noFill/>
            <a:ln w="1157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Freeform 24">
              <a:extLst>
                <a:ext uri="{FF2B5EF4-FFF2-40B4-BE49-F238E27FC236}">
                  <a16:creationId xmlns:a16="http://schemas.microsoft.com/office/drawing/2014/main" id="{F97F4FE3-B26F-4DFF-9DCD-C513CE98B5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3" y="3366"/>
              <a:ext cx="128" cy="171"/>
            </a:xfrm>
            <a:custGeom>
              <a:avLst/>
              <a:gdLst>
                <a:gd name="T0" fmla="+- 0 7510 7383"/>
                <a:gd name="T1" fmla="*/ T0 w 128"/>
                <a:gd name="T2" fmla="+- 0 3524 3366"/>
                <a:gd name="T3" fmla="*/ 3524 h 171"/>
                <a:gd name="T4" fmla="+- 0 7491 7383"/>
                <a:gd name="T5" fmla="*/ T4 w 128"/>
                <a:gd name="T6" fmla="+- 0 3534 3366"/>
                <a:gd name="T7" fmla="*/ 3534 h 171"/>
                <a:gd name="T8" fmla="+- 0 7470 7383"/>
                <a:gd name="T9" fmla="*/ T8 w 128"/>
                <a:gd name="T10" fmla="+- 0 3536 3366"/>
                <a:gd name="T11" fmla="*/ 3536 h 171"/>
                <a:gd name="T12" fmla="+- 0 7450 7383"/>
                <a:gd name="T13" fmla="*/ T12 w 128"/>
                <a:gd name="T14" fmla="+- 0 3534 3366"/>
                <a:gd name="T15" fmla="*/ 3534 h 171"/>
                <a:gd name="T16" fmla="+- 0 7400 7383"/>
                <a:gd name="T17" fmla="*/ T16 w 128"/>
                <a:gd name="T18" fmla="+- 0 3500 3366"/>
                <a:gd name="T19" fmla="*/ 3500 h 171"/>
                <a:gd name="T20" fmla="+- 0 7383 7383"/>
                <a:gd name="T21" fmla="*/ T20 w 128"/>
                <a:gd name="T22" fmla="+- 0 3452 3366"/>
                <a:gd name="T23" fmla="*/ 3452 h 171"/>
                <a:gd name="T24" fmla="+- 0 7386 7383"/>
                <a:gd name="T25" fmla="*/ T24 w 128"/>
                <a:gd name="T26" fmla="+- 0 3433 3366"/>
                <a:gd name="T27" fmla="*/ 3433 h 171"/>
                <a:gd name="T28" fmla="+- 0 7390 7383"/>
                <a:gd name="T29" fmla="*/ T28 w 128"/>
                <a:gd name="T30" fmla="+- 0 3416 3366"/>
                <a:gd name="T31" fmla="*/ 3416 h 171"/>
                <a:gd name="T32" fmla="+- 0 7400 7383"/>
                <a:gd name="T33" fmla="*/ T32 w 128"/>
                <a:gd name="T34" fmla="+- 0 3404 3366"/>
                <a:gd name="T35" fmla="*/ 3404 h 171"/>
                <a:gd name="T36" fmla="+- 0 7407 7383"/>
                <a:gd name="T37" fmla="*/ T36 w 128"/>
                <a:gd name="T38" fmla="+- 0 3390 3366"/>
                <a:gd name="T39" fmla="*/ 3390 h 171"/>
                <a:gd name="T40" fmla="+- 0 7436 7383"/>
                <a:gd name="T41" fmla="*/ T40 w 128"/>
                <a:gd name="T42" fmla="+- 0 3371 3366"/>
                <a:gd name="T43" fmla="*/ 3371 h 171"/>
                <a:gd name="T44" fmla="+- 0 7450 7383"/>
                <a:gd name="T45" fmla="*/ T44 w 128"/>
                <a:gd name="T46" fmla="+- 0 3368 3366"/>
                <a:gd name="T47" fmla="*/ 3368 h 171"/>
                <a:gd name="T48" fmla="+- 0 7470 7383"/>
                <a:gd name="T49" fmla="*/ T48 w 128"/>
                <a:gd name="T50" fmla="+- 0 3366 3366"/>
                <a:gd name="T51" fmla="*/ 3366 h 17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</a:cxnLst>
              <a:rect l="0" t="0" r="r" b="b"/>
              <a:pathLst>
                <a:path w="128" h="171">
                  <a:moveTo>
                    <a:pt x="127" y="158"/>
                  </a:moveTo>
                  <a:lnTo>
                    <a:pt x="108" y="168"/>
                  </a:lnTo>
                  <a:lnTo>
                    <a:pt x="87" y="170"/>
                  </a:lnTo>
                  <a:lnTo>
                    <a:pt x="67" y="168"/>
                  </a:lnTo>
                  <a:lnTo>
                    <a:pt x="17" y="134"/>
                  </a:lnTo>
                  <a:lnTo>
                    <a:pt x="0" y="86"/>
                  </a:lnTo>
                  <a:lnTo>
                    <a:pt x="3" y="67"/>
                  </a:lnTo>
                  <a:lnTo>
                    <a:pt x="7" y="50"/>
                  </a:lnTo>
                  <a:lnTo>
                    <a:pt x="17" y="38"/>
                  </a:lnTo>
                  <a:lnTo>
                    <a:pt x="24" y="24"/>
                  </a:lnTo>
                  <a:lnTo>
                    <a:pt x="53" y="5"/>
                  </a:lnTo>
                  <a:lnTo>
                    <a:pt x="67" y="2"/>
                  </a:lnTo>
                  <a:lnTo>
                    <a:pt x="87" y="0"/>
                  </a:lnTo>
                </a:path>
              </a:pathLst>
            </a:custGeom>
            <a:noFill/>
            <a:ln w="1157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" name="Line 23">
              <a:extLst>
                <a:ext uri="{FF2B5EF4-FFF2-40B4-BE49-F238E27FC236}">
                  <a16:creationId xmlns:a16="http://schemas.microsoft.com/office/drawing/2014/main" id="{C2C8D455-A3C0-413B-BC7E-FD5BB01FCE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97" y="2428"/>
              <a:ext cx="3907" cy="0"/>
            </a:xfrm>
            <a:prstGeom prst="line">
              <a:avLst/>
            </a:prstGeom>
            <a:noFill/>
            <a:ln w="1157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3220C076-F4DC-4615-9214-FE9D197442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97" y="2464"/>
              <a:ext cx="3907" cy="2"/>
            </a:xfrm>
            <a:prstGeom prst="line">
              <a:avLst/>
            </a:prstGeom>
            <a:noFill/>
            <a:ln w="1157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F4F79963-F1E5-4F77-867F-5B96ED875DD2}"/>
                </a:ext>
              </a:extLst>
            </p:cNvPr>
            <p:cNvSpPr>
              <a:spLocks/>
            </p:cNvSpPr>
            <p:nvPr/>
          </p:nvSpPr>
          <p:spPr bwMode="auto">
            <a:xfrm>
              <a:off x="9404" y="2331"/>
              <a:ext cx="113" cy="228"/>
            </a:xfrm>
            <a:custGeom>
              <a:avLst/>
              <a:gdLst>
                <a:gd name="T0" fmla="+- 0 9404 9404"/>
                <a:gd name="T1" fmla="*/ T0 w 113"/>
                <a:gd name="T2" fmla="+- 0 2428 2332"/>
                <a:gd name="T3" fmla="*/ 2428 h 228"/>
                <a:gd name="T4" fmla="+- 0 9404 9404"/>
                <a:gd name="T5" fmla="*/ T4 w 113"/>
                <a:gd name="T6" fmla="+- 0 2332 2332"/>
                <a:gd name="T7" fmla="*/ 2332 h 228"/>
                <a:gd name="T8" fmla="+- 0 9517 9404"/>
                <a:gd name="T9" fmla="*/ T8 w 113"/>
                <a:gd name="T10" fmla="+- 0 2447 2332"/>
                <a:gd name="T11" fmla="*/ 2447 h 228"/>
                <a:gd name="T12" fmla="+- 0 9404 9404"/>
                <a:gd name="T13" fmla="*/ T12 w 113"/>
                <a:gd name="T14" fmla="+- 0 2560 2332"/>
                <a:gd name="T15" fmla="*/ 2560 h 228"/>
                <a:gd name="T16" fmla="+- 0 9404 9404"/>
                <a:gd name="T17" fmla="*/ T16 w 113"/>
                <a:gd name="T18" fmla="+- 0 2464 2332"/>
                <a:gd name="T19" fmla="*/ 2464 h 22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13" h="228">
                  <a:moveTo>
                    <a:pt x="0" y="96"/>
                  </a:moveTo>
                  <a:lnTo>
                    <a:pt x="0" y="0"/>
                  </a:lnTo>
                  <a:lnTo>
                    <a:pt x="113" y="115"/>
                  </a:lnTo>
                  <a:lnTo>
                    <a:pt x="0" y="228"/>
                  </a:lnTo>
                  <a:lnTo>
                    <a:pt x="0" y="132"/>
                  </a:lnTo>
                </a:path>
              </a:pathLst>
            </a:custGeom>
            <a:noFill/>
            <a:ln w="1157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pic>
          <p:nvPicPr>
            <p:cNvPr id="7188" name="Picture 20">
              <a:extLst>
                <a:ext uri="{FF2B5EF4-FFF2-40B4-BE49-F238E27FC236}">
                  <a16:creationId xmlns:a16="http://schemas.microsoft.com/office/drawing/2014/main" id="{8BBF3654-293E-4C25-9058-8539C685F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4" y="834"/>
              <a:ext cx="7452" cy="6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026A2A0D-5595-4ACF-8334-C6883A3933B8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6" y="2266"/>
              <a:ext cx="171" cy="128"/>
            </a:xfrm>
            <a:custGeom>
              <a:avLst/>
              <a:gdLst>
                <a:gd name="T0" fmla="+- 0 9538 9526"/>
                <a:gd name="T1" fmla="*/ T0 w 171"/>
                <a:gd name="T2" fmla="+- 0 2394 2267"/>
                <a:gd name="T3" fmla="*/ 2394 h 128"/>
                <a:gd name="T4" fmla="+- 0 9529 9526"/>
                <a:gd name="T5" fmla="*/ T4 w 171"/>
                <a:gd name="T6" fmla="+- 0 2372 2267"/>
                <a:gd name="T7" fmla="*/ 2372 h 128"/>
                <a:gd name="T8" fmla="+- 0 9526 9526"/>
                <a:gd name="T9" fmla="*/ T8 w 171"/>
                <a:gd name="T10" fmla="+- 0 2353 2267"/>
                <a:gd name="T11" fmla="*/ 2353 h 128"/>
                <a:gd name="T12" fmla="+- 0 9529 9526"/>
                <a:gd name="T13" fmla="*/ T12 w 171"/>
                <a:gd name="T14" fmla="+- 0 2334 2267"/>
                <a:gd name="T15" fmla="*/ 2334 h 128"/>
                <a:gd name="T16" fmla="+- 0 9534 9526"/>
                <a:gd name="T17" fmla="*/ T16 w 171"/>
                <a:gd name="T18" fmla="+- 0 2320 2267"/>
                <a:gd name="T19" fmla="*/ 2320 h 128"/>
                <a:gd name="T20" fmla="+- 0 9543 9526"/>
                <a:gd name="T21" fmla="*/ T20 w 171"/>
                <a:gd name="T22" fmla="+- 0 2305 2267"/>
                <a:gd name="T23" fmla="*/ 2305 h 128"/>
                <a:gd name="T24" fmla="+- 0 9550 9526"/>
                <a:gd name="T25" fmla="*/ T24 w 171"/>
                <a:gd name="T26" fmla="+- 0 2291 2267"/>
                <a:gd name="T27" fmla="*/ 2291 h 128"/>
                <a:gd name="T28" fmla="+- 0 9565 9526"/>
                <a:gd name="T29" fmla="*/ T28 w 171"/>
                <a:gd name="T30" fmla="+- 0 2281 2267"/>
                <a:gd name="T31" fmla="*/ 2281 h 128"/>
                <a:gd name="T32" fmla="+- 0 9579 9526"/>
                <a:gd name="T33" fmla="*/ T32 w 171"/>
                <a:gd name="T34" fmla="+- 0 2274 2267"/>
                <a:gd name="T35" fmla="*/ 2274 h 128"/>
                <a:gd name="T36" fmla="+- 0 9594 9526"/>
                <a:gd name="T37" fmla="*/ T36 w 171"/>
                <a:gd name="T38" fmla="+- 0 2269 2267"/>
                <a:gd name="T39" fmla="*/ 2269 h 128"/>
                <a:gd name="T40" fmla="+- 0 9613 9526"/>
                <a:gd name="T41" fmla="*/ T40 w 171"/>
                <a:gd name="T42" fmla="+- 0 2267 2267"/>
                <a:gd name="T43" fmla="*/ 2267 h 128"/>
                <a:gd name="T44" fmla="+- 0 9630 9526"/>
                <a:gd name="T45" fmla="*/ T44 w 171"/>
                <a:gd name="T46" fmla="+- 0 2269 2267"/>
                <a:gd name="T47" fmla="*/ 2269 h 128"/>
                <a:gd name="T48" fmla="+- 0 9682 9526"/>
                <a:gd name="T49" fmla="*/ T48 w 171"/>
                <a:gd name="T50" fmla="+- 0 2305 2267"/>
                <a:gd name="T51" fmla="*/ 2305 h 128"/>
                <a:gd name="T52" fmla="+- 0 9694 9526"/>
                <a:gd name="T53" fmla="*/ T52 w 171"/>
                <a:gd name="T54" fmla="+- 0 2334 2267"/>
                <a:gd name="T55" fmla="*/ 2334 h 128"/>
                <a:gd name="T56" fmla="+- 0 9697 9526"/>
                <a:gd name="T57" fmla="*/ T56 w 171"/>
                <a:gd name="T58" fmla="+- 0 2353 2267"/>
                <a:gd name="T59" fmla="*/ 2353 h 12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</a:cxnLst>
              <a:rect l="0" t="0" r="r" b="b"/>
              <a:pathLst>
                <a:path w="171" h="128">
                  <a:moveTo>
                    <a:pt x="12" y="127"/>
                  </a:moveTo>
                  <a:lnTo>
                    <a:pt x="3" y="105"/>
                  </a:lnTo>
                  <a:lnTo>
                    <a:pt x="0" y="86"/>
                  </a:lnTo>
                  <a:lnTo>
                    <a:pt x="3" y="67"/>
                  </a:lnTo>
                  <a:lnTo>
                    <a:pt x="8" y="53"/>
                  </a:lnTo>
                  <a:lnTo>
                    <a:pt x="17" y="38"/>
                  </a:lnTo>
                  <a:lnTo>
                    <a:pt x="24" y="24"/>
                  </a:lnTo>
                  <a:lnTo>
                    <a:pt x="39" y="14"/>
                  </a:lnTo>
                  <a:lnTo>
                    <a:pt x="53" y="7"/>
                  </a:lnTo>
                  <a:lnTo>
                    <a:pt x="68" y="2"/>
                  </a:lnTo>
                  <a:lnTo>
                    <a:pt x="87" y="0"/>
                  </a:lnTo>
                  <a:lnTo>
                    <a:pt x="104" y="2"/>
                  </a:lnTo>
                  <a:lnTo>
                    <a:pt x="156" y="38"/>
                  </a:lnTo>
                  <a:lnTo>
                    <a:pt x="168" y="67"/>
                  </a:lnTo>
                  <a:lnTo>
                    <a:pt x="171" y="86"/>
                  </a:lnTo>
                </a:path>
              </a:pathLst>
            </a:custGeom>
            <a:noFill/>
            <a:ln w="1157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C1386D7-E076-48CD-90E2-1F0A462DA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5" y="2266"/>
              <a:ext cx="125" cy="171"/>
            </a:xfrm>
            <a:custGeom>
              <a:avLst/>
              <a:gdLst>
                <a:gd name="T0" fmla="+- 0 9666 9666"/>
                <a:gd name="T1" fmla="*/ T0 w 125"/>
                <a:gd name="T2" fmla="+- 0 2279 2267"/>
                <a:gd name="T3" fmla="*/ 2279 h 171"/>
                <a:gd name="T4" fmla="+- 0 9685 9666"/>
                <a:gd name="T5" fmla="*/ T4 w 125"/>
                <a:gd name="T6" fmla="+- 0 2269 2267"/>
                <a:gd name="T7" fmla="*/ 2269 h 171"/>
                <a:gd name="T8" fmla="+- 0 9706 9666"/>
                <a:gd name="T9" fmla="*/ T8 w 125"/>
                <a:gd name="T10" fmla="+- 0 2267 2267"/>
                <a:gd name="T11" fmla="*/ 2267 h 171"/>
                <a:gd name="T12" fmla="+- 0 9726 9666"/>
                <a:gd name="T13" fmla="*/ T12 w 125"/>
                <a:gd name="T14" fmla="+- 0 2269 2267"/>
                <a:gd name="T15" fmla="*/ 2269 h 171"/>
                <a:gd name="T16" fmla="+- 0 9776 9666"/>
                <a:gd name="T17" fmla="*/ T16 w 125"/>
                <a:gd name="T18" fmla="+- 0 2305 2267"/>
                <a:gd name="T19" fmla="*/ 2305 h 171"/>
                <a:gd name="T20" fmla="+- 0 9790 9666"/>
                <a:gd name="T21" fmla="*/ T20 w 125"/>
                <a:gd name="T22" fmla="+- 0 2351 2267"/>
                <a:gd name="T23" fmla="*/ 2351 h 171"/>
                <a:gd name="T24" fmla="+- 0 9788 9666"/>
                <a:gd name="T25" fmla="*/ T24 w 125"/>
                <a:gd name="T26" fmla="+- 0 2370 2267"/>
                <a:gd name="T27" fmla="*/ 2370 h 171"/>
                <a:gd name="T28" fmla="+- 0 9754 9666"/>
                <a:gd name="T29" fmla="*/ T28 w 125"/>
                <a:gd name="T30" fmla="+- 0 2423 2267"/>
                <a:gd name="T31" fmla="*/ 2423 h 171"/>
                <a:gd name="T32" fmla="+- 0 9726 9666"/>
                <a:gd name="T33" fmla="*/ T32 w 125"/>
                <a:gd name="T34" fmla="+- 0 2435 2267"/>
                <a:gd name="T35" fmla="*/ 2435 h 171"/>
                <a:gd name="T36" fmla="+- 0 9706 9666"/>
                <a:gd name="T37" fmla="*/ T36 w 125"/>
                <a:gd name="T38" fmla="+- 0 2437 2267"/>
                <a:gd name="T39" fmla="*/ 2437 h 17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</a:cxnLst>
              <a:rect l="0" t="0" r="r" b="b"/>
              <a:pathLst>
                <a:path w="125" h="171">
                  <a:moveTo>
                    <a:pt x="0" y="12"/>
                  </a:moveTo>
                  <a:lnTo>
                    <a:pt x="19" y="2"/>
                  </a:lnTo>
                  <a:lnTo>
                    <a:pt x="40" y="0"/>
                  </a:lnTo>
                  <a:lnTo>
                    <a:pt x="60" y="2"/>
                  </a:lnTo>
                  <a:lnTo>
                    <a:pt x="110" y="38"/>
                  </a:lnTo>
                  <a:lnTo>
                    <a:pt x="124" y="84"/>
                  </a:lnTo>
                  <a:lnTo>
                    <a:pt x="122" y="103"/>
                  </a:lnTo>
                  <a:lnTo>
                    <a:pt x="88" y="156"/>
                  </a:lnTo>
                  <a:lnTo>
                    <a:pt x="60" y="168"/>
                  </a:lnTo>
                  <a:lnTo>
                    <a:pt x="40" y="170"/>
                  </a:lnTo>
                </a:path>
              </a:pathLst>
            </a:custGeom>
            <a:noFill/>
            <a:ln w="1157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5DDE40A3-28A3-46B3-A68E-282AAC3EC717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0" y="2406"/>
              <a:ext cx="171" cy="128"/>
            </a:xfrm>
            <a:custGeom>
              <a:avLst/>
              <a:gdLst>
                <a:gd name="T0" fmla="+- 0 9778 9620"/>
                <a:gd name="T1" fmla="*/ T0 w 171"/>
                <a:gd name="T2" fmla="+- 0 2406 2406"/>
                <a:gd name="T3" fmla="*/ 2406 h 128"/>
                <a:gd name="T4" fmla="+- 0 9786 9620"/>
                <a:gd name="T5" fmla="*/ T4 w 171"/>
                <a:gd name="T6" fmla="+- 0 2416 2406"/>
                <a:gd name="T7" fmla="*/ 2416 h 128"/>
                <a:gd name="T8" fmla="+- 0 9788 9620"/>
                <a:gd name="T9" fmla="*/ T8 w 171"/>
                <a:gd name="T10" fmla="+- 0 2425 2406"/>
                <a:gd name="T11" fmla="*/ 2425 h 128"/>
                <a:gd name="T12" fmla="+- 0 9790 9620"/>
                <a:gd name="T13" fmla="*/ T12 w 171"/>
                <a:gd name="T14" fmla="+- 0 2447 2406"/>
                <a:gd name="T15" fmla="*/ 2447 h 128"/>
                <a:gd name="T16" fmla="+- 0 9788 9620"/>
                <a:gd name="T17" fmla="*/ T16 w 171"/>
                <a:gd name="T18" fmla="+- 0 2464 2406"/>
                <a:gd name="T19" fmla="*/ 2464 h 128"/>
                <a:gd name="T20" fmla="+- 0 9754 9620"/>
                <a:gd name="T21" fmla="*/ T20 w 171"/>
                <a:gd name="T22" fmla="+- 0 2519 2406"/>
                <a:gd name="T23" fmla="*/ 2519 h 128"/>
                <a:gd name="T24" fmla="+- 0 9706 9620"/>
                <a:gd name="T25" fmla="*/ T24 w 171"/>
                <a:gd name="T26" fmla="+- 0 2533 2406"/>
                <a:gd name="T27" fmla="*/ 2533 h 128"/>
                <a:gd name="T28" fmla="+- 0 9687 9620"/>
                <a:gd name="T29" fmla="*/ T28 w 171"/>
                <a:gd name="T30" fmla="+- 0 2531 2406"/>
                <a:gd name="T31" fmla="*/ 2531 h 128"/>
                <a:gd name="T32" fmla="+- 0 9673 9620"/>
                <a:gd name="T33" fmla="*/ T32 w 171"/>
                <a:gd name="T34" fmla="+- 0 2526 2406"/>
                <a:gd name="T35" fmla="*/ 2526 h 128"/>
                <a:gd name="T36" fmla="+- 0 9658 9620"/>
                <a:gd name="T37" fmla="*/ T36 w 171"/>
                <a:gd name="T38" fmla="+- 0 2519 2406"/>
                <a:gd name="T39" fmla="*/ 2519 h 128"/>
                <a:gd name="T40" fmla="+- 0 9644 9620"/>
                <a:gd name="T41" fmla="*/ T40 w 171"/>
                <a:gd name="T42" fmla="+- 0 2507 2406"/>
                <a:gd name="T43" fmla="*/ 2507 h 128"/>
                <a:gd name="T44" fmla="+- 0 9637 9620"/>
                <a:gd name="T45" fmla="*/ T44 w 171"/>
                <a:gd name="T46" fmla="+- 0 2495 2406"/>
                <a:gd name="T47" fmla="*/ 2495 h 128"/>
                <a:gd name="T48" fmla="+- 0 9627 9620"/>
                <a:gd name="T49" fmla="*/ T48 w 171"/>
                <a:gd name="T50" fmla="+- 0 2480 2406"/>
                <a:gd name="T51" fmla="*/ 2480 h 128"/>
                <a:gd name="T52" fmla="+- 0 9622 9620"/>
                <a:gd name="T53" fmla="*/ T52 w 171"/>
                <a:gd name="T54" fmla="+- 0 2464 2406"/>
                <a:gd name="T55" fmla="*/ 2464 h 128"/>
                <a:gd name="T56" fmla="+- 0 9620 9620"/>
                <a:gd name="T57" fmla="*/ T56 w 171"/>
                <a:gd name="T58" fmla="+- 0 2447 2406"/>
                <a:gd name="T59" fmla="*/ 2447 h 12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</a:cxnLst>
              <a:rect l="0" t="0" r="r" b="b"/>
              <a:pathLst>
                <a:path w="171" h="128">
                  <a:moveTo>
                    <a:pt x="158" y="0"/>
                  </a:moveTo>
                  <a:lnTo>
                    <a:pt x="166" y="10"/>
                  </a:lnTo>
                  <a:lnTo>
                    <a:pt x="168" y="19"/>
                  </a:lnTo>
                  <a:lnTo>
                    <a:pt x="170" y="41"/>
                  </a:lnTo>
                  <a:lnTo>
                    <a:pt x="168" y="58"/>
                  </a:lnTo>
                  <a:lnTo>
                    <a:pt x="134" y="113"/>
                  </a:lnTo>
                  <a:lnTo>
                    <a:pt x="86" y="127"/>
                  </a:lnTo>
                  <a:lnTo>
                    <a:pt x="67" y="125"/>
                  </a:lnTo>
                  <a:lnTo>
                    <a:pt x="53" y="120"/>
                  </a:lnTo>
                  <a:lnTo>
                    <a:pt x="38" y="113"/>
                  </a:lnTo>
                  <a:lnTo>
                    <a:pt x="24" y="101"/>
                  </a:lnTo>
                  <a:lnTo>
                    <a:pt x="17" y="89"/>
                  </a:lnTo>
                  <a:lnTo>
                    <a:pt x="7" y="74"/>
                  </a:lnTo>
                  <a:lnTo>
                    <a:pt x="2" y="58"/>
                  </a:lnTo>
                  <a:lnTo>
                    <a:pt x="0" y="41"/>
                  </a:lnTo>
                </a:path>
              </a:pathLst>
            </a:custGeom>
            <a:noFill/>
            <a:ln w="1157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A75932FE-55B9-48E1-8BE4-943120649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6" y="2362"/>
              <a:ext cx="128" cy="168"/>
            </a:xfrm>
            <a:custGeom>
              <a:avLst/>
              <a:gdLst>
                <a:gd name="T0" fmla="+- 0 9654 9526"/>
                <a:gd name="T1" fmla="*/ T0 w 128"/>
                <a:gd name="T2" fmla="+- 0 2519 2363"/>
                <a:gd name="T3" fmla="*/ 2519 h 168"/>
                <a:gd name="T4" fmla="+- 0 9644 9526"/>
                <a:gd name="T5" fmla="*/ T4 w 128"/>
                <a:gd name="T6" fmla="+- 0 2526 2363"/>
                <a:gd name="T7" fmla="*/ 2526 h 168"/>
                <a:gd name="T8" fmla="+- 0 9634 9526"/>
                <a:gd name="T9" fmla="*/ T8 w 128"/>
                <a:gd name="T10" fmla="+- 0 2528 2363"/>
                <a:gd name="T11" fmla="*/ 2528 h 168"/>
                <a:gd name="T12" fmla="+- 0 9610 9526"/>
                <a:gd name="T13" fmla="*/ T12 w 128"/>
                <a:gd name="T14" fmla="+- 0 2531 2363"/>
                <a:gd name="T15" fmla="*/ 2531 h 168"/>
                <a:gd name="T16" fmla="+- 0 9594 9526"/>
                <a:gd name="T17" fmla="*/ T16 w 128"/>
                <a:gd name="T18" fmla="+- 0 2528 2363"/>
                <a:gd name="T19" fmla="*/ 2528 h 168"/>
                <a:gd name="T20" fmla="+- 0 9541 9526"/>
                <a:gd name="T21" fmla="*/ T20 w 128"/>
                <a:gd name="T22" fmla="+- 0 2495 2363"/>
                <a:gd name="T23" fmla="*/ 2495 h 168"/>
                <a:gd name="T24" fmla="+- 0 9526 9526"/>
                <a:gd name="T25" fmla="*/ T24 w 128"/>
                <a:gd name="T26" fmla="+- 0 2447 2363"/>
                <a:gd name="T27" fmla="*/ 2447 h 168"/>
                <a:gd name="T28" fmla="+- 0 9529 9526"/>
                <a:gd name="T29" fmla="*/ T28 w 128"/>
                <a:gd name="T30" fmla="+- 0 2430 2363"/>
                <a:gd name="T31" fmla="*/ 2430 h 168"/>
                <a:gd name="T32" fmla="+- 0 9565 9526"/>
                <a:gd name="T33" fmla="*/ T32 w 128"/>
                <a:gd name="T34" fmla="+- 0 2375 2363"/>
                <a:gd name="T35" fmla="*/ 2375 h 168"/>
                <a:gd name="T36" fmla="+- 0 9594 9526"/>
                <a:gd name="T37" fmla="*/ T36 w 128"/>
                <a:gd name="T38" fmla="+- 0 2365 2363"/>
                <a:gd name="T39" fmla="*/ 2365 h 168"/>
                <a:gd name="T40" fmla="+- 0 9610 9526"/>
                <a:gd name="T41" fmla="*/ T40 w 128"/>
                <a:gd name="T42" fmla="+- 0 2363 2363"/>
                <a:gd name="T43" fmla="*/ 2363 h 16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</a:cxnLst>
              <a:rect l="0" t="0" r="r" b="b"/>
              <a:pathLst>
                <a:path w="128" h="168">
                  <a:moveTo>
                    <a:pt x="128" y="156"/>
                  </a:moveTo>
                  <a:lnTo>
                    <a:pt x="118" y="163"/>
                  </a:lnTo>
                  <a:lnTo>
                    <a:pt x="108" y="165"/>
                  </a:lnTo>
                  <a:lnTo>
                    <a:pt x="84" y="168"/>
                  </a:lnTo>
                  <a:lnTo>
                    <a:pt x="68" y="165"/>
                  </a:lnTo>
                  <a:lnTo>
                    <a:pt x="15" y="132"/>
                  </a:lnTo>
                  <a:lnTo>
                    <a:pt x="0" y="84"/>
                  </a:lnTo>
                  <a:lnTo>
                    <a:pt x="3" y="67"/>
                  </a:lnTo>
                  <a:lnTo>
                    <a:pt x="39" y="12"/>
                  </a:lnTo>
                  <a:lnTo>
                    <a:pt x="68" y="2"/>
                  </a:lnTo>
                  <a:lnTo>
                    <a:pt x="84" y="0"/>
                  </a:lnTo>
                </a:path>
              </a:pathLst>
            </a:custGeom>
            <a:noFill/>
            <a:ln w="1157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" name="Rectangle 15">
              <a:extLst>
                <a:ext uri="{FF2B5EF4-FFF2-40B4-BE49-F238E27FC236}">
                  <a16:creationId xmlns:a16="http://schemas.microsoft.com/office/drawing/2014/main" id="{ECF8609A-22DA-4EC7-A7A5-027C51562A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" y="253"/>
              <a:ext cx="9092" cy="8684"/>
            </a:xfrm>
            <a:prstGeom prst="rect">
              <a:avLst/>
            </a:prstGeom>
            <a:noFill/>
            <a:ln w="2590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" name="Text Box 14">
              <a:extLst>
                <a:ext uri="{FF2B5EF4-FFF2-40B4-BE49-F238E27FC236}">
                  <a16:creationId xmlns:a16="http://schemas.microsoft.com/office/drawing/2014/main" id="{C0606319-7B25-4621-AFF8-D8AB27C3CF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2" y="8314"/>
              <a:ext cx="2800" cy="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altLang="ru-RU" sz="1200" b="1" dirty="0">
                  <a:latin typeface="Arial" panose="020B0604020202020204" pitchFamily="34" charset="0"/>
                  <a:ea typeface="Times New Roman" panose="02020603050405020304" pitchFamily="18" charset="0"/>
                </a:rPr>
                <a:t>Рисунок</a:t>
              </a:r>
              <a:r>
                <a:rPr kumimoji="0" lang="en-US" altLang="ru-RU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9-7.</a:t>
              </a:r>
              <a:endPara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Модель № 3</a:t>
              </a:r>
              <a:r>
                <a:rPr kumimoji="0" lang="en-US" altLang="ru-RU" sz="12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.</a:t>
              </a:r>
              <a:endPara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Text Box 13">
              <a:extLst>
                <a:ext uri="{FF2B5EF4-FFF2-40B4-BE49-F238E27FC236}">
                  <a16:creationId xmlns:a16="http://schemas.microsoft.com/office/drawing/2014/main" id="{E85F97DF-8665-4AE7-8A20-1000BD5194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72" y="7696"/>
              <a:ext cx="924" cy="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Убирание скорости</a:t>
              </a:r>
              <a:endPara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Text Box 12">
              <a:extLst>
                <a:ext uri="{FF2B5EF4-FFF2-40B4-BE49-F238E27FC236}">
                  <a16:creationId xmlns:a16="http://schemas.microsoft.com/office/drawing/2014/main" id="{FC7472F8-D472-4E6A-989E-290D82613F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3" y="7718"/>
              <a:ext cx="924" cy="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alt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Добавление к скорости</a:t>
              </a:r>
              <a:endPara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1" name="Text Box 11">
              <a:extLst>
                <a:ext uri="{FF2B5EF4-FFF2-40B4-BE49-F238E27FC236}">
                  <a16:creationId xmlns:a16="http://schemas.microsoft.com/office/drawing/2014/main" id="{D82AAE30-A14E-4D0D-A0DC-5F85AB0465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5" y="7306"/>
              <a:ext cx="744" cy="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Общая скорость</a:t>
              </a:r>
              <a:endPara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168" name="Text Box 10">
              <a:extLst>
                <a:ext uri="{FF2B5EF4-FFF2-40B4-BE49-F238E27FC236}">
                  <a16:creationId xmlns:a16="http://schemas.microsoft.com/office/drawing/2014/main" id="{92372CCE-BE1E-42D1-ADF3-BBDB5BD192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9" y="5424"/>
              <a:ext cx="966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ru-RU" alt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Ср</a:t>
              </a:r>
              <a:r>
                <a:rPr kumimoji="0" lang="ru-RU" alt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. </a:t>
              </a:r>
              <a:r>
                <a:rPr kumimoji="0" lang="ru-RU" alt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скор</a:t>
              </a:r>
              <a:r>
                <a:rPr kumimoji="0" lang="ru-RU" alt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.</a:t>
              </a:r>
              <a:r>
                <a:rPr kumimoji="0" lang="en-US" alt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 / </a:t>
              </a:r>
              <a:r>
                <a:rPr kumimoji="0" lang="ru-RU" alt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кролики</a:t>
              </a:r>
              <a:endPara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169" name="Text Box 9">
              <a:extLst>
                <a:ext uri="{FF2B5EF4-FFF2-40B4-BE49-F238E27FC236}">
                  <a16:creationId xmlns:a16="http://schemas.microsoft.com/office/drawing/2014/main" id="{13814126-BECF-4372-8BF1-D7DB8E55BA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2" y="4077"/>
              <a:ext cx="1158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Уровень рождаемости</a:t>
              </a:r>
              <a:endPara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170" name="Text Box 8">
              <a:extLst>
                <a:ext uri="{FF2B5EF4-FFF2-40B4-BE49-F238E27FC236}">
                  <a16:creationId xmlns:a16="http://schemas.microsoft.com/office/drawing/2014/main" id="{3FBBD1C4-6FDF-45C6-9056-8BE4E40580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0" y="2737"/>
              <a:ext cx="112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Натур. умирание</a:t>
              </a:r>
              <a:endPara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171" name="Text Box 7">
              <a:extLst>
                <a:ext uri="{FF2B5EF4-FFF2-40B4-BE49-F238E27FC236}">
                  <a16:creationId xmlns:a16="http://schemas.microsoft.com/office/drawing/2014/main" id="{81B2BE7E-F7DB-45DC-8860-BE998A6642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0" y="2191"/>
              <a:ext cx="1437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Съедение лисами</a:t>
              </a:r>
              <a:endPara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172" name="Text Box 6">
              <a:extLst>
                <a:ext uri="{FF2B5EF4-FFF2-40B4-BE49-F238E27FC236}">
                  <a16:creationId xmlns:a16="http://schemas.microsoft.com/office/drawing/2014/main" id="{B12A5A36-3BAE-45C4-AB39-C5927E0617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9" y="1943"/>
              <a:ext cx="980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alt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Рождение</a:t>
              </a:r>
              <a:endPara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173" name="Text Box 5">
              <a:extLst>
                <a:ext uri="{FF2B5EF4-FFF2-40B4-BE49-F238E27FC236}">
                  <a16:creationId xmlns:a16="http://schemas.microsoft.com/office/drawing/2014/main" id="{1B6B3842-EF48-4D07-82F7-F57A6E00B0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3" y="1480"/>
              <a:ext cx="823" cy="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Кол-во кроликов</a:t>
              </a:r>
              <a:endPara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174" name="Text Box 4">
              <a:extLst>
                <a:ext uri="{FF2B5EF4-FFF2-40B4-BE49-F238E27FC236}">
                  <a16:creationId xmlns:a16="http://schemas.microsoft.com/office/drawing/2014/main" id="{1510D01C-9080-4E1E-AE1B-69DE3DCE9F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73" y="800"/>
              <a:ext cx="822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Кол-во лис</a:t>
              </a:r>
              <a:endPara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175" name="Text Box 3">
              <a:extLst>
                <a:ext uri="{FF2B5EF4-FFF2-40B4-BE49-F238E27FC236}">
                  <a16:creationId xmlns:a16="http://schemas.microsoft.com/office/drawing/2014/main" id="{A4DBA8AB-F4AA-484E-AEE7-E0B3282047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2" y="549"/>
              <a:ext cx="2481" cy="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anose="02020603050405020304" pitchFamily="18" charset="0"/>
                </a:rPr>
                <a:t>(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anose="02020603050405020304" pitchFamily="18" charset="0"/>
                </a:rPr>
                <a:t>см.</a:t>
              </a:r>
              <a:r>
                <a:rPr kumimoji="0" lang="en-US" altLang="ru-RU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anose="02020603050405020304" pitchFamily="18" charset="0"/>
                </a:rPr>
                <a:t> Rabbit3 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anose="02020603050405020304" pitchFamily="18" charset="0"/>
                </a:rPr>
                <a:t>в папке </a:t>
              </a:r>
              <a:r>
                <a:rPr kumimoji="0" lang="ru-RU" altLang="ru-RU" sz="12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anose="02020603050405020304" pitchFamily="18" charset="0"/>
                </a:rPr>
                <a:t>Введение в Системное мышление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anose="02020603050405020304" pitchFamily="18" charset="0"/>
                </a:rPr>
                <a:t> на вашем диске</a:t>
              </a:r>
              <a:r>
                <a:rPr kumimoji="0" lang="en-US" altLang="ru-RU" sz="12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)</a:t>
              </a:r>
              <a:endPara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176" name="Text Box 2">
              <a:extLst>
                <a:ext uri="{FF2B5EF4-FFF2-40B4-BE49-F238E27FC236}">
                  <a16:creationId xmlns:a16="http://schemas.microsoft.com/office/drawing/2014/main" id="{886F37E8-8309-4354-B163-FC9F2E9C99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5" y="532"/>
              <a:ext cx="1668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ru-RU" altLang="ru-RU" sz="800" b="0" i="0" u="none" strike="noStrike" cap="none" normalizeH="0" baseline="0" dirty="0" bmk="_Hlk515579476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К</a:t>
              </a:r>
              <a:r>
                <a:rPr kumimoji="0" lang="ru-RU" altLang="ru-RU" sz="800" b="0" i="0" u="none" strike="noStrike" cap="none" normalizeH="0" baseline="0" dirty="0" bmk="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ролики</a:t>
              </a:r>
              <a:r>
                <a:rPr kumimoji="0" lang="en-US" altLang="ru-RU" sz="800" b="0" i="0" u="none" strike="noStrike" cap="none" normalizeH="0" baseline="0" dirty="0" bmk="_Hlk515579475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/</a:t>
              </a:r>
              <a:r>
                <a:rPr kumimoji="0" lang="ru-RU" altLang="ru-RU" sz="800" b="0" i="0" u="none" strike="noStrike" cap="none" normalizeH="0" baseline="0" dirty="0" bmk="_Hlk515579475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лиса</a:t>
              </a:r>
              <a:r>
                <a:rPr kumimoji="0" lang="en-US" altLang="ru-RU" sz="800" b="0" i="0" u="none" strike="noStrike" cap="none" normalizeH="0" baseline="0" dirty="0" bmk="_Hlk515579475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/</a:t>
              </a:r>
              <a:r>
                <a:rPr kumimoji="0" lang="ru-RU" altLang="ru-RU" sz="800" b="0" i="0" u="none" strike="noStrike" cap="none" normalizeH="0" baseline="0" dirty="0" bmk="_Hlk515579475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год</a:t>
              </a:r>
              <a:endPara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6971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">
            <a:extLst>
              <a:ext uri="{FF2B5EF4-FFF2-40B4-BE49-F238E27FC236}">
                <a16:creationId xmlns:a16="http://schemas.microsoft.com/office/drawing/2014/main" id="{38C14796-9F02-4716-9F2F-7CF69FE8AB22}"/>
              </a:ext>
            </a:extLst>
          </p:cNvPr>
          <p:cNvGrpSpPr>
            <a:grpSpLocks/>
          </p:cNvGrpSpPr>
          <p:nvPr/>
        </p:nvGrpSpPr>
        <p:grpSpPr bwMode="auto">
          <a:xfrm>
            <a:off x="2947737" y="1371600"/>
            <a:ext cx="5143165" cy="3500772"/>
            <a:chOff x="0" y="0"/>
            <a:chExt cx="7421" cy="4983"/>
          </a:xfrm>
        </p:grpSpPr>
        <p:pic>
          <p:nvPicPr>
            <p:cNvPr id="8195" name="Picture 3">
              <a:extLst>
                <a:ext uri="{FF2B5EF4-FFF2-40B4-BE49-F238E27FC236}">
                  <a16:creationId xmlns:a16="http://schemas.microsoft.com/office/drawing/2014/main" id="{388665A2-2EEF-48AC-BA72-9C841761A6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" y="274"/>
              <a:ext cx="6922" cy="3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 Box 2">
              <a:extLst>
                <a:ext uri="{FF2B5EF4-FFF2-40B4-BE49-F238E27FC236}">
                  <a16:creationId xmlns:a16="http://schemas.microsoft.com/office/drawing/2014/main" id="{239BA0E9-29B2-4C0E-B1E9-51F6442024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" y="20"/>
              <a:ext cx="7380" cy="4942"/>
            </a:xfrm>
            <a:prstGeom prst="rect">
              <a:avLst/>
            </a:prstGeom>
            <a:noFill/>
            <a:ln w="2590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ru-RU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ru-RU" sz="1200" b="1" dirty="0"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ru-RU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ru-RU" sz="1200" b="1" dirty="0"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ru-RU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ru-RU" sz="1200" b="1" dirty="0"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ru-RU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ru-RU" sz="1200" b="1" dirty="0"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ru-RU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ru-RU" sz="1200" b="1" dirty="0"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ru-RU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ru-RU" sz="1200" b="1" dirty="0"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ru-RU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ru-RU" sz="1200" b="1" dirty="0"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ru-RU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ru-RU" sz="1200" b="1" dirty="0">
                  <a:latin typeface="Arial" panose="020B0604020202020204" pitchFamily="34" charset="0"/>
                  <a:ea typeface="Times New Roman" panose="02020603050405020304" pitchFamily="18" charset="0"/>
                </a:rPr>
                <a:t>  </a:t>
              </a:r>
              <a:endParaRPr lang="ru-RU" altLang="ru-RU" sz="1200" b="1" dirty="0"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ru-RU" altLang="ru-RU" sz="1200" b="1" dirty="0"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altLang="ru-RU" sz="1200" b="1" dirty="0">
                  <a:latin typeface="Arial" panose="020B0604020202020204" pitchFamily="34" charset="0"/>
                  <a:ea typeface="Times New Roman" panose="02020603050405020304" pitchFamily="18" charset="0"/>
                </a:rPr>
                <a:t>  </a:t>
              </a:r>
              <a:r>
                <a:rPr lang="en-US" altLang="ru-RU" sz="1200" b="1" dirty="0">
                  <a:latin typeface="Arial" panose="020B0604020202020204" pitchFamily="34" charset="0"/>
                  <a:ea typeface="Times New Roman" panose="02020603050405020304" pitchFamily="18" charset="0"/>
                </a:rPr>
                <a:t> </a:t>
              </a:r>
              <a:r>
                <a:rPr lang="ru-RU" altLang="ru-RU" sz="1200" b="1" dirty="0">
                  <a:latin typeface="Arial" panose="020B0604020202020204" pitchFamily="34" charset="0"/>
                  <a:ea typeface="Times New Roman" panose="02020603050405020304" pitchFamily="18" charset="0"/>
                </a:rPr>
                <a:t>Рисунок</a:t>
              </a:r>
              <a:r>
                <a:rPr kumimoji="0" lang="en-US" altLang="ru-RU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9-8.</a:t>
              </a:r>
              <a:endPara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  </a:t>
              </a:r>
              <a:r>
                <a:rPr kumimoji="0" lang="ru-RU" altLang="ru-RU" sz="12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Имитационная модель № 3</a:t>
              </a:r>
              <a:r>
                <a:rPr kumimoji="0" lang="en-US" altLang="ru-RU" sz="12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.</a:t>
              </a:r>
              <a:endPara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0198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">
            <a:extLst>
              <a:ext uri="{FF2B5EF4-FFF2-40B4-BE49-F238E27FC236}">
                <a16:creationId xmlns:a16="http://schemas.microsoft.com/office/drawing/2014/main" id="{0395DDF4-D915-41F6-A9F8-B4E4B6A0B902}"/>
              </a:ext>
            </a:extLst>
          </p:cNvPr>
          <p:cNvGrpSpPr>
            <a:grpSpLocks/>
          </p:cNvGrpSpPr>
          <p:nvPr/>
        </p:nvGrpSpPr>
        <p:grpSpPr bwMode="auto">
          <a:xfrm>
            <a:off x="1949784" y="349583"/>
            <a:ext cx="5714368" cy="5826128"/>
            <a:chOff x="20" y="20"/>
            <a:chExt cx="9000" cy="9176"/>
          </a:xfrm>
        </p:grpSpPr>
        <p:sp>
          <p:nvSpPr>
            <p:cNvPr id="4" name="Rectangle 42">
              <a:extLst>
                <a:ext uri="{FF2B5EF4-FFF2-40B4-BE49-F238E27FC236}">
                  <a16:creationId xmlns:a16="http://schemas.microsoft.com/office/drawing/2014/main" id="{909392F4-1259-4EE4-8886-3C6AD01F3C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9" y="1724"/>
              <a:ext cx="848" cy="651"/>
            </a:xfrm>
            <a:prstGeom prst="rect">
              <a:avLst/>
            </a:prstGeom>
            <a:noFill/>
            <a:ln w="11722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pic>
          <p:nvPicPr>
            <p:cNvPr id="9257" name="Picture 41">
              <a:extLst>
                <a:ext uri="{FF2B5EF4-FFF2-40B4-BE49-F238E27FC236}">
                  <a16:creationId xmlns:a16="http://schemas.microsoft.com/office/drawing/2014/main" id="{94BB5368-B40F-4AB9-9FB6-EF3F8551CA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" y="2000"/>
              <a:ext cx="288" cy="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Line 40">
              <a:extLst>
                <a:ext uri="{FF2B5EF4-FFF2-40B4-BE49-F238E27FC236}">
                  <a16:creationId xmlns:a16="http://schemas.microsoft.com/office/drawing/2014/main" id="{C410BA2A-518C-4DAB-BEB1-512DB1CDA5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6" y="2156"/>
              <a:ext cx="2728" cy="0"/>
            </a:xfrm>
            <a:prstGeom prst="line">
              <a:avLst/>
            </a:prstGeom>
            <a:noFill/>
            <a:ln w="1172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" name="Line 39">
              <a:extLst>
                <a:ext uri="{FF2B5EF4-FFF2-40B4-BE49-F238E27FC236}">
                  <a16:creationId xmlns:a16="http://schemas.microsoft.com/office/drawing/2014/main" id="{6EC4F744-AC55-4D42-AB54-FB1D96CC9F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6" y="2192"/>
              <a:ext cx="2728" cy="3"/>
            </a:xfrm>
            <a:prstGeom prst="line">
              <a:avLst/>
            </a:prstGeom>
            <a:noFill/>
            <a:ln w="1172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" name="Freeform 38">
              <a:extLst>
                <a:ext uri="{FF2B5EF4-FFF2-40B4-BE49-F238E27FC236}">
                  <a16:creationId xmlns:a16="http://schemas.microsoft.com/office/drawing/2014/main" id="{52B941DD-B002-42D1-9D7E-1059B9959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4" y="2058"/>
              <a:ext cx="116" cy="231"/>
            </a:xfrm>
            <a:custGeom>
              <a:avLst/>
              <a:gdLst>
                <a:gd name="T0" fmla="+- 0 3524 3524"/>
                <a:gd name="T1" fmla="*/ T0 w 116"/>
                <a:gd name="T2" fmla="+- 0 2156 2058"/>
                <a:gd name="T3" fmla="*/ 2156 h 231"/>
                <a:gd name="T4" fmla="+- 0 3524 3524"/>
                <a:gd name="T5" fmla="*/ T4 w 116"/>
                <a:gd name="T6" fmla="+- 0 2058 2058"/>
                <a:gd name="T7" fmla="*/ 2058 h 231"/>
                <a:gd name="T8" fmla="+- 0 3640 3524"/>
                <a:gd name="T9" fmla="*/ T8 w 116"/>
                <a:gd name="T10" fmla="+- 0 2173 2058"/>
                <a:gd name="T11" fmla="*/ 2173 h 231"/>
                <a:gd name="T12" fmla="+- 0 3524 3524"/>
                <a:gd name="T13" fmla="*/ T12 w 116"/>
                <a:gd name="T14" fmla="+- 0 2288 2058"/>
                <a:gd name="T15" fmla="*/ 2288 h 231"/>
                <a:gd name="T16" fmla="+- 0 3524 3524"/>
                <a:gd name="T17" fmla="*/ T16 w 116"/>
                <a:gd name="T18" fmla="+- 0 2192 2058"/>
                <a:gd name="T19" fmla="*/ 2192 h 23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16" h="231">
                  <a:moveTo>
                    <a:pt x="0" y="98"/>
                  </a:moveTo>
                  <a:lnTo>
                    <a:pt x="0" y="0"/>
                  </a:lnTo>
                  <a:lnTo>
                    <a:pt x="116" y="115"/>
                  </a:lnTo>
                  <a:lnTo>
                    <a:pt x="0" y="230"/>
                  </a:lnTo>
                  <a:lnTo>
                    <a:pt x="0" y="134"/>
                  </a:lnTo>
                </a:path>
              </a:pathLst>
            </a:custGeom>
            <a:noFill/>
            <a:ln w="1172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pic>
          <p:nvPicPr>
            <p:cNvPr id="9253" name="Picture 37">
              <a:extLst>
                <a:ext uri="{FF2B5EF4-FFF2-40B4-BE49-F238E27FC236}">
                  <a16:creationId xmlns:a16="http://schemas.microsoft.com/office/drawing/2014/main" id="{3DD5AB23-B25B-4BC7-AC5A-3A71029FCA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3" y="1895"/>
              <a:ext cx="365" cy="4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Line 36">
              <a:extLst>
                <a:ext uri="{FF2B5EF4-FFF2-40B4-BE49-F238E27FC236}">
                  <a16:creationId xmlns:a16="http://schemas.microsoft.com/office/drawing/2014/main" id="{48353E5D-2DFC-40E7-9B9F-A66D07DF42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6" y="2365"/>
              <a:ext cx="2" cy="730"/>
            </a:xfrm>
            <a:prstGeom prst="line">
              <a:avLst/>
            </a:prstGeom>
            <a:noFill/>
            <a:ln w="1172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" name="Line 35">
              <a:extLst>
                <a:ext uri="{FF2B5EF4-FFF2-40B4-BE49-F238E27FC236}">
                  <a16:creationId xmlns:a16="http://schemas.microsoft.com/office/drawing/2014/main" id="{7647FD75-3D53-41EC-B83A-3DA3A149B2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0" y="2365"/>
              <a:ext cx="0" cy="768"/>
            </a:xfrm>
            <a:prstGeom prst="line">
              <a:avLst/>
            </a:prstGeom>
            <a:noFill/>
            <a:ln w="1172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" name="Line 34">
              <a:extLst>
                <a:ext uri="{FF2B5EF4-FFF2-40B4-BE49-F238E27FC236}">
                  <a16:creationId xmlns:a16="http://schemas.microsoft.com/office/drawing/2014/main" id="{F7F6B336-BFB1-4754-9794-EA2005128C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6" y="3095"/>
              <a:ext cx="2056" cy="2"/>
            </a:xfrm>
            <a:prstGeom prst="line">
              <a:avLst/>
            </a:prstGeom>
            <a:noFill/>
            <a:ln w="1172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" name="Line 33">
              <a:extLst>
                <a:ext uri="{FF2B5EF4-FFF2-40B4-BE49-F238E27FC236}">
                  <a16:creationId xmlns:a16="http://schemas.microsoft.com/office/drawing/2014/main" id="{D72EB069-BE08-4429-94DD-3BB6651940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0" y="3133"/>
              <a:ext cx="2092" cy="0"/>
            </a:xfrm>
            <a:prstGeom prst="line">
              <a:avLst/>
            </a:prstGeom>
            <a:noFill/>
            <a:ln w="1172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" name="Freeform 32">
              <a:extLst>
                <a:ext uri="{FF2B5EF4-FFF2-40B4-BE49-F238E27FC236}">
                  <a16:creationId xmlns:a16="http://schemas.microsoft.com/office/drawing/2014/main" id="{F1121CE0-CAF7-441A-935D-CD7E8D237A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2" y="2998"/>
              <a:ext cx="116" cy="231"/>
            </a:xfrm>
            <a:custGeom>
              <a:avLst/>
              <a:gdLst>
                <a:gd name="T0" fmla="+- 0 6272 6272"/>
                <a:gd name="T1" fmla="*/ T0 w 116"/>
                <a:gd name="T2" fmla="+- 0 3095 2999"/>
                <a:gd name="T3" fmla="*/ 3095 h 231"/>
                <a:gd name="T4" fmla="+- 0 6272 6272"/>
                <a:gd name="T5" fmla="*/ T4 w 116"/>
                <a:gd name="T6" fmla="+- 0 2999 2999"/>
                <a:gd name="T7" fmla="*/ 2999 h 231"/>
                <a:gd name="T8" fmla="+- 0 6388 6272"/>
                <a:gd name="T9" fmla="*/ T8 w 116"/>
                <a:gd name="T10" fmla="+- 0 3114 2999"/>
                <a:gd name="T11" fmla="*/ 3114 h 231"/>
                <a:gd name="T12" fmla="+- 0 6272 6272"/>
                <a:gd name="T13" fmla="*/ T12 w 116"/>
                <a:gd name="T14" fmla="+- 0 3229 2999"/>
                <a:gd name="T15" fmla="*/ 3229 h 231"/>
                <a:gd name="T16" fmla="+- 0 6272 6272"/>
                <a:gd name="T17" fmla="*/ T16 w 116"/>
                <a:gd name="T18" fmla="+- 0 3133 2999"/>
                <a:gd name="T19" fmla="*/ 3133 h 23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16" h="231">
                  <a:moveTo>
                    <a:pt x="0" y="96"/>
                  </a:moveTo>
                  <a:lnTo>
                    <a:pt x="0" y="0"/>
                  </a:lnTo>
                  <a:lnTo>
                    <a:pt x="116" y="115"/>
                  </a:lnTo>
                  <a:lnTo>
                    <a:pt x="0" y="230"/>
                  </a:lnTo>
                  <a:lnTo>
                    <a:pt x="0" y="134"/>
                  </a:lnTo>
                </a:path>
              </a:pathLst>
            </a:custGeom>
            <a:noFill/>
            <a:ln w="1172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pic>
          <p:nvPicPr>
            <p:cNvPr id="9247" name="Picture 31">
              <a:extLst>
                <a:ext uri="{FF2B5EF4-FFF2-40B4-BE49-F238E27FC236}">
                  <a16:creationId xmlns:a16="http://schemas.microsoft.com/office/drawing/2014/main" id="{B3BC6AC2-66F7-4123-AED8-FE8172746B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0" y="2835"/>
              <a:ext cx="365" cy="4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46" name="Picture 30">
              <a:extLst>
                <a:ext uri="{FF2B5EF4-FFF2-40B4-BE49-F238E27FC236}">
                  <a16:creationId xmlns:a16="http://schemas.microsoft.com/office/drawing/2014/main" id="{7088E1C6-87FF-42DD-9238-55C86B1202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9" y="3363"/>
              <a:ext cx="365" cy="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Freeform 29">
              <a:extLst>
                <a:ext uri="{FF2B5EF4-FFF2-40B4-BE49-F238E27FC236}">
                  <a16:creationId xmlns:a16="http://schemas.microsoft.com/office/drawing/2014/main" id="{F3E20197-6FD9-46E5-8D95-003A722F07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7" y="2970"/>
              <a:ext cx="173" cy="130"/>
            </a:xfrm>
            <a:custGeom>
              <a:avLst/>
              <a:gdLst>
                <a:gd name="T0" fmla="+- 0 6409 6397"/>
                <a:gd name="T1" fmla="*/ T0 w 173"/>
                <a:gd name="T2" fmla="+- 0 3100 2970"/>
                <a:gd name="T3" fmla="*/ 3100 h 130"/>
                <a:gd name="T4" fmla="+- 0 6400 6397"/>
                <a:gd name="T5" fmla="*/ T4 w 173"/>
                <a:gd name="T6" fmla="+- 0 3078 2970"/>
                <a:gd name="T7" fmla="*/ 3078 h 130"/>
                <a:gd name="T8" fmla="+- 0 6397 6397"/>
                <a:gd name="T9" fmla="*/ T8 w 173"/>
                <a:gd name="T10" fmla="+- 0 3059 2970"/>
                <a:gd name="T11" fmla="*/ 3059 h 130"/>
                <a:gd name="T12" fmla="+- 0 6400 6397"/>
                <a:gd name="T13" fmla="*/ T12 w 173"/>
                <a:gd name="T14" fmla="+- 0 3040 2970"/>
                <a:gd name="T15" fmla="*/ 3040 h 130"/>
                <a:gd name="T16" fmla="+- 0 6436 6397"/>
                <a:gd name="T17" fmla="*/ T16 w 173"/>
                <a:gd name="T18" fmla="+- 0 2987 2970"/>
                <a:gd name="T19" fmla="*/ 2987 h 130"/>
                <a:gd name="T20" fmla="+- 0 6484 6397"/>
                <a:gd name="T21" fmla="*/ T20 w 173"/>
                <a:gd name="T22" fmla="+- 0 2970 2970"/>
                <a:gd name="T23" fmla="*/ 2970 h 130"/>
                <a:gd name="T24" fmla="+- 0 6500 6397"/>
                <a:gd name="T25" fmla="*/ T24 w 173"/>
                <a:gd name="T26" fmla="+- 0 2972 2970"/>
                <a:gd name="T27" fmla="*/ 2972 h 130"/>
                <a:gd name="T28" fmla="+- 0 6558 6397"/>
                <a:gd name="T29" fmla="*/ T28 w 173"/>
                <a:gd name="T30" fmla="+- 0 3008 2970"/>
                <a:gd name="T31" fmla="*/ 3008 h 130"/>
                <a:gd name="T32" fmla="+- 0 6568 6397"/>
                <a:gd name="T33" fmla="*/ T32 w 173"/>
                <a:gd name="T34" fmla="+- 0 3040 2970"/>
                <a:gd name="T35" fmla="*/ 3040 h 130"/>
                <a:gd name="T36" fmla="+- 0 6570 6397"/>
                <a:gd name="T37" fmla="*/ T36 w 173"/>
                <a:gd name="T38" fmla="+- 0 3059 2970"/>
                <a:gd name="T39" fmla="*/ 3059 h 13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</a:cxnLst>
              <a:rect l="0" t="0" r="r" b="b"/>
              <a:pathLst>
                <a:path w="173" h="130">
                  <a:moveTo>
                    <a:pt x="12" y="130"/>
                  </a:moveTo>
                  <a:lnTo>
                    <a:pt x="3" y="108"/>
                  </a:lnTo>
                  <a:lnTo>
                    <a:pt x="0" y="89"/>
                  </a:lnTo>
                  <a:lnTo>
                    <a:pt x="3" y="70"/>
                  </a:lnTo>
                  <a:lnTo>
                    <a:pt x="39" y="17"/>
                  </a:lnTo>
                  <a:lnTo>
                    <a:pt x="87" y="0"/>
                  </a:lnTo>
                  <a:lnTo>
                    <a:pt x="103" y="2"/>
                  </a:lnTo>
                  <a:lnTo>
                    <a:pt x="161" y="38"/>
                  </a:lnTo>
                  <a:lnTo>
                    <a:pt x="171" y="70"/>
                  </a:lnTo>
                  <a:lnTo>
                    <a:pt x="173" y="89"/>
                  </a:lnTo>
                </a:path>
              </a:pathLst>
            </a:custGeom>
            <a:noFill/>
            <a:ln w="1172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" name="Freeform 28">
              <a:extLst>
                <a:ext uri="{FF2B5EF4-FFF2-40B4-BE49-F238E27FC236}">
                  <a16:creationId xmlns:a16="http://schemas.microsoft.com/office/drawing/2014/main" id="{320D763E-075C-408D-82EE-49412E335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6" y="2970"/>
              <a:ext cx="132" cy="173"/>
            </a:xfrm>
            <a:custGeom>
              <a:avLst/>
              <a:gdLst>
                <a:gd name="T0" fmla="+- 0 6536 6536"/>
                <a:gd name="T1" fmla="*/ T0 w 132"/>
                <a:gd name="T2" fmla="+- 0 2982 2970"/>
                <a:gd name="T3" fmla="*/ 2982 h 173"/>
                <a:gd name="T4" fmla="+- 0 6560 6536"/>
                <a:gd name="T5" fmla="*/ T4 w 132"/>
                <a:gd name="T6" fmla="+- 0 2972 2970"/>
                <a:gd name="T7" fmla="*/ 2972 h 173"/>
                <a:gd name="T8" fmla="+- 0 6580 6536"/>
                <a:gd name="T9" fmla="*/ T8 w 132"/>
                <a:gd name="T10" fmla="+- 0 2970 2970"/>
                <a:gd name="T11" fmla="*/ 2970 h 173"/>
                <a:gd name="T12" fmla="+- 0 6599 6536"/>
                <a:gd name="T13" fmla="*/ T12 w 132"/>
                <a:gd name="T14" fmla="+- 0 2972 2970"/>
                <a:gd name="T15" fmla="*/ 2972 h 173"/>
                <a:gd name="T16" fmla="+- 0 6654 6536"/>
                <a:gd name="T17" fmla="*/ T16 w 132"/>
                <a:gd name="T18" fmla="+- 0 3008 2970"/>
                <a:gd name="T19" fmla="*/ 3008 h 173"/>
                <a:gd name="T20" fmla="+- 0 6668 6536"/>
                <a:gd name="T21" fmla="*/ T20 w 132"/>
                <a:gd name="T22" fmla="+- 0 3056 2970"/>
                <a:gd name="T23" fmla="*/ 3056 h 173"/>
                <a:gd name="T24" fmla="+- 0 6666 6536"/>
                <a:gd name="T25" fmla="*/ T24 w 132"/>
                <a:gd name="T26" fmla="+- 0 3073 2970"/>
                <a:gd name="T27" fmla="*/ 3073 h 173"/>
                <a:gd name="T28" fmla="+- 0 6628 6536"/>
                <a:gd name="T29" fmla="*/ T28 w 132"/>
                <a:gd name="T30" fmla="+- 0 3131 2970"/>
                <a:gd name="T31" fmla="*/ 3131 h 173"/>
                <a:gd name="T32" fmla="+- 0 6599 6536"/>
                <a:gd name="T33" fmla="*/ T32 w 132"/>
                <a:gd name="T34" fmla="+- 0 3140 2970"/>
                <a:gd name="T35" fmla="*/ 3140 h 173"/>
                <a:gd name="T36" fmla="+- 0 6580 6536"/>
                <a:gd name="T37" fmla="*/ T36 w 132"/>
                <a:gd name="T38" fmla="+- 0 3143 2970"/>
                <a:gd name="T39" fmla="*/ 3143 h 17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</a:cxnLst>
              <a:rect l="0" t="0" r="r" b="b"/>
              <a:pathLst>
                <a:path w="132" h="173">
                  <a:moveTo>
                    <a:pt x="0" y="12"/>
                  </a:moveTo>
                  <a:lnTo>
                    <a:pt x="24" y="2"/>
                  </a:lnTo>
                  <a:lnTo>
                    <a:pt x="44" y="0"/>
                  </a:lnTo>
                  <a:lnTo>
                    <a:pt x="63" y="2"/>
                  </a:lnTo>
                  <a:lnTo>
                    <a:pt x="118" y="38"/>
                  </a:lnTo>
                  <a:lnTo>
                    <a:pt x="132" y="86"/>
                  </a:lnTo>
                  <a:lnTo>
                    <a:pt x="130" y="103"/>
                  </a:lnTo>
                  <a:lnTo>
                    <a:pt x="92" y="161"/>
                  </a:lnTo>
                  <a:lnTo>
                    <a:pt x="63" y="170"/>
                  </a:lnTo>
                  <a:lnTo>
                    <a:pt x="44" y="173"/>
                  </a:lnTo>
                </a:path>
              </a:pathLst>
            </a:custGeom>
            <a:noFill/>
            <a:ln w="1172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" name="Freeform 27">
              <a:extLst>
                <a:ext uri="{FF2B5EF4-FFF2-40B4-BE49-F238E27FC236}">
                  <a16:creationId xmlns:a16="http://schemas.microsoft.com/office/drawing/2014/main" id="{750621FE-4AA0-4C3C-BC78-802F5C2CC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5" y="3109"/>
              <a:ext cx="173" cy="132"/>
            </a:xfrm>
            <a:custGeom>
              <a:avLst/>
              <a:gdLst>
                <a:gd name="T0" fmla="+- 0 6656 6496"/>
                <a:gd name="T1" fmla="*/ T0 w 173"/>
                <a:gd name="T2" fmla="+- 0 3109 3109"/>
                <a:gd name="T3" fmla="*/ 3109 h 132"/>
                <a:gd name="T4" fmla="+- 0 6666 6496"/>
                <a:gd name="T5" fmla="*/ T4 w 173"/>
                <a:gd name="T6" fmla="+- 0 3131 3109"/>
                <a:gd name="T7" fmla="*/ 3131 h 132"/>
                <a:gd name="T8" fmla="+- 0 6668 6496"/>
                <a:gd name="T9" fmla="*/ T8 w 173"/>
                <a:gd name="T10" fmla="+- 0 3152 3109"/>
                <a:gd name="T11" fmla="*/ 3152 h 132"/>
                <a:gd name="T12" fmla="+- 0 6666 6496"/>
                <a:gd name="T13" fmla="*/ T12 w 173"/>
                <a:gd name="T14" fmla="+- 0 3172 3109"/>
                <a:gd name="T15" fmla="*/ 3172 h 132"/>
                <a:gd name="T16" fmla="+- 0 6628 6496"/>
                <a:gd name="T17" fmla="*/ T16 w 173"/>
                <a:gd name="T18" fmla="+- 0 3227 3109"/>
                <a:gd name="T19" fmla="*/ 3227 h 132"/>
                <a:gd name="T20" fmla="+- 0 6580 6496"/>
                <a:gd name="T21" fmla="*/ T20 w 173"/>
                <a:gd name="T22" fmla="+- 0 3241 3109"/>
                <a:gd name="T23" fmla="*/ 3241 h 132"/>
                <a:gd name="T24" fmla="+- 0 6560 6496"/>
                <a:gd name="T25" fmla="*/ T24 w 173"/>
                <a:gd name="T26" fmla="+- 0 3239 3109"/>
                <a:gd name="T27" fmla="*/ 3239 h 132"/>
                <a:gd name="T28" fmla="+- 0 6508 6496"/>
                <a:gd name="T29" fmla="*/ T28 w 173"/>
                <a:gd name="T30" fmla="+- 0 3200 3109"/>
                <a:gd name="T31" fmla="*/ 3200 h 132"/>
                <a:gd name="T32" fmla="+- 0 6498 6496"/>
                <a:gd name="T33" fmla="*/ T32 w 173"/>
                <a:gd name="T34" fmla="+- 0 3172 3109"/>
                <a:gd name="T35" fmla="*/ 3172 h 132"/>
                <a:gd name="T36" fmla="+- 0 6496 6496"/>
                <a:gd name="T37" fmla="*/ T36 w 173"/>
                <a:gd name="T38" fmla="+- 0 3152 3109"/>
                <a:gd name="T39" fmla="*/ 3152 h 13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</a:cxnLst>
              <a:rect l="0" t="0" r="r" b="b"/>
              <a:pathLst>
                <a:path w="173" h="132">
                  <a:moveTo>
                    <a:pt x="160" y="0"/>
                  </a:moveTo>
                  <a:lnTo>
                    <a:pt x="170" y="22"/>
                  </a:lnTo>
                  <a:lnTo>
                    <a:pt x="172" y="43"/>
                  </a:lnTo>
                  <a:lnTo>
                    <a:pt x="170" y="63"/>
                  </a:lnTo>
                  <a:lnTo>
                    <a:pt x="132" y="118"/>
                  </a:lnTo>
                  <a:lnTo>
                    <a:pt x="84" y="132"/>
                  </a:lnTo>
                  <a:lnTo>
                    <a:pt x="64" y="130"/>
                  </a:lnTo>
                  <a:lnTo>
                    <a:pt x="12" y="91"/>
                  </a:lnTo>
                  <a:lnTo>
                    <a:pt x="2" y="63"/>
                  </a:lnTo>
                  <a:lnTo>
                    <a:pt x="0" y="43"/>
                  </a:lnTo>
                </a:path>
              </a:pathLst>
            </a:custGeom>
            <a:noFill/>
            <a:ln w="1172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6C3771E0-4427-4861-A36D-71C223D93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7" y="3068"/>
              <a:ext cx="130" cy="171"/>
            </a:xfrm>
            <a:custGeom>
              <a:avLst/>
              <a:gdLst>
                <a:gd name="T0" fmla="+- 0 6527 6397"/>
                <a:gd name="T1" fmla="*/ T0 w 130"/>
                <a:gd name="T2" fmla="+- 0 3227 3068"/>
                <a:gd name="T3" fmla="*/ 3227 h 171"/>
                <a:gd name="T4" fmla="+- 0 6517 6397"/>
                <a:gd name="T5" fmla="*/ T4 w 130"/>
                <a:gd name="T6" fmla="+- 0 3234 3068"/>
                <a:gd name="T7" fmla="*/ 3234 h 171"/>
                <a:gd name="T8" fmla="+- 0 6505 6397"/>
                <a:gd name="T9" fmla="*/ T8 w 130"/>
                <a:gd name="T10" fmla="+- 0 3236 3068"/>
                <a:gd name="T11" fmla="*/ 3236 h 171"/>
                <a:gd name="T12" fmla="+- 0 6484 6397"/>
                <a:gd name="T13" fmla="*/ T12 w 130"/>
                <a:gd name="T14" fmla="+- 0 3239 3068"/>
                <a:gd name="T15" fmla="*/ 3239 h 171"/>
                <a:gd name="T16" fmla="+- 0 6467 6397"/>
                <a:gd name="T17" fmla="*/ T16 w 130"/>
                <a:gd name="T18" fmla="+- 0 3236 3068"/>
                <a:gd name="T19" fmla="*/ 3236 h 171"/>
                <a:gd name="T20" fmla="+- 0 6412 6397"/>
                <a:gd name="T21" fmla="*/ T20 w 130"/>
                <a:gd name="T22" fmla="+- 0 3200 3068"/>
                <a:gd name="T23" fmla="*/ 3200 h 171"/>
                <a:gd name="T24" fmla="+- 0 6397 6397"/>
                <a:gd name="T25" fmla="*/ T24 w 130"/>
                <a:gd name="T26" fmla="+- 0 3152 3068"/>
                <a:gd name="T27" fmla="*/ 3152 h 171"/>
                <a:gd name="T28" fmla="+- 0 6400 6397"/>
                <a:gd name="T29" fmla="*/ T28 w 130"/>
                <a:gd name="T30" fmla="+- 0 3133 3068"/>
                <a:gd name="T31" fmla="*/ 3133 h 171"/>
                <a:gd name="T32" fmla="+- 0 6404 6397"/>
                <a:gd name="T33" fmla="*/ T32 w 130"/>
                <a:gd name="T34" fmla="+- 0 3119 3068"/>
                <a:gd name="T35" fmla="*/ 3119 h 171"/>
                <a:gd name="T36" fmla="+- 0 6412 6397"/>
                <a:gd name="T37" fmla="*/ T36 w 130"/>
                <a:gd name="T38" fmla="+- 0 3104 3068"/>
                <a:gd name="T39" fmla="*/ 3104 h 171"/>
                <a:gd name="T40" fmla="+- 0 6436 6397"/>
                <a:gd name="T41" fmla="*/ T40 w 130"/>
                <a:gd name="T42" fmla="+- 0 3080 3068"/>
                <a:gd name="T43" fmla="*/ 3080 h 171"/>
                <a:gd name="T44" fmla="+- 0 6450 6397"/>
                <a:gd name="T45" fmla="*/ T44 w 130"/>
                <a:gd name="T46" fmla="+- 0 3073 3068"/>
                <a:gd name="T47" fmla="*/ 3073 h 171"/>
                <a:gd name="T48" fmla="+- 0 6484 6397"/>
                <a:gd name="T49" fmla="*/ T48 w 130"/>
                <a:gd name="T50" fmla="+- 0 3068 3068"/>
                <a:gd name="T51" fmla="*/ 3068 h 17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</a:cxnLst>
              <a:rect l="0" t="0" r="r" b="b"/>
              <a:pathLst>
                <a:path w="130" h="171">
                  <a:moveTo>
                    <a:pt x="130" y="159"/>
                  </a:moveTo>
                  <a:lnTo>
                    <a:pt x="120" y="166"/>
                  </a:lnTo>
                  <a:lnTo>
                    <a:pt x="108" y="168"/>
                  </a:lnTo>
                  <a:lnTo>
                    <a:pt x="87" y="171"/>
                  </a:lnTo>
                  <a:lnTo>
                    <a:pt x="70" y="168"/>
                  </a:lnTo>
                  <a:lnTo>
                    <a:pt x="15" y="132"/>
                  </a:lnTo>
                  <a:lnTo>
                    <a:pt x="0" y="84"/>
                  </a:lnTo>
                  <a:lnTo>
                    <a:pt x="3" y="65"/>
                  </a:lnTo>
                  <a:lnTo>
                    <a:pt x="7" y="51"/>
                  </a:lnTo>
                  <a:lnTo>
                    <a:pt x="15" y="36"/>
                  </a:lnTo>
                  <a:lnTo>
                    <a:pt x="39" y="12"/>
                  </a:lnTo>
                  <a:lnTo>
                    <a:pt x="53" y="5"/>
                  </a:lnTo>
                  <a:lnTo>
                    <a:pt x="87" y="0"/>
                  </a:lnTo>
                </a:path>
              </a:pathLst>
            </a:custGeom>
            <a:noFill/>
            <a:ln w="1172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" name="Line 25">
              <a:extLst>
                <a:ext uri="{FF2B5EF4-FFF2-40B4-BE49-F238E27FC236}">
                  <a16:creationId xmlns:a16="http://schemas.microsoft.com/office/drawing/2014/main" id="{CE873E59-27E2-44A5-8BBB-2330A1491B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4" y="2116"/>
              <a:ext cx="3960" cy="0"/>
            </a:xfrm>
            <a:prstGeom prst="line">
              <a:avLst/>
            </a:prstGeom>
            <a:noFill/>
            <a:ln w="1172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Line 24">
              <a:extLst>
                <a:ext uri="{FF2B5EF4-FFF2-40B4-BE49-F238E27FC236}">
                  <a16:creationId xmlns:a16="http://schemas.microsoft.com/office/drawing/2014/main" id="{67CDAAB1-60EE-4DBF-A7CF-5E4253B46A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4" y="2156"/>
              <a:ext cx="3960" cy="0"/>
            </a:xfrm>
            <a:prstGeom prst="line">
              <a:avLst/>
            </a:prstGeom>
            <a:noFill/>
            <a:ln w="1172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Freeform 23">
              <a:extLst>
                <a:ext uri="{FF2B5EF4-FFF2-40B4-BE49-F238E27FC236}">
                  <a16:creationId xmlns:a16="http://schemas.microsoft.com/office/drawing/2014/main" id="{906D7133-1F36-4867-B136-01BAA6F27780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4" y="2019"/>
              <a:ext cx="116" cy="231"/>
            </a:xfrm>
            <a:custGeom>
              <a:avLst/>
              <a:gdLst>
                <a:gd name="T0" fmla="+- 0 8444 8444"/>
                <a:gd name="T1" fmla="*/ T0 w 116"/>
                <a:gd name="T2" fmla="+- 0 2116 2020"/>
                <a:gd name="T3" fmla="*/ 2116 h 231"/>
                <a:gd name="T4" fmla="+- 0 8444 8444"/>
                <a:gd name="T5" fmla="*/ T4 w 116"/>
                <a:gd name="T6" fmla="+- 0 2020 2020"/>
                <a:gd name="T7" fmla="*/ 2020 h 231"/>
                <a:gd name="T8" fmla="+- 0 8560 8444"/>
                <a:gd name="T9" fmla="*/ T8 w 116"/>
                <a:gd name="T10" fmla="+- 0 2135 2020"/>
                <a:gd name="T11" fmla="*/ 2135 h 231"/>
                <a:gd name="T12" fmla="+- 0 8444 8444"/>
                <a:gd name="T13" fmla="*/ T12 w 116"/>
                <a:gd name="T14" fmla="+- 0 2250 2020"/>
                <a:gd name="T15" fmla="*/ 2250 h 231"/>
                <a:gd name="T16" fmla="+- 0 8444 8444"/>
                <a:gd name="T17" fmla="*/ T16 w 116"/>
                <a:gd name="T18" fmla="+- 0 2156 2020"/>
                <a:gd name="T19" fmla="*/ 2156 h 23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16" h="231">
                  <a:moveTo>
                    <a:pt x="0" y="96"/>
                  </a:moveTo>
                  <a:lnTo>
                    <a:pt x="0" y="0"/>
                  </a:lnTo>
                  <a:lnTo>
                    <a:pt x="116" y="115"/>
                  </a:lnTo>
                  <a:lnTo>
                    <a:pt x="0" y="230"/>
                  </a:lnTo>
                  <a:lnTo>
                    <a:pt x="0" y="136"/>
                  </a:lnTo>
                </a:path>
              </a:pathLst>
            </a:custGeom>
            <a:noFill/>
            <a:ln w="1172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pic>
          <p:nvPicPr>
            <p:cNvPr id="9238" name="Picture 22">
              <a:extLst>
                <a:ext uri="{FF2B5EF4-FFF2-40B4-BE49-F238E27FC236}">
                  <a16:creationId xmlns:a16="http://schemas.microsoft.com/office/drawing/2014/main" id="{90D36655-A5D9-4C3F-AC91-FCB7C7B63B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" y="503"/>
              <a:ext cx="7802" cy="76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3447ECB1-1D08-4CAE-8422-8EB616806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69" y="1952"/>
              <a:ext cx="173" cy="130"/>
            </a:xfrm>
            <a:custGeom>
              <a:avLst/>
              <a:gdLst>
                <a:gd name="T0" fmla="+- 0 8581 8569"/>
                <a:gd name="T1" fmla="*/ T0 w 173"/>
                <a:gd name="T2" fmla="+- 0 2082 1952"/>
                <a:gd name="T3" fmla="*/ 2082 h 130"/>
                <a:gd name="T4" fmla="+- 0 8572 8569"/>
                <a:gd name="T5" fmla="*/ T4 w 173"/>
                <a:gd name="T6" fmla="+- 0 2060 1952"/>
                <a:gd name="T7" fmla="*/ 2060 h 130"/>
                <a:gd name="T8" fmla="+- 0 8569 8569"/>
                <a:gd name="T9" fmla="*/ T8 w 173"/>
                <a:gd name="T10" fmla="+- 0 2039 1952"/>
                <a:gd name="T11" fmla="*/ 2039 h 130"/>
                <a:gd name="T12" fmla="+- 0 8572 8569"/>
                <a:gd name="T13" fmla="*/ T12 w 173"/>
                <a:gd name="T14" fmla="+- 0 2022 1952"/>
                <a:gd name="T15" fmla="*/ 2022 h 130"/>
                <a:gd name="T16" fmla="+- 0 8576 8569"/>
                <a:gd name="T17" fmla="*/ T16 w 173"/>
                <a:gd name="T18" fmla="+- 0 2005 1952"/>
                <a:gd name="T19" fmla="*/ 2005 h 130"/>
                <a:gd name="T20" fmla="+- 0 8584 8569"/>
                <a:gd name="T21" fmla="*/ T20 w 173"/>
                <a:gd name="T22" fmla="+- 0 1991 1952"/>
                <a:gd name="T23" fmla="*/ 1991 h 130"/>
                <a:gd name="T24" fmla="+- 0 8596 8569"/>
                <a:gd name="T25" fmla="*/ T24 w 173"/>
                <a:gd name="T26" fmla="+- 0 1979 1952"/>
                <a:gd name="T27" fmla="*/ 1979 h 130"/>
                <a:gd name="T28" fmla="+- 0 8610 8569"/>
                <a:gd name="T29" fmla="*/ T28 w 173"/>
                <a:gd name="T30" fmla="+- 0 1969 1952"/>
                <a:gd name="T31" fmla="*/ 1969 h 130"/>
                <a:gd name="T32" fmla="+- 0 8622 8569"/>
                <a:gd name="T33" fmla="*/ T32 w 173"/>
                <a:gd name="T34" fmla="+- 0 1960 1952"/>
                <a:gd name="T35" fmla="*/ 1960 h 130"/>
                <a:gd name="T36" fmla="+- 0 8639 8569"/>
                <a:gd name="T37" fmla="*/ T36 w 173"/>
                <a:gd name="T38" fmla="+- 0 1955 1952"/>
                <a:gd name="T39" fmla="*/ 1955 h 130"/>
                <a:gd name="T40" fmla="+- 0 8656 8569"/>
                <a:gd name="T41" fmla="*/ T40 w 173"/>
                <a:gd name="T42" fmla="+- 0 1952 1952"/>
                <a:gd name="T43" fmla="*/ 1952 h 130"/>
                <a:gd name="T44" fmla="+- 0 8672 8569"/>
                <a:gd name="T45" fmla="*/ T44 w 173"/>
                <a:gd name="T46" fmla="+- 0 1955 1952"/>
                <a:gd name="T47" fmla="*/ 1955 h 130"/>
                <a:gd name="T48" fmla="+- 0 8730 8569"/>
                <a:gd name="T49" fmla="*/ T48 w 173"/>
                <a:gd name="T50" fmla="+- 0 1991 1952"/>
                <a:gd name="T51" fmla="*/ 1991 h 130"/>
                <a:gd name="T52" fmla="+- 0 8740 8569"/>
                <a:gd name="T53" fmla="*/ T52 w 173"/>
                <a:gd name="T54" fmla="+- 0 2022 1952"/>
                <a:gd name="T55" fmla="*/ 2022 h 130"/>
                <a:gd name="T56" fmla="+- 0 8742 8569"/>
                <a:gd name="T57" fmla="*/ T56 w 173"/>
                <a:gd name="T58" fmla="+- 0 2039 1952"/>
                <a:gd name="T59" fmla="*/ 2039 h 13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</a:cxnLst>
              <a:rect l="0" t="0" r="r" b="b"/>
              <a:pathLst>
                <a:path w="173" h="130">
                  <a:moveTo>
                    <a:pt x="12" y="130"/>
                  </a:moveTo>
                  <a:lnTo>
                    <a:pt x="3" y="108"/>
                  </a:lnTo>
                  <a:lnTo>
                    <a:pt x="0" y="87"/>
                  </a:lnTo>
                  <a:lnTo>
                    <a:pt x="3" y="70"/>
                  </a:lnTo>
                  <a:lnTo>
                    <a:pt x="7" y="53"/>
                  </a:lnTo>
                  <a:lnTo>
                    <a:pt x="15" y="39"/>
                  </a:lnTo>
                  <a:lnTo>
                    <a:pt x="27" y="27"/>
                  </a:lnTo>
                  <a:lnTo>
                    <a:pt x="41" y="17"/>
                  </a:lnTo>
                  <a:lnTo>
                    <a:pt x="53" y="8"/>
                  </a:lnTo>
                  <a:lnTo>
                    <a:pt x="70" y="3"/>
                  </a:lnTo>
                  <a:lnTo>
                    <a:pt x="87" y="0"/>
                  </a:lnTo>
                  <a:lnTo>
                    <a:pt x="103" y="3"/>
                  </a:lnTo>
                  <a:lnTo>
                    <a:pt x="161" y="39"/>
                  </a:lnTo>
                  <a:lnTo>
                    <a:pt x="171" y="70"/>
                  </a:lnTo>
                  <a:lnTo>
                    <a:pt x="173" y="87"/>
                  </a:lnTo>
                </a:path>
              </a:pathLst>
            </a:custGeom>
            <a:noFill/>
            <a:ln w="1172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38035CE3-0A37-4AFA-912D-50975CA57C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8" y="1952"/>
              <a:ext cx="130" cy="173"/>
            </a:xfrm>
            <a:custGeom>
              <a:avLst/>
              <a:gdLst>
                <a:gd name="T0" fmla="+- 0 8708 8708"/>
                <a:gd name="T1" fmla="*/ T0 w 130"/>
                <a:gd name="T2" fmla="+- 0 1964 1952"/>
                <a:gd name="T3" fmla="*/ 1964 h 173"/>
                <a:gd name="T4" fmla="+- 0 8730 8708"/>
                <a:gd name="T5" fmla="*/ T4 w 130"/>
                <a:gd name="T6" fmla="+- 0 1955 1952"/>
                <a:gd name="T7" fmla="*/ 1955 h 173"/>
                <a:gd name="T8" fmla="+- 0 8752 8708"/>
                <a:gd name="T9" fmla="*/ T8 w 130"/>
                <a:gd name="T10" fmla="+- 0 1952 1952"/>
                <a:gd name="T11" fmla="*/ 1952 h 173"/>
                <a:gd name="T12" fmla="+- 0 8768 8708"/>
                <a:gd name="T13" fmla="*/ T12 w 130"/>
                <a:gd name="T14" fmla="+- 0 1955 1952"/>
                <a:gd name="T15" fmla="*/ 1955 h 173"/>
                <a:gd name="T16" fmla="+- 0 8824 8708"/>
                <a:gd name="T17" fmla="*/ T16 w 130"/>
                <a:gd name="T18" fmla="+- 0 1991 1952"/>
                <a:gd name="T19" fmla="*/ 1991 h 173"/>
                <a:gd name="T20" fmla="+- 0 8838 8708"/>
                <a:gd name="T21" fmla="*/ T20 w 130"/>
                <a:gd name="T22" fmla="+- 0 2039 1952"/>
                <a:gd name="T23" fmla="*/ 2039 h 173"/>
                <a:gd name="T24" fmla="+- 0 8836 8708"/>
                <a:gd name="T25" fmla="*/ T24 w 130"/>
                <a:gd name="T26" fmla="+- 0 2056 1952"/>
                <a:gd name="T27" fmla="*/ 2056 h 173"/>
                <a:gd name="T28" fmla="+- 0 8831 8708"/>
                <a:gd name="T29" fmla="*/ T28 w 130"/>
                <a:gd name="T30" fmla="+- 0 2072 1952"/>
                <a:gd name="T31" fmla="*/ 2072 h 173"/>
                <a:gd name="T32" fmla="+- 0 8824 8708"/>
                <a:gd name="T33" fmla="*/ T32 w 130"/>
                <a:gd name="T34" fmla="+- 0 2089 1952"/>
                <a:gd name="T35" fmla="*/ 2089 h 173"/>
                <a:gd name="T36" fmla="+- 0 8812 8708"/>
                <a:gd name="T37" fmla="*/ T36 w 130"/>
                <a:gd name="T38" fmla="+- 0 2099 1952"/>
                <a:gd name="T39" fmla="*/ 2099 h 173"/>
                <a:gd name="T40" fmla="+- 0 8800 8708"/>
                <a:gd name="T41" fmla="*/ T40 w 130"/>
                <a:gd name="T42" fmla="+- 0 2111 1952"/>
                <a:gd name="T43" fmla="*/ 2111 h 173"/>
                <a:gd name="T44" fmla="+- 0 8785 8708"/>
                <a:gd name="T45" fmla="*/ T44 w 130"/>
                <a:gd name="T46" fmla="+- 0 2118 1952"/>
                <a:gd name="T47" fmla="*/ 2118 h 173"/>
                <a:gd name="T48" fmla="+- 0 8768 8708"/>
                <a:gd name="T49" fmla="*/ T48 w 130"/>
                <a:gd name="T50" fmla="+- 0 2123 1952"/>
                <a:gd name="T51" fmla="*/ 2123 h 173"/>
                <a:gd name="T52" fmla="+- 0 8752 8708"/>
                <a:gd name="T53" fmla="*/ T52 w 130"/>
                <a:gd name="T54" fmla="+- 0 2125 1952"/>
                <a:gd name="T55" fmla="*/ 2125 h 17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</a:cxnLst>
              <a:rect l="0" t="0" r="r" b="b"/>
              <a:pathLst>
                <a:path w="130" h="173">
                  <a:moveTo>
                    <a:pt x="0" y="12"/>
                  </a:moveTo>
                  <a:lnTo>
                    <a:pt x="22" y="3"/>
                  </a:lnTo>
                  <a:lnTo>
                    <a:pt x="44" y="0"/>
                  </a:lnTo>
                  <a:lnTo>
                    <a:pt x="60" y="3"/>
                  </a:lnTo>
                  <a:lnTo>
                    <a:pt x="116" y="39"/>
                  </a:lnTo>
                  <a:lnTo>
                    <a:pt x="130" y="87"/>
                  </a:lnTo>
                  <a:lnTo>
                    <a:pt x="128" y="104"/>
                  </a:lnTo>
                  <a:lnTo>
                    <a:pt x="123" y="120"/>
                  </a:lnTo>
                  <a:lnTo>
                    <a:pt x="116" y="137"/>
                  </a:lnTo>
                  <a:lnTo>
                    <a:pt x="104" y="147"/>
                  </a:lnTo>
                  <a:lnTo>
                    <a:pt x="92" y="159"/>
                  </a:lnTo>
                  <a:lnTo>
                    <a:pt x="77" y="166"/>
                  </a:lnTo>
                  <a:lnTo>
                    <a:pt x="60" y="171"/>
                  </a:lnTo>
                  <a:lnTo>
                    <a:pt x="44" y="173"/>
                  </a:lnTo>
                </a:path>
              </a:pathLst>
            </a:custGeom>
            <a:noFill/>
            <a:ln w="1172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C2C63C64-3C99-4925-B046-6821495E88F0}"/>
                </a:ext>
              </a:extLst>
            </p:cNvPr>
            <p:cNvSpPr>
              <a:spLocks/>
            </p:cNvSpPr>
            <p:nvPr/>
          </p:nvSpPr>
          <p:spPr bwMode="auto">
            <a:xfrm>
              <a:off x="8665" y="2094"/>
              <a:ext cx="173" cy="128"/>
            </a:xfrm>
            <a:custGeom>
              <a:avLst/>
              <a:gdLst>
                <a:gd name="T0" fmla="+- 0 8826 8665"/>
                <a:gd name="T1" fmla="*/ T0 w 173"/>
                <a:gd name="T2" fmla="+- 0 2094 2094"/>
                <a:gd name="T3" fmla="*/ 2094 h 128"/>
                <a:gd name="T4" fmla="+- 0 8836 8665"/>
                <a:gd name="T5" fmla="*/ T4 w 173"/>
                <a:gd name="T6" fmla="+- 0 2113 2094"/>
                <a:gd name="T7" fmla="*/ 2113 h 128"/>
                <a:gd name="T8" fmla="+- 0 8838 8665"/>
                <a:gd name="T9" fmla="*/ T8 w 173"/>
                <a:gd name="T10" fmla="+- 0 2135 2094"/>
                <a:gd name="T11" fmla="*/ 2135 h 128"/>
                <a:gd name="T12" fmla="+- 0 8836 8665"/>
                <a:gd name="T13" fmla="*/ T12 w 173"/>
                <a:gd name="T14" fmla="+- 0 2154 2094"/>
                <a:gd name="T15" fmla="*/ 2154 h 128"/>
                <a:gd name="T16" fmla="+- 0 8800 8665"/>
                <a:gd name="T17" fmla="*/ T16 w 173"/>
                <a:gd name="T18" fmla="+- 0 2209 2094"/>
                <a:gd name="T19" fmla="*/ 2209 h 128"/>
                <a:gd name="T20" fmla="+- 0 8768 8665"/>
                <a:gd name="T21" fmla="*/ T20 w 173"/>
                <a:gd name="T22" fmla="+- 0 2221 2094"/>
                <a:gd name="T23" fmla="*/ 2221 h 128"/>
                <a:gd name="T24" fmla="+- 0 8735 8665"/>
                <a:gd name="T25" fmla="*/ T24 w 173"/>
                <a:gd name="T26" fmla="+- 0 2221 2094"/>
                <a:gd name="T27" fmla="*/ 2221 h 128"/>
                <a:gd name="T28" fmla="+- 0 8680 8665"/>
                <a:gd name="T29" fmla="*/ T28 w 173"/>
                <a:gd name="T30" fmla="+- 0 2183 2094"/>
                <a:gd name="T31" fmla="*/ 2183 h 128"/>
                <a:gd name="T32" fmla="+- 0 8668 8665"/>
                <a:gd name="T33" fmla="*/ T32 w 173"/>
                <a:gd name="T34" fmla="+- 0 2154 2094"/>
                <a:gd name="T35" fmla="*/ 2154 h 128"/>
                <a:gd name="T36" fmla="+- 0 8665 8665"/>
                <a:gd name="T37" fmla="*/ T36 w 173"/>
                <a:gd name="T38" fmla="+- 0 2135 2094"/>
                <a:gd name="T39" fmla="*/ 2135 h 12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</a:cxnLst>
              <a:rect l="0" t="0" r="r" b="b"/>
              <a:pathLst>
                <a:path w="173" h="128">
                  <a:moveTo>
                    <a:pt x="161" y="0"/>
                  </a:moveTo>
                  <a:lnTo>
                    <a:pt x="171" y="19"/>
                  </a:lnTo>
                  <a:lnTo>
                    <a:pt x="173" y="41"/>
                  </a:lnTo>
                  <a:lnTo>
                    <a:pt x="171" y="60"/>
                  </a:lnTo>
                  <a:lnTo>
                    <a:pt x="135" y="115"/>
                  </a:lnTo>
                  <a:lnTo>
                    <a:pt x="103" y="127"/>
                  </a:lnTo>
                  <a:lnTo>
                    <a:pt x="70" y="127"/>
                  </a:lnTo>
                  <a:lnTo>
                    <a:pt x="15" y="89"/>
                  </a:lnTo>
                  <a:lnTo>
                    <a:pt x="3" y="60"/>
                  </a:lnTo>
                  <a:lnTo>
                    <a:pt x="0" y="41"/>
                  </a:lnTo>
                </a:path>
              </a:pathLst>
            </a:custGeom>
            <a:noFill/>
            <a:ln w="1172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9325AE5F-C873-44A7-A0A1-85F3E8C7226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69" y="2048"/>
              <a:ext cx="130" cy="173"/>
            </a:xfrm>
            <a:custGeom>
              <a:avLst/>
              <a:gdLst>
                <a:gd name="T0" fmla="+- 0 8699 8569"/>
                <a:gd name="T1" fmla="*/ T0 w 130"/>
                <a:gd name="T2" fmla="+- 0 2209 2048"/>
                <a:gd name="T3" fmla="*/ 2209 h 173"/>
                <a:gd name="T4" fmla="+- 0 8689 8569"/>
                <a:gd name="T5" fmla="*/ T4 w 130"/>
                <a:gd name="T6" fmla="+- 0 2216 2048"/>
                <a:gd name="T7" fmla="*/ 2216 h 173"/>
                <a:gd name="T8" fmla="+- 0 8677 8569"/>
                <a:gd name="T9" fmla="*/ T8 w 130"/>
                <a:gd name="T10" fmla="+- 0 2219 2048"/>
                <a:gd name="T11" fmla="*/ 2219 h 173"/>
                <a:gd name="T12" fmla="+- 0 8656 8569"/>
                <a:gd name="T13" fmla="*/ T12 w 130"/>
                <a:gd name="T14" fmla="+- 0 2221 2048"/>
                <a:gd name="T15" fmla="*/ 2221 h 173"/>
                <a:gd name="T16" fmla="+- 0 8639 8569"/>
                <a:gd name="T17" fmla="*/ T16 w 130"/>
                <a:gd name="T18" fmla="+- 0 2219 2048"/>
                <a:gd name="T19" fmla="*/ 2219 h 173"/>
                <a:gd name="T20" fmla="+- 0 8584 8569"/>
                <a:gd name="T21" fmla="*/ T20 w 130"/>
                <a:gd name="T22" fmla="+- 0 2183 2048"/>
                <a:gd name="T23" fmla="*/ 2183 h 173"/>
                <a:gd name="T24" fmla="+- 0 8569 8569"/>
                <a:gd name="T25" fmla="*/ T24 w 130"/>
                <a:gd name="T26" fmla="+- 0 2135 2048"/>
                <a:gd name="T27" fmla="*/ 2135 h 173"/>
                <a:gd name="T28" fmla="+- 0 8572 8569"/>
                <a:gd name="T29" fmla="*/ T28 w 130"/>
                <a:gd name="T30" fmla="+- 0 2118 2048"/>
                <a:gd name="T31" fmla="*/ 2118 h 173"/>
                <a:gd name="T32" fmla="+- 0 8610 8569"/>
                <a:gd name="T33" fmla="*/ T32 w 130"/>
                <a:gd name="T34" fmla="+- 0 2063 2048"/>
                <a:gd name="T35" fmla="*/ 2063 h 173"/>
                <a:gd name="T36" fmla="+- 0 8639 8569"/>
                <a:gd name="T37" fmla="*/ T36 w 130"/>
                <a:gd name="T38" fmla="+- 0 2051 2048"/>
                <a:gd name="T39" fmla="*/ 2051 h 173"/>
                <a:gd name="T40" fmla="+- 0 8656 8569"/>
                <a:gd name="T41" fmla="*/ T40 w 130"/>
                <a:gd name="T42" fmla="+- 0 2048 2048"/>
                <a:gd name="T43" fmla="*/ 2048 h 17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</a:cxnLst>
              <a:rect l="0" t="0" r="r" b="b"/>
              <a:pathLst>
                <a:path w="130" h="173">
                  <a:moveTo>
                    <a:pt x="130" y="161"/>
                  </a:moveTo>
                  <a:lnTo>
                    <a:pt x="120" y="168"/>
                  </a:lnTo>
                  <a:lnTo>
                    <a:pt x="108" y="171"/>
                  </a:lnTo>
                  <a:lnTo>
                    <a:pt x="87" y="173"/>
                  </a:lnTo>
                  <a:lnTo>
                    <a:pt x="70" y="171"/>
                  </a:lnTo>
                  <a:lnTo>
                    <a:pt x="15" y="135"/>
                  </a:lnTo>
                  <a:lnTo>
                    <a:pt x="0" y="87"/>
                  </a:lnTo>
                  <a:lnTo>
                    <a:pt x="3" y="70"/>
                  </a:lnTo>
                  <a:lnTo>
                    <a:pt x="41" y="15"/>
                  </a:lnTo>
                  <a:lnTo>
                    <a:pt x="70" y="3"/>
                  </a:lnTo>
                  <a:lnTo>
                    <a:pt x="87" y="0"/>
                  </a:lnTo>
                </a:path>
              </a:pathLst>
            </a:custGeom>
            <a:noFill/>
            <a:ln w="1172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" name="Rectangle 17">
              <a:extLst>
                <a:ext uri="{FF2B5EF4-FFF2-40B4-BE49-F238E27FC236}">
                  <a16:creationId xmlns:a16="http://schemas.microsoft.com/office/drawing/2014/main" id="{A4002109-DB6D-4032-A8E3-546E1F55B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" y="20"/>
              <a:ext cx="9000" cy="9176"/>
            </a:xfrm>
            <a:prstGeom prst="rect">
              <a:avLst/>
            </a:prstGeom>
            <a:noFill/>
            <a:ln w="2590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" name="Text Box 16">
              <a:extLst>
                <a:ext uri="{FF2B5EF4-FFF2-40B4-BE49-F238E27FC236}">
                  <a16:creationId xmlns:a16="http://schemas.microsoft.com/office/drawing/2014/main" id="{FE183EAD-589E-4938-8591-7EB9237CA6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" y="8559"/>
              <a:ext cx="2066" cy="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Рисунок</a:t>
              </a:r>
              <a:r>
                <a:rPr kumimoji="0" lang="en-US" altLang="ru-RU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9-9.</a:t>
              </a:r>
              <a:endParaRPr kumimoji="0" lang="en-US" altLang="ru-RU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Модель № 4.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Text Box 15">
              <a:extLst>
                <a:ext uri="{FF2B5EF4-FFF2-40B4-BE49-F238E27FC236}">
                  <a16:creationId xmlns:a16="http://schemas.microsoft.com/office/drawing/2014/main" id="{16CEF0D5-BF0C-46E6-B618-839717E466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5" y="8069"/>
              <a:ext cx="937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Вычитание скорости</a:t>
              </a:r>
              <a:endPara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Text Box 14">
              <a:extLst>
                <a:ext uri="{FF2B5EF4-FFF2-40B4-BE49-F238E27FC236}">
                  <a16:creationId xmlns:a16="http://schemas.microsoft.com/office/drawing/2014/main" id="{F6ED3634-12E0-4F19-BB6C-5FCED7231D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5" y="8084"/>
              <a:ext cx="1028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Добавление к скорости</a:t>
              </a:r>
              <a:endParaRPr kumimoji="0" lang="ru-RU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Text Box 13">
              <a:extLst>
                <a:ext uri="{FF2B5EF4-FFF2-40B4-BE49-F238E27FC236}">
                  <a16:creationId xmlns:a16="http://schemas.microsoft.com/office/drawing/2014/main" id="{FF44DFD0-FA33-47B5-B2F6-747027C07F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9" y="7646"/>
              <a:ext cx="736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Общая</a:t>
              </a:r>
              <a:r>
                <a:rPr kumimoji="0" lang="ru-RU" alt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r>
                <a:rPr kumimoji="0" lang="ru-RU" alt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скор</a:t>
              </a:r>
              <a:r>
                <a:rPr lang="ru-RU" altLang="ru-RU" sz="800" dirty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ость</a:t>
              </a:r>
              <a:endParaRPr kumimoji="0" lang="ru-RU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Text Box 12">
              <a:extLst>
                <a:ext uri="{FF2B5EF4-FFF2-40B4-BE49-F238E27FC236}">
                  <a16:creationId xmlns:a16="http://schemas.microsoft.com/office/drawing/2014/main" id="{BFF4CA62-937A-4F12-A82A-054FF2A9CF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0" y="5765"/>
              <a:ext cx="978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Ср</a:t>
              </a:r>
              <a:r>
                <a:rPr kumimoji="0" lang="ru-RU" alt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r>
                <a:rPr kumimoji="0" lang="ru-RU" alt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скор</a:t>
              </a:r>
              <a:r>
                <a:rPr kumimoji="0" lang="ru-RU" alt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.</a:t>
              </a:r>
              <a:r>
                <a:rPr kumimoji="0" lang="en-US" alt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 / </a:t>
              </a:r>
              <a:r>
                <a:rPr kumimoji="0" lang="ru-RU" alt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кролики</a:t>
              </a:r>
              <a:endParaRPr kumimoji="0" lang="ru-RU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Text Box 11">
              <a:extLst>
                <a:ext uri="{FF2B5EF4-FFF2-40B4-BE49-F238E27FC236}">
                  <a16:creationId xmlns:a16="http://schemas.microsoft.com/office/drawing/2014/main" id="{D0D08F5A-D1EC-4B25-84F2-43A0162E87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7" y="4478"/>
              <a:ext cx="1168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Ср</a:t>
              </a:r>
              <a:r>
                <a:rPr kumimoji="0" lang="ru-RU" alt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. </a:t>
              </a:r>
              <a:r>
                <a:rPr kumimoji="0" lang="ru-RU" alt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скор</a:t>
              </a:r>
              <a:r>
                <a:rPr kumimoji="0" lang="ru-RU" alt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r>
                <a:rPr kumimoji="0" lang="ru-RU" alt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съеденных</a:t>
              </a:r>
              <a:endPara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Text Box 10">
              <a:extLst>
                <a:ext uri="{FF2B5EF4-FFF2-40B4-BE49-F238E27FC236}">
                  <a16:creationId xmlns:a16="http://schemas.microsoft.com/office/drawing/2014/main" id="{09778294-294F-4927-AA6B-A05F2DFFD6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5" y="3837"/>
              <a:ext cx="976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Смещение</a:t>
              </a:r>
              <a:r>
                <a:rPr kumimoji="0" lang="ru-RU" alt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r>
                <a:rPr kumimoji="0" lang="ru-RU" alt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съеденн</a:t>
              </a:r>
              <a:r>
                <a:rPr lang="ru-RU" altLang="ru-RU" sz="800" dirty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ых</a:t>
              </a:r>
              <a:endParaRPr kumimoji="0" lang="ru-RU" alt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216" name="Text Box 9">
              <a:extLst>
                <a:ext uri="{FF2B5EF4-FFF2-40B4-BE49-F238E27FC236}">
                  <a16:creationId xmlns:a16="http://schemas.microsoft.com/office/drawing/2014/main" id="{E69DDB0E-E8E8-4379-9592-EF518E6FC6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7" y="3790"/>
              <a:ext cx="1028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Рождаемость</a:t>
              </a:r>
              <a:endPara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217" name="Text Box 8">
              <a:extLst>
                <a:ext uri="{FF2B5EF4-FFF2-40B4-BE49-F238E27FC236}">
                  <a16:creationId xmlns:a16="http://schemas.microsoft.com/office/drawing/2014/main" id="{882096DB-6943-4557-ADAD-9802174425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3" y="2597"/>
              <a:ext cx="113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Естеств</a:t>
              </a:r>
              <a:r>
                <a:rPr kumimoji="0" lang="ru-RU" altLang="ru-RU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. </a:t>
              </a:r>
              <a:r>
                <a:rPr kumimoji="0" lang="ru-RU" altLang="ru-RU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Умир</a:t>
              </a:r>
              <a:r>
                <a:rPr kumimoji="0" lang="ru-RU" altLang="ru-RU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.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218" name="Text Box 7">
              <a:extLst>
                <a:ext uri="{FF2B5EF4-FFF2-40B4-BE49-F238E27FC236}">
                  <a16:creationId xmlns:a16="http://schemas.microsoft.com/office/drawing/2014/main" id="{337ADEA5-A26A-4E2C-AF1D-E8BFD28EA6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8" y="1717"/>
              <a:ext cx="120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Съедение</a:t>
              </a:r>
              <a:r>
                <a:rPr kumimoji="0" lang="ru-RU" alt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r>
                <a:rPr kumimoji="0" lang="ru-RU" alt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лисами</a:t>
              </a:r>
              <a:endPara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219" name="Text Box 6">
              <a:extLst>
                <a:ext uri="{FF2B5EF4-FFF2-40B4-BE49-F238E27FC236}">
                  <a16:creationId xmlns:a16="http://schemas.microsoft.com/office/drawing/2014/main" id="{2A1720BC-8915-4184-8D65-2189EA45FA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7" y="1656"/>
              <a:ext cx="83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Рождение</a:t>
              </a:r>
              <a:endPara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220" name="Text Box 5">
              <a:extLst>
                <a:ext uri="{FF2B5EF4-FFF2-40B4-BE49-F238E27FC236}">
                  <a16:creationId xmlns:a16="http://schemas.microsoft.com/office/drawing/2014/main" id="{07F540F7-6BDF-432E-AD89-9389B73C9A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1" y="1157"/>
              <a:ext cx="832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Кол</a:t>
              </a:r>
              <a:r>
                <a:rPr kumimoji="0" lang="ru-RU" altLang="ru-RU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-</a:t>
              </a:r>
              <a:r>
                <a:rPr kumimoji="0" lang="ru-RU" altLang="ru-RU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во</a:t>
              </a:r>
              <a:r>
                <a:rPr kumimoji="0" lang="ru-RU" altLang="ru-RU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r>
                <a:rPr kumimoji="0" lang="ru-RU" altLang="ru-RU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кроликов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221" name="Text Box 4">
              <a:extLst>
                <a:ext uri="{FF2B5EF4-FFF2-40B4-BE49-F238E27FC236}">
                  <a16:creationId xmlns:a16="http://schemas.microsoft.com/office/drawing/2014/main" id="{9C7D211D-FBD3-4CD6-9FC9-354BCC3773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18" y="464"/>
              <a:ext cx="834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Кол</a:t>
              </a:r>
              <a:r>
                <a:rPr kumimoji="0" lang="ru-RU" alt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-</a:t>
              </a:r>
              <a:r>
                <a:rPr kumimoji="0" lang="ru-RU" alt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во</a:t>
              </a:r>
              <a:r>
                <a:rPr kumimoji="0" lang="ru-RU" alt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r>
                <a:rPr kumimoji="0" lang="ru-RU" alt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лис</a:t>
              </a:r>
              <a:endPara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222" name="Text Box 3">
              <a:extLst>
                <a:ext uri="{FF2B5EF4-FFF2-40B4-BE49-F238E27FC236}">
                  <a16:creationId xmlns:a16="http://schemas.microsoft.com/office/drawing/2014/main" id="{0394BCAF-6397-41CD-8E46-E37FBE513E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" y="411"/>
              <a:ext cx="2481" cy="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anose="02020603050405020304" pitchFamily="18" charset="0"/>
                </a:rPr>
                <a:t>(</a:t>
              </a:r>
              <a:r>
                <a:rPr lang="ru-RU" altLang="ru-RU" sz="1200" dirty="0">
                  <a:latin typeface="Arial" panose="020B0604020202020204" pitchFamily="34" charset="0"/>
                  <a:ea typeface="Times New Roman" panose="02020603050405020304" pitchFamily="18" charset="0"/>
                </a:rPr>
                <a:t>см.</a:t>
              </a:r>
              <a:r>
                <a:rPr kumimoji="0" lang="en-US" altLang="ru-RU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Rabbit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4 в папке</a:t>
              </a:r>
              <a:endParaRPr kumimoji="0" lang="ru-RU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Введ. в Сист. Мышл.</a:t>
              </a:r>
              <a:endParaRPr kumimoji="0" lang="ru-RU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на вашем диске</a:t>
              </a:r>
              <a:r>
                <a:rPr kumimoji="0" lang="en-US" altLang="ru-RU" sz="12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)</a:t>
              </a:r>
              <a:endPara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223" name="Text Box 2">
              <a:extLst>
                <a:ext uri="{FF2B5EF4-FFF2-40B4-BE49-F238E27FC236}">
                  <a16:creationId xmlns:a16="http://schemas.microsoft.com/office/drawing/2014/main" id="{6582A037-E06B-4A46-B56B-C52182B730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8" y="197"/>
              <a:ext cx="1385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Кролики</a:t>
              </a:r>
              <a:r>
                <a:rPr kumimoji="0" lang="en-US" alt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/</a:t>
              </a:r>
              <a:r>
                <a:rPr kumimoji="0" lang="ru-RU" alt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лисы</a:t>
              </a:r>
              <a:r>
                <a:rPr kumimoji="0" lang="en-US" alt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/</a:t>
              </a:r>
              <a:r>
                <a:rPr kumimoji="0" lang="ru-RU" alt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год</a:t>
              </a:r>
              <a:endPara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092970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398</Words>
  <Application>Microsoft Office PowerPoint</Application>
  <PresentationFormat>Широкоэкранный</PresentationFormat>
  <Paragraphs>242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PC</dc:creator>
  <cp:lastModifiedBy>PC</cp:lastModifiedBy>
  <cp:revision>16</cp:revision>
  <dcterms:created xsi:type="dcterms:W3CDTF">2018-06-10T11:55:42Z</dcterms:created>
  <dcterms:modified xsi:type="dcterms:W3CDTF">2018-06-10T15:12:52Z</dcterms:modified>
</cp:coreProperties>
</file>