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125" d="100"/>
          <a:sy n="125" d="100"/>
        </p:scale>
        <p:origin x="-28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DEBBB-9443-4F51-B9DB-B1FC9431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EECF68-8813-4772-A623-8535ED875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A54F8B-ABA1-40B9-971B-F4CEF5A9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ACF-46C7-461E-8C9A-BDC4A6DB9CF4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F4B725-BD43-4C4A-BA0F-5A930FF0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96123F-E15C-4577-A4CE-03AAD07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D85-6678-4C2D-A95F-3B093E9FBE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31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742AF-0A7F-4C70-A6DC-FB5B8A7E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06D563-BBBF-4DAD-BD54-1C62FE12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11B184-04B2-409A-BF61-C7EDE65F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ACF-46C7-461E-8C9A-BDC4A6DB9CF4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1CBC3B-F4A0-46E5-B2F0-105482BF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EA375-BC46-4679-8759-4E94E5A5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D85-6678-4C2D-A95F-3B093E9FBE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38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813BE3-5015-4414-8B14-3A8B4A696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A3ED4A-3F82-45BB-98F3-23B744486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3CAD00-5FF5-413F-A401-A6AC7921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ACF-46C7-461E-8C9A-BDC4A6DB9CF4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42F99C-273D-4B3A-BD0E-85050BFF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E82299-D4DB-41E2-982C-B1B191F5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D85-6678-4C2D-A95F-3B093E9FBE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7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2A57A-93DD-408D-AE69-83F41BF6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3980E1-DC03-4DAE-8C8C-2B850C86A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F289E2-02BD-4593-8F2A-AAFF9D52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ACF-46C7-461E-8C9A-BDC4A6DB9CF4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4228E2-E4DB-4986-92E7-17E8CC92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47F1FF-8B59-495A-B53C-403CA817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D85-6678-4C2D-A95F-3B093E9FBE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47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97CB7-12C2-4ACD-A8A4-4DAC4C2B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E3000D-B9F3-4E6F-A231-1EF76A0B3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E95A20-2382-477E-9ABC-5DBB0809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ACF-46C7-461E-8C9A-BDC4A6DB9CF4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C1FDA8-B60F-4B48-9BC2-669CCD8D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FB3F61-D5B2-4DDF-BF3E-7318CF84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D85-6678-4C2D-A95F-3B093E9FBE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46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FBC63-6291-4511-95F2-18266E9E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DD428-1FDE-45CB-847E-8F3619CF4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36ABF7-F1B7-45FF-8F7C-FC0ECD549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1B6469-910D-4C76-B418-060DD815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ACF-46C7-461E-8C9A-BDC4A6DB9CF4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48ED8C-D97A-41B7-8758-D43D3EEF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9F1D36-D2C3-412F-9019-DC3E0716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D85-6678-4C2D-A95F-3B093E9FBE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92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F1666-D364-4AE5-AFF9-62C41B80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1B593F-C1FF-44EC-A7DA-600699297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33DF7A-F6FF-4CF7-A431-178CF48C1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4973B9-134F-4D2F-AA35-FF938C1EE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0811CE2-4C42-40DD-9AB9-CD6430BC6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4D4A51-F970-41BF-A4CA-0E0CE3E2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ACF-46C7-461E-8C9A-BDC4A6DB9CF4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369B15-EB56-4BA5-93F3-E0415A5F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04AC89-634E-4DE9-8FBD-1619B45F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D85-6678-4C2D-A95F-3B093E9FBE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09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8FAB6-2038-482C-8BF9-D2385E7C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9A87F0-D579-4AA4-A91E-35A5DDC3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ACF-46C7-461E-8C9A-BDC4A6DB9CF4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A0748A4-81B3-4F5B-991B-9A7B6F77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039840-1375-4422-A632-E78A8DCA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D85-6678-4C2D-A95F-3B093E9FBE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75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B1358E-ABAE-4550-802B-EA2BF687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ACF-46C7-461E-8C9A-BDC4A6DB9CF4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5F4A7B-96B2-41FE-8BCC-D690A2E9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6ACB96-6F9F-4C96-B133-395F11A9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D85-6678-4C2D-A95F-3B093E9FBE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8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9D117-46E7-4868-90CB-86AB731E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D608D4-5307-48D7-8102-79469FA6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AC2997-6FDF-4AA5-94EA-E328C3CE5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2BD474-4976-43C5-B72F-77446AE6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ACF-46C7-461E-8C9A-BDC4A6DB9CF4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DC4816-ED6F-42B9-8F8C-4B60A6B7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36979A-C570-4D39-90EF-5084FBA1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D85-6678-4C2D-A95F-3B093E9FBE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37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FC751-734C-40B4-B160-88714187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6DC09A-C88D-4803-9F85-F850D46DC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EC651B-0E5E-4E67-9404-0F6F377E0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067DA6-8250-4BD2-8912-650C08D9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4ACF-46C7-461E-8C9A-BDC4A6DB9CF4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324E92-8195-457C-88ED-FE225142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87EA87-9561-4DF7-823E-2625B0EC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D85-6678-4C2D-A95F-3B093E9FBE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57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B82A6-8B4D-45D3-8920-B1193F86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6C550A-BE51-4A2C-90F9-2765BEF6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283DAA-2FB5-4156-8EA5-B05A3C1F8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F4ACF-46C7-461E-8C9A-BDC4A6DB9CF4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20E3C8-D3D2-4B1B-9198-1C497BEB6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FC7A2B-1C4B-425F-B727-67644D235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0D85-6678-4C2D-A95F-3B093E9FBE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14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129">
            <a:extLst>
              <a:ext uri="{FF2B5EF4-FFF2-40B4-BE49-F238E27FC236}">
                <a16:creationId xmlns:a16="http://schemas.microsoft.com/office/drawing/2014/main" id="{BD57B81D-E13C-4E13-9754-073576B841D7}"/>
              </a:ext>
            </a:extLst>
          </p:cNvPr>
          <p:cNvGrpSpPr>
            <a:grpSpLocks/>
          </p:cNvGrpSpPr>
          <p:nvPr/>
        </p:nvGrpSpPr>
        <p:grpSpPr bwMode="auto">
          <a:xfrm>
            <a:off x="3238182" y="1910080"/>
            <a:ext cx="5715000" cy="3037840"/>
            <a:chOff x="1056" y="240"/>
            <a:chExt cx="9000" cy="4784"/>
          </a:xfrm>
        </p:grpSpPr>
        <p:sp>
          <p:nvSpPr>
            <p:cNvPr id="5" name="Rectangle 4202">
              <a:extLst>
                <a:ext uri="{FF2B5EF4-FFF2-40B4-BE49-F238E27FC236}">
                  <a16:creationId xmlns:a16="http://schemas.microsoft.com/office/drawing/2014/main" id="{382B3E95-B996-412D-B4CD-9D2DC6B72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0"/>
              <a:ext cx="9000" cy="4784"/>
            </a:xfrm>
            <a:prstGeom prst="rect">
              <a:avLst/>
            </a:prstGeom>
            <a:noFill/>
            <a:ln w="2590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6" name="Rectangle 4201">
              <a:extLst>
                <a:ext uri="{FF2B5EF4-FFF2-40B4-BE49-F238E27FC236}">
                  <a16:creationId xmlns:a16="http://schemas.microsoft.com/office/drawing/2014/main" id="{EBE2A358-5C67-4F54-B628-AB0220FAA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" y="2431"/>
              <a:ext cx="605" cy="456"/>
            </a:xfrm>
            <a:prstGeom prst="rect">
              <a:avLst/>
            </a:prstGeom>
            <a:noFill/>
            <a:ln w="9204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cxnSp>
          <p:nvCxnSpPr>
            <p:cNvPr id="7" name="Line 4200">
              <a:extLst>
                <a:ext uri="{FF2B5EF4-FFF2-40B4-BE49-F238E27FC236}">
                  <a16:creationId xmlns:a16="http://schemas.microsoft.com/office/drawing/2014/main" id="{C89B7ED5-319B-4091-B1F8-20BBBAEFDB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83" y="2424"/>
              <a:ext cx="3" cy="456"/>
            </a:xfrm>
            <a:prstGeom prst="line">
              <a:avLst/>
            </a:prstGeom>
            <a:noFill/>
            <a:ln w="934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Line 4199">
              <a:extLst>
                <a:ext uri="{FF2B5EF4-FFF2-40B4-BE49-F238E27FC236}">
                  <a16:creationId xmlns:a16="http://schemas.microsoft.com/office/drawing/2014/main" id="{951D10BC-3E59-4FBA-87AE-F39DDD87B3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08" y="2424"/>
              <a:ext cx="2" cy="456"/>
            </a:xfrm>
            <a:prstGeom prst="line">
              <a:avLst/>
            </a:prstGeom>
            <a:noFill/>
            <a:ln w="934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Line 4198">
              <a:extLst>
                <a:ext uri="{FF2B5EF4-FFF2-40B4-BE49-F238E27FC236}">
                  <a16:creationId xmlns:a16="http://schemas.microsoft.com/office/drawing/2014/main" id="{7A61137A-24B6-4BEC-86DE-D87E36E7ED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33" y="2424"/>
              <a:ext cx="0" cy="456"/>
            </a:xfrm>
            <a:prstGeom prst="line">
              <a:avLst/>
            </a:prstGeom>
            <a:noFill/>
            <a:ln w="934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Line 4197">
              <a:extLst>
                <a:ext uri="{FF2B5EF4-FFF2-40B4-BE49-F238E27FC236}">
                  <a16:creationId xmlns:a16="http://schemas.microsoft.com/office/drawing/2014/main" id="{CDBC26E4-E3E3-456A-A721-596DDDB1CC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55" y="2424"/>
              <a:ext cx="0" cy="456"/>
            </a:xfrm>
            <a:prstGeom prst="line">
              <a:avLst/>
            </a:prstGeom>
            <a:noFill/>
            <a:ln w="934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1" name="Picture 4196">
              <a:extLst>
                <a:ext uri="{FF2B5EF4-FFF2-40B4-BE49-F238E27FC236}">
                  <a16:creationId xmlns:a16="http://schemas.microsoft.com/office/drawing/2014/main" id="{C142EB96-ED51-4CD7-B013-D328C998CD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5" y="2544"/>
              <a:ext cx="20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Line 4195">
              <a:extLst>
                <a:ext uri="{FF2B5EF4-FFF2-40B4-BE49-F238E27FC236}">
                  <a16:creationId xmlns:a16="http://schemas.microsoft.com/office/drawing/2014/main" id="{8613F64D-FAB6-45E8-A07D-5F928C306C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96" y="2655"/>
              <a:ext cx="1483" cy="0"/>
            </a:xfrm>
            <a:prstGeom prst="line">
              <a:avLst/>
            </a:prstGeom>
            <a:noFill/>
            <a:ln w="912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4194">
              <a:extLst>
                <a:ext uri="{FF2B5EF4-FFF2-40B4-BE49-F238E27FC236}">
                  <a16:creationId xmlns:a16="http://schemas.microsoft.com/office/drawing/2014/main" id="{E8677EE4-8D67-40A6-B406-BFFA1C5F08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96" y="2679"/>
              <a:ext cx="1483" cy="2"/>
            </a:xfrm>
            <a:prstGeom prst="line">
              <a:avLst/>
            </a:prstGeom>
            <a:noFill/>
            <a:ln w="912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Freeform 4193">
              <a:extLst>
                <a:ext uri="{FF2B5EF4-FFF2-40B4-BE49-F238E27FC236}">
                  <a16:creationId xmlns:a16="http://schemas.microsoft.com/office/drawing/2014/main" id="{820D9383-CE81-4C91-8928-8F6E7FF98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2585"/>
              <a:ext cx="82" cy="161"/>
            </a:xfrm>
            <a:custGeom>
              <a:avLst/>
              <a:gdLst>
                <a:gd name="T0" fmla="+- 0 2979 2979"/>
                <a:gd name="T1" fmla="*/ T0 w 82"/>
                <a:gd name="T2" fmla="+- 0 2655 2585"/>
                <a:gd name="T3" fmla="*/ 2655 h 161"/>
                <a:gd name="T4" fmla="+- 0 2979 2979"/>
                <a:gd name="T5" fmla="*/ T4 w 82"/>
                <a:gd name="T6" fmla="+- 0 2585 2585"/>
                <a:gd name="T7" fmla="*/ 2585 h 161"/>
                <a:gd name="T8" fmla="+- 0 3061 2979"/>
                <a:gd name="T9" fmla="*/ T8 w 82"/>
                <a:gd name="T10" fmla="+- 0 2667 2585"/>
                <a:gd name="T11" fmla="*/ 2667 h 161"/>
                <a:gd name="T12" fmla="+- 0 2979 2979"/>
                <a:gd name="T13" fmla="*/ T12 w 82"/>
                <a:gd name="T14" fmla="+- 0 2746 2585"/>
                <a:gd name="T15" fmla="*/ 2746 h 161"/>
                <a:gd name="T16" fmla="+- 0 2979 2979"/>
                <a:gd name="T17" fmla="*/ T16 w 82"/>
                <a:gd name="T18" fmla="+- 0 2679 2585"/>
                <a:gd name="T19" fmla="*/ 2679 h 16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82" h="161">
                  <a:moveTo>
                    <a:pt x="0" y="70"/>
                  </a:moveTo>
                  <a:lnTo>
                    <a:pt x="0" y="0"/>
                  </a:lnTo>
                  <a:lnTo>
                    <a:pt x="82" y="82"/>
                  </a:lnTo>
                  <a:lnTo>
                    <a:pt x="0" y="161"/>
                  </a:lnTo>
                  <a:lnTo>
                    <a:pt x="0" y="94"/>
                  </a:lnTo>
                </a:path>
              </a:pathLst>
            </a:custGeom>
            <a:noFill/>
            <a:ln w="929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cxnSp>
          <p:nvCxnSpPr>
            <p:cNvPr id="15" name="Line 4192">
              <a:extLst>
                <a:ext uri="{FF2B5EF4-FFF2-40B4-BE49-F238E27FC236}">
                  <a16:creationId xmlns:a16="http://schemas.microsoft.com/office/drawing/2014/main" id="{543FF587-D085-440E-97A6-8C0CD68C9B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93" y="2544"/>
              <a:ext cx="0" cy="0"/>
            </a:xfrm>
            <a:prstGeom prst="line">
              <a:avLst/>
            </a:prstGeom>
            <a:noFill/>
            <a:ln w="934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4191">
              <a:extLst>
                <a:ext uri="{FF2B5EF4-FFF2-40B4-BE49-F238E27FC236}">
                  <a16:creationId xmlns:a16="http://schemas.microsoft.com/office/drawing/2014/main" id="{DA3EBFD5-44FA-4CF0-89FB-84A3D912DB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50" y="2544"/>
              <a:ext cx="2" cy="0"/>
            </a:xfrm>
            <a:prstGeom prst="line">
              <a:avLst/>
            </a:prstGeom>
            <a:noFill/>
            <a:ln w="933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4190">
              <a:extLst>
                <a:ext uri="{FF2B5EF4-FFF2-40B4-BE49-F238E27FC236}">
                  <a16:creationId xmlns:a16="http://schemas.microsoft.com/office/drawing/2014/main" id="{C5832356-D459-4653-A2E5-5B6273A942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68" y="2492"/>
              <a:ext cx="2" cy="12"/>
            </a:xfrm>
            <a:prstGeom prst="line">
              <a:avLst/>
            </a:prstGeom>
            <a:noFill/>
            <a:ln w="933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4189">
              <a:extLst>
                <a:ext uri="{FF2B5EF4-FFF2-40B4-BE49-F238E27FC236}">
                  <a16:creationId xmlns:a16="http://schemas.microsoft.com/office/drawing/2014/main" id="{CD3AC67B-15B8-476B-92BA-E53BB54A56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68" y="2504"/>
              <a:ext cx="206" cy="2"/>
            </a:xfrm>
            <a:prstGeom prst="line">
              <a:avLst/>
            </a:prstGeom>
            <a:noFill/>
            <a:ln w="912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4188">
              <a:extLst>
                <a:ext uri="{FF2B5EF4-FFF2-40B4-BE49-F238E27FC236}">
                  <a16:creationId xmlns:a16="http://schemas.microsoft.com/office/drawing/2014/main" id="{921479D8-ED41-41B0-AA24-A79758715B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67" y="2498"/>
              <a:ext cx="15" cy="0"/>
            </a:xfrm>
            <a:prstGeom prst="line">
              <a:avLst/>
            </a:prstGeom>
            <a:noFill/>
            <a:ln w="762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Freeform 4187">
              <a:extLst>
                <a:ext uri="{FF2B5EF4-FFF2-40B4-BE49-F238E27FC236}">
                  <a16:creationId xmlns:a16="http://schemas.microsoft.com/office/drawing/2014/main" id="{2AAA201A-D997-4A21-B0BA-50C8A867D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5" y="2556"/>
              <a:ext cx="233" cy="228"/>
            </a:xfrm>
            <a:custGeom>
              <a:avLst/>
              <a:gdLst>
                <a:gd name="T0" fmla="+- 0 2283 2166"/>
                <a:gd name="T1" fmla="*/ T0 w 233"/>
                <a:gd name="T2" fmla="+- 0 2556 2556"/>
                <a:gd name="T3" fmla="*/ 2556 h 228"/>
                <a:gd name="T4" fmla="+- 0 2238 2166"/>
                <a:gd name="T5" fmla="*/ T4 w 233"/>
                <a:gd name="T6" fmla="+- 0 2565 2556"/>
                <a:gd name="T7" fmla="*/ 2565 h 228"/>
                <a:gd name="T8" fmla="+- 0 2200 2166"/>
                <a:gd name="T9" fmla="*/ T8 w 233"/>
                <a:gd name="T10" fmla="+- 0 2590 2556"/>
                <a:gd name="T11" fmla="*/ 2590 h 228"/>
                <a:gd name="T12" fmla="+- 0 2175 2166"/>
                <a:gd name="T13" fmla="*/ T12 w 233"/>
                <a:gd name="T14" fmla="+- 0 2626 2556"/>
                <a:gd name="T15" fmla="*/ 2626 h 228"/>
                <a:gd name="T16" fmla="+- 0 2166 2166"/>
                <a:gd name="T17" fmla="*/ T16 w 233"/>
                <a:gd name="T18" fmla="+- 0 2672 2556"/>
                <a:gd name="T19" fmla="*/ 2672 h 228"/>
                <a:gd name="T20" fmla="+- 0 2175 2166"/>
                <a:gd name="T21" fmla="*/ T20 w 233"/>
                <a:gd name="T22" fmla="+- 0 2715 2556"/>
                <a:gd name="T23" fmla="*/ 2715 h 228"/>
                <a:gd name="T24" fmla="+- 0 2200 2166"/>
                <a:gd name="T25" fmla="*/ T24 w 233"/>
                <a:gd name="T26" fmla="+- 0 2751 2556"/>
                <a:gd name="T27" fmla="*/ 2751 h 228"/>
                <a:gd name="T28" fmla="+- 0 2238 2166"/>
                <a:gd name="T29" fmla="*/ T28 w 233"/>
                <a:gd name="T30" fmla="+- 0 2775 2556"/>
                <a:gd name="T31" fmla="*/ 2775 h 228"/>
                <a:gd name="T32" fmla="+- 0 2283 2166"/>
                <a:gd name="T33" fmla="*/ T32 w 233"/>
                <a:gd name="T34" fmla="+- 0 2784 2556"/>
                <a:gd name="T35" fmla="*/ 2784 h 228"/>
                <a:gd name="T36" fmla="+- 0 2328 2166"/>
                <a:gd name="T37" fmla="*/ T36 w 233"/>
                <a:gd name="T38" fmla="+- 0 2775 2556"/>
                <a:gd name="T39" fmla="*/ 2775 h 228"/>
                <a:gd name="T40" fmla="+- 0 2364 2166"/>
                <a:gd name="T41" fmla="*/ T40 w 233"/>
                <a:gd name="T42" fmla="+- 0 2751 2556"/>
                <a:gd name="T43" fmla="*/ 2751 h 228"/>
                <a:gd name="T44" fmla="+- 0 2389 2166"/>
                <a:gd name="T45" fmla="*/ T44 w 233"/>
                <a:gd name="T46" fmla="+- 0 2715 2556"/>
                <a:gd name="T47" fmla="*/ 2715 h 228"/>
                <a:gd name="T48" fmla="+- 0 2398 2166"/>
                <a:gd name="T49" fmla="*/ T48 w 233"/>
                <a:gd name="T50" fmla="+- 0 2672 2556"/>
                <a:gd name="T51" fmla="*/ 2672 h 228"/>
                <a:gd name="T52" fmla="+- 0 2389 2166"/>
                <a:gd name="T53" fmla="*/ T52 w 233"/>
                <a:gd name="T54" fmla="+- 0 2626 2556"/>
                <a:gd name="T55" fmla="*/ 2626 h 228"/>
                <a:gd name="T56" fmla="+- 0 2364 2166"/>
                <a:gd name="T57" fmla="*/ T56 w 233"/>
                <a:gd name="T58" fmla="+- 0 2590 2556"/>
                <a:gd name="T59" fmla="*/ 2590 h 228"/>
                <a:gd name="T60" fmla="+- 0 2328 2166"/>
                <a:gd name="T61" fmla="*/ T60 w 233"/>
                <a:gd name="T62" fmla="+- 0 2565 2556"/>
                <a:gd name="T63" fmla="*/ 2565 h 228"/>
                <a:gd name="T64" fmla="+- 0 2283 2166"/>
                <a:gd name="T65" fmla="*/ T64 w 233"/>
                <a:gd name="T66" fmla="+- 0 2556 2556"/>
                <a:gd name="T67" fmla="*/ 2556 h 22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233" h="228">
                  <a:moveTo>
                    <a:pt x="117" y="0"/>
                  </a:moveTo>
                  <a:lnTo>
                    <a:pt x="72" y="9"/>
                  </a:lnTo>
                  <a:lnTo>
                    <a:pt x="34" y="34"/>
                  </a:lnTo>
                  <a:lnTo>
                    <a:pt x="9" y="70"/>
                  </a:lnTo>
                  <a:lnTo>
                    <a:pt x="0" y="116"/>
                  </a:lnTo>
                  <a:lnTo>
                    <a:pt x="9" y="159"/>
                  </a:lnTo>
                  <a:lnTo>
                    <a:pt x="34" y="195"/>
                  </a:lnTo>
                  <a:lnTo>
                    <a:pt x="72" y="219"/>
                  </a:lnTo>
                  <a:lnTo>
                    <a:pt x="117" y="228"/>
                  </a:lnTo>
                  <a:lnTo>
                    <a:pt x="162" y="219"/>
                  </a:lnTo>
                  <a:lnTo>
                    <a:pt x="198" y="195"/>
                  </a:lnTo>
                  <a:lnTo>
                    <a:pt x="223" y="159"/>
                  </a:lnTo>
                  <a:lnTo>
                    <a:pt x="232" y="116"/>
                  </a:lnTo>
                  <a:lnTo>
                    <a:pt x="223" y="70"/>
                  </a:lnTo>
                  <a:lnTo>
                    <a:pt x="198" y="34"/>
                  </a:lnTo>
                  <a:lnTo>
                    <a:pt x="162" y="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1" name="Freeform 4186">
              <a:extLst>
                <a:ext uri="{FF2B5EF4-FFF2-40B4-BE49-F238E27FC236}">
                  <a16:creationId xmlns:a16="http://schemas.microsoft.com/office/drawing/2014/main" id="{E2D5E464-B190-497F-998E-F07A57479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2551"/>
              <a:ext cx="248" cy="243"/>
            </a:xfrm>
            <a:custGeom>
              <a:avLst/>
              <a:gdLst>
                <a:gd name="T0" fmla="+- 0 2408 2161"/>
                <a:gd name="T1" fmla="*/ T0 w 248"/>
                <a:gd name="T2" fmla="+- 0 2672 2552"/>
                <a:gd name="T3" fmla="*/ 2672 h 243"/>
                <a:gd name="T4" fmla="+- 0 2398 2161"/>
                <a:gd name="T5" fmla="*/ T4 w 248"/>
                <a:gd name="T6" fmla="+- 0 2624 2552"/>
                <a:gd name="T7" fmla="*/ 2624 h 243"/>
                <a:gd name="T8" fmla="+- 0 2372 2161"/>
                <a:gd name="T9" fmla="*/ T8 w 248"/>
                <a:gd name="T10" fmla="+- 0 2586 2552"/>
                <a:gd name="T11" fmla="*/ 2586 h 243"/>
                <a:gd name="T12" fmla="+- 0 2332 2161"/>
                <a:gd name="T13" fmla="*/ T12 w 248"/>
                <a:gd name="T14" fmla="+- 0 2561 2552"/>
                <a:gd name="T15" fmla="*/ 2561 h 243"/>
                <a:gd name="T16" fmla="+- 0 2283 2161"/>
                <a:gd name="T17" fmla="*/ T16 w 248"/>
                <a:gd name="T18" fmla="+- 0 2552 2552"/>
                <a:gd name="T19" fmla="*/ 2552 h 243"/>
                <a:gd name="T20" fmla="+- 0 2236 2161"/>
                <a:gd name="T21" fmla="*/ T20 w 248"/>
                <a:gd name="T22" fmla="+- 0 2561 2552"/>
                <a:gd name="T23" fmla="*/ 2561 h 243"/>
                <a:gd name="T24" fmla="+- 0 2197 2161"/>
                <a:gd name="T25" fmla="*/ T24 w 248"/>
                <a:gd name="T26" fmla="+- 0 2586 2552"/>
                <a:gd name="T27" fmla="*/ 2586 h 243"/>
                <a:gd name="T28" fmla="+- 0 2170 2161"/>
                <a:gd name="T29" fmla="*/ T28 w 248"/>
                <a:gd name="T30" fmla="+- 0 2624 2552"/>
                <a:gd name="T31" fmla="*/ 2624 h 243"/>
                <a:gd name="T32" fmla="+- 0 2161 2161"/>
                <a:gd name="T33" fmla="*/ T32 w 248"/>
                <a:gd name="T34" fmla="+- 0 2672 2552"/>
                <a:gd name="T35" fmla="*/ 2672 h 243"/>
                <a:gd name="T36" fmla="+- 0 2170 2161"/>
                <a:gd name="T37" fmla="*/ T36 w 248"/>
                <a:gd name="T38" fmla="+- 0 2719 2552"/>
                <a:gd name="T39" fmla="*/ 2719 h 243"/>
                <a:gd name="T40" fmla="+- 0 2197 2161"/>
                <a:gd name="T41" fmla="*/ T40 w 248"/>
                <a:gd name="T42" fmla="+- 0 2758 2552"/>
                <a:gd name="T43" fmla="*/ 2758 h 243"/>
                <a:gd name="T44" fmla="+- 0 2236 2161"/>
                <a:gd name="T45" fmla="*/ T44 w 248"/>
                <a:gd name="T46" fmla="+- 0 2784 2552"/>
                <a:gd name="T47" fmla="*/ 2784 h 243"/>
                <a:gd name="T48" fmla="+- 0 2283 2161"/>
                <a:gd name="T49" fmla="*/ T48 w 248"/>
                <a:gd name="T50" fmla="+- 0 2794 2552"/>
                <a:gd name="T51" fmla="*/ 2794 h 243"/>
                <a:gd name="T52" fmla="+- 0 2332 2161"/>
                <a:gd name="T53" fmla="*/ T52 w 248"/>
                <a:gd name="T54" fmla="+- 0 2784 2552"/>
                <a:gd name="T55" fmla="*/ 2784 h 243"/>
                <a:gd name="T56" fmla="+- 0 2372 2161"/>
                <a:gd name="T57" fmla="*/ T56 w 248"/>
                <a:gd name="T58" fmla="+- 0 2758 2552"/>
                <a:gd name="T59" fmla="*/ 2758 h 243"/>
                <a:gd name="T60" fmla="+- 0 2398 2161"/>
                <a:gd name="T61" fmla="*/ T60 w 248"/>
                <a:gd name="T62" fmla="+- 0 2719 2552"/>
                <a:gd name="T63" fmla="*/ 2719 h 243"/>
                <a:gd name="T64" fmla="+- 0 2408 2161"/>
                <a:gd name="T65" fmla="*/ T64 w 248"/>
                <a:gd name="T66" fmla="+- 0 2672 2552"/>
                <a:gd name="T67" fmla="*/ 2672 h 2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248" h="243">
                  <a:moveTo>
                    <a:pt x="247" y="120"/>
                  </a:moveTo>
                  <a:lnTo>
                    <a:pt x="237" y="72"/>
                  </a:lnTo>
                  <a:lnTo>
                    <a:pt x="211" y="34"/>
                  </a:lnTo>
                  <a:lnTo>
                    <a:pt x="171" y="9"/>
                  </a:lnTo>
                  <a:lnTo>
                    <a:pt x="122" y="0"/>
                  </a:lnTo>
                  <a:lnTo>
                    <a:pt x="75" y="9"/>
                  </a:lnTo>
                  <a:lnTo>
                    <a:pt x="36" y="34"/>
                  </a:lnTo>
                  <a:lnTo>
                    <a:pt x="9" y="72"/>
                  </a:lnTo>
                  <a:lnTo>
                    <a:pt x="0" y="120"/>
                  </a:lnTo>
                  <a:lnTo>
                    <a:pt x="9" y="167"/>
                  </a:lnTo>
                  <a:lnTo>
                    <a:pt x="36" y="206"/>
                  </a:lnTo>
                  <a:lnTo>
                    <a:pt x="75" y="232"/>
                  </a:lnTo>
                  <a:lnTo>
                    <a:pt x="122" y="242"/>
                  </a:lnTo>
                  <a:lnTo>
                    <a:pt x="171" y="232"/>
                  </a:lnTo>
                  <a:lnTo>
                    <a:pt x="211" y="206"/>
                  </a:lnTo>
                  <a:lnTo>
                    <a:pt x="237" y="167"/>
                  </a:lnTo>
                  <a:lnTo>
                    <a:pt x="247" y="120"/>
                  </a:lnTo>
                  <a:close/>
                </a:path>
              </a:pathLst>
            </a:custGeom>
            <a:noFill/>
            <a:ln w="923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cxnSp>
          <p:nvCxnSpPr>
            <p:cNvPr id="22" name="Line 4185">
              <a:extLst>
                <a:ext uri="{FF2B5EF4-FFF2-40B4-BE49-F238E27FC236}">
                  <a16:creationId xmlns:a16="http://schemas.microsoft.com/office/drawing/2014/main" id="{2D2C7611-6788-4521-953C-D7D30BF9D7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66" y="2614"/>
              <a:ext cx="1442" cy="0"/>
            </a:xfrm>
            <a:prstGeom prst="line">
              <a:avLst/>
            </a:prstGeom>
            <a:noFill/>
            <a:ln w="912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4184">
              <a:extLst>
                <a:ext uri="{FF2B5EF4-FFF2-40B4-BE49-F238E27FC236}">
                  <a16:creationId xmlns:a16="http://schemas.microsoft.com/office/drawing/2014/main" id="{6669851D-C68A-4FCE-8860-791F938CC8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66" y="2640"/>
              <a:ext cx="1442" cy="0"/>
            </a:xfrm>
            <a:prstGeom prst="line">
              <a:avLst/>
            </a:prstGeom>
            <a:noFill/>
            <a:ln w="912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Freeform 4183">
              <a:extLst>
                <a:ext uri="{FF2B5EF4-FFF2-40B4-BE49-F238E27FC236}">
                  <a16:creationId xmlns:a16="http://schemas.microsoft.com/office/drawing/2014/main" id="{E80CDDAC-4A5A-4C68-BC74-8CA5574E2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" y="2544"/>
              <a:ext cx="82" cy="161"/>
            </a:xfrm>
            <a:custGeom>
              <a:avLst/>
              <a:gdLst>
                <a:gd name="T0" fmla="+- 0 5108 5108"/>
                <a:gd name="T1" fmla="*/ T0 w 82"/>
                <a:gd name="T2" fmla="+- 0 2614 2544"/>
                <a:gd name="T3" fmla="*/ 2614 h 161"/>
                <a:gd name="T4" fmla="+- 0 5108 5108"/>
                <a:gd name="T5" fmla="*/ T4 w 82"/>
                <a:gd name="T6" fmla="+- 0 2544 2544"/>
                <a:gd name="T7" fmla="*/ 2544 h 161"/>
                <a:gd name="T8" fmla="+- 0 5189 5108"/>
                <a:gd name="T9" fmla="*/ T8 w 82"/>
                <a:gd name="T10" fmla="+- 0 2626 2544"/>
                <a:gd name="T11" fmla="*/ 2626 h 161"/>
                <a:gd name="T12" fmla="+- 0 5108 5108"/>
                <a:gd name="T13" fmla="*/ T12 w 82"/>
                <a:gd name="T14" fmla="+- 0 2705 2544"/>
                <a:gd name="T15" fmla="*/ 2705 h 161"/>
                <a:gd name="T16" fmla="+- 0 5108 5108"/>
                <a:gd name="T17" fmla="*/ T16 w 82"/>
                <a:gd name="T18" fmla="+- 0 2640 2544"/>
                <a:gd name="T19" fmla="*/ 2640 h 16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82" h="161">
                  <a:moveTo>
                    <a:pt x="0" y="70"/>
                  </a:moveTo>
                  <a:lnTo>
                    <a:pt x="0" y="0"/>
                  </a:lnTo>
                  <a:lnTo>
                    <a:pt x="81" y="82"/>
                  </a:lnTo>
                  <a:lnTo>
                    <a:pt x="0" y="161"/>
                  </a:lnTo>
                  <a:lnTo>
                    <a:pt x="0" y="96"/>
                  </a:lnTo>
                </a:path>
              </a:pathLst>
            </a:custGeom>
            <a:noFill/>
            <a:ln w="929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cxnSp>
          <p:nvCxnSpPr>
            <p:cNvPr id="25" name="Line 4182">
              <a:extLst>
                <a:ext uri="{FF2B5EF4-FFF2-40B4-BE49-F238E27FC236}">
                  <a16:creationId xmlns:a16="http://schemas.microsoft.com/office/drawing/2014/main" id="{7AB6D366-73EF-43BE-B0AD-1F2DA2F575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36" y="2504"/>
              <a:ext cx="0" cy="0"/>
            </a:xfrm>
            <a:prstGeom prst="line">
              <a:avLst/>
            </a:prstGeom>
            <a:noFill/>
            <a:ln w="934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4181">
              <a:extLst>
                <a:ext uri="{FF2B5EF4-FFF2-40B4-BE49-F238E27FC236}">
                  <a16:creationId xmlns:a16="http://schemas.microsoft.com/office/drawing/2014/main" id="{DF32DD15-A74C-4B77-94D9-7945A5DD37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93" y="2504"/>
              <a:ext cx="2" cy="0"/>
            </a:xfrm>
            <a:prstGeom prst="line">
              <a:avLst/>
            </a:prstGeom>
            <a:noFill/>
            <a:ln w="933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4180">
              <a:extLst>
                <a:ext uri="{FF2B5EF4-FFF2-40B4-BE49-F238E27FC236}">
                  <a16:creationId xmlns:a16="http://schemas.microsoft.com/office/drawing/2014/main" id="{159DCF7A-5405-4E81-B5A4-46FAC32309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1" y="2453"/>
              <a:ext cx="2" cy="12"/>
            </a:xfrm>
            <a:prstGeom prst="line">
              <a:avLst/>
            </a:prstGeom>
            <a:noFill/>
            <a:ln w="933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4179">
              <a:extLst>
                <a:ext uri="{FF2B5EF4-FFF2-40B4-BE49-F238E27FC236}">
                  <a16:creationId xmlns:a16="http://schemas.microsoft.com/office/drawing/2014/main" id="{E379438B-B92F-4A3D-AEE1-DEE1A6622B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1" y="2465"/>
              <a:ext cx="206" cy="0"/>
            </a:xfrm>
            <a:prstGeom prst="line">
              <a:avLst/>
            </a:prstGeom>
            <a:noFill/>
            <a:ln w="912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4178">
              <a:extLst>
                <a:ext uri="{FF2B5EF4-FFF2-40B4-BE49-F238E27FC236}">
                  <a16:creationId xmlns:a16="http://schemas.microsoft.com/office/drawing/2014/main" id="{26AB0ACA-EC61-4B1B-B105-3CA145510F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17" y="2465"/>
              <a:ext cx="3" cy="0"/>
            </a:xfrm>
            <a:prstGeom prst="line">
              <a:avLst/>
            </a:prstGeom>
            <a:noFill/>
            <a:ln w="933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4177">
              <a:extLst>
                <a:ext uri="{FF2B5EF4-FFF2-40B4-BE49-F238E27FC236}">
                  <a16:creationId xmlns:a16="http://schemas.microsoft.com/office/drawing/2014/main" id="{C227AE5F-96E6-4B72-85CA-56DCD64F0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8" y="2515"/>
              <a:ext cx="233" cy="228"/>
            </a:xfrm>
            <a:custGeom>
              <a:avLst/>
              <a:gdLst>
                <a:gd name="T0" fmla="+- 0 4426 4309"/>
                <a:gd name="T1" fmla="*/ T0 w 233"/>
                <a:gd name="T2" fmla="+- 0 2516 2516"/>
                <a:gd name="T3" fmla="*/ 2516 h 228"/>
                <a:gd name="T4" fmla="+- 0 4381 4309"/>
                <a:gd name="T5" fmla="*/ T4 w 233"/>
                <a:gd name="T6" fmla="+- 0 2524 2516"/>
                <a:gd name="T7" fmla="*/ 2524 h 228"/>
                <a:gd name="T8" fmla="+- 0 4343 4309"/>
                <a:gd name="T9" fmla="*/ T8 w 233"/>
                <a:gd name="T10" fmla="+- 0 2549 2516"/>
                <a:gd name="T11" fmla="*/ 2549 h 228"/>
                <a:gd name="T12" fmla="+- 0 4318 4309"/>
                <a:gd name="T13" fmla="*/ T12 w 233"/>
                <a:gd name="T14" fmla="+- 0 2585 2516"/>
                <a:gd name="T15" fmla="*/ 2585 h 228"/>
                <a:gd name="T16" fmla="+- 0 4309 4309"/>
                <a:gd name="T17" fmla="*/ T16 w 233"/>
                <a:gd name="T18" fmla="+- 0 2631 2516"/>
                <a:gd name="T19" fmla="*/ 2631 h 228"/>
                <a:gd name="T20" fmla="+- 0 4318 4309"/>
                <a:gd name="T21" fmla="*/ T20 w 233"/>
                <a:gd name="T22" fmla="+- 0 2675 2516"/>
                <a:gd name="T23" fmla="*/ 2675 h 228"/>
                <a:gd name="T24" fmla="+- 0 4343 4309"/>
                <a:gd name="T25" fmla="*/ T24 w 233"/>
                <a:gd name="T26" fmla="+- 0 2711 2516"/>
                <a:gd name="T27" fmla="*/ 2711 h 228"/>
                <a:gd name="T28" fmla="+- 0 4381 4309"/>
                <a:gd name="T29" fmla="*/ T28 w 233"/>
                <a:gd name="T30" fmla="+- 0 2735 2516"/>
                <a:gd name="T31" fmla="*/ 2735 h 228"/>
                <a:gd name="T32" fmla="+- 0 4426 4309"/>
                <a:gd name="T33" fmla="*/ T32 w 233"/>
                <a:gd name="T34" fmla="+- 0 2744 2516"/>
                <a:gd name="T35" fmla="*/ 2744 h 228"/>
                <a:gd name="T36" fmla="+- 0 4471 4309"/>
                <a:gd name="T37" fmla="*/ T36 w 233"/>
                <a:gd name="T38" fmla="+- 0 2735 2516"/>
                <a:gd name="T39" fmla="*/ 2735 h 228"/>
                <a:gd name="T40" fmla="+- 0 4507 4309"/>
                <a:gd name="T41" fmla="*/ T40 w 233"/>
                <a:gd name="T42" fmla="+- 0 2711 2516"/>
                <a:gd name="T43" fmla="*/ 2711 h 228"/>
                <a:gd name="T44" fmla="+- 0 4532 4309"/>
                <a:gd name="T45" fmla="*/ T44 w 233"/>
                <a:gd name="T46" fmla="+- 0 2675 2516"/>
                <a:gd name="T47" fmla="*/ 2675 h 228"/>
                <a:gd name="T48" fmla="+- 0 4542 4309"/>
                <a:gd name="T49" fmla="*/ T48 w 233"/>
                <a:gd name="T50" fmla="+- 0 2631 2516"/>
                <a:gd name="T51" fmla="*/ 2631 h 228"/>
                <a:gd name="T52" fmla="+- 0 4532 4309"/>
                <a:gd name="T53" fmla="*/ T52 w 233"/>
                <a:gd name="T54" fmla="+- 0 2585 2516"/>
                <a:gd name="T55" fmla="*/ 2585 h 228"/>
                <a:gd name="T56" fmla="+- 0 4507 4309"/>
                <a:gd name="T57" fmla="*/ T56 w 233"/>
                <a:gd name="T58" fmla="+- 0 2549 2516"/>
                <a:gd name="T59" fmla="*/ 2549 h 228"/>
                <a:gd name="T60" fmla="+- 0 4471 4309"/>
                <a:gd name="T61" fmla="*/ T60 w 233"/>
                <a:gd name="T62" fmla="+- 0 2524 2516"/>
                <a:gd name="T63" fmla="*/ 2524 h 228"/>
                <a:gd name="T64" fmla="+- 0 4426 4309"/>
                <a:gd name="T65" fmla="*/ T64 w 233"/>
                <a:gd name="T66" fmla="+- 0 2516 2516"/>
                <a:gd name="T67" fmla="*/ 2516 h 22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233" h="228">
                  <a:moveTo>
                    <a:pt x="117" y="0"/>
                  </a:moveTo>
                  <a:lnTo>
                    <a:pt x="72" y="8"/>
                  </a:lnTo>
                  <a:lnTo>
                    <a:pt x="34" y="33"/>
                  </a:lnTo>
                  <a:lnTo>
                    <a:pt x="9" y="69"/>
                  </a:lnTo>
                  <a:lnTo>
                    <a:pt x="0" y="115"/>
                  </a:lnTo>
                  <a:lnTo>
                    <a:pt x="9" y="159"/>
                  </a:lnTo>
                  <a:lnTo>
                    <a:pt x="34" y="195"/>
                  </a:lnTo>
                  <a:lnTo>
                    <a:pt x="72" y="219"/>
                  </a:lnTo>
                  <a:lnTo>
                    <a:pt x="117" y="228"/>
                  </a:lnTo>
                  <a:lnTo>
                    <a:pt x="162" y="219"/>
                  </a:lnTo>
                  <a:lnTo>
                    <a:pt x="198" y="195"/>
                  </a:lnTo>
                  <a:lnTo>
                    <a:pt x="223" y="159"/>
                  </a:lnTo>
                  <a:lnTo>
                    <a:pt x="233" y="115"/>
                  </a:lnTo>
                  <a:lnTo>
                    <a:pt x="223" y="69"/>
                  </a:lnTo>
                  <a:lnTo>
                    <a:pt x="198" y="33"/>
                  </a:lnTo>
                  <a:lnTo>
                    <a:pt x="162" y="8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31" name="Freeform 4176">
              <a:extLst>
                <a:ext uri="{FF2B5EF4-FFF2-40B4-BE49-F238E27FC236}">
                  <a16:creationId xmlns:a16="http://schemas.microsoft.com/office/drawing/2014/main" id="{DFB0F62D-F7C5-47A0-95FD-3ECEA2FB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" y="2513"/>
              <a:ext cx="250" cy="240"/>
            </a:xfrm>
            <a:custGeom>
              <a:avLst/>
              <a:gdLst>
                <a:gd name="T0" fmla="+- 0 4553 4304"/>
                <a:gd name="T1" fmla="*/ T0 w 250"/>
                <a:gd name="T2" fmla="+- 0 2633 2513"/>
                <a:gd name="T3" fmla="*/ 2633 h 240"/>
                <a:gd name="T4" fmla="+- 0 4543 4304"/>
                <a:gd name="T5" fmla="*/ T4 w 250"/>
                <a:gd name="T6" fmla="+- 0 2586 2513"/>
                <a:gd name="T7" fmla="*/ 2586 h 240"/>
                <a:gd name="T8" fmla="+- 0 4516 4304"/>
                <a:gd name="T9" fmla="*/ T8 w 250"/>
                <a:gd name="T10" fmla="+- 0 2548 2513"/>
                <a:gd name="T11" fmla="*/ 2548 h 240"/>
                <a:gd name="T12" fmla="+- 0 4477 4304"/>
                <a:gd name="T13" fmla="*/ T12 w 250"/>
                <a:gd name="T14" fmla="+- 0 2522 2513"/>
                <a:gd name="T15" fmla="*/ 2522 h 240"/>
                <a:gd name="T16" fmla="+- 0 4429 4304"/>
                <a:gd name="T17" fmla="*/ T16 w 250"/>
                <a:gd name="T18" fmla="+- 0 2513 2513"/>
                <a:gd name="T19" fmla="*/ 2513 h 240"/>
                <a:gd name="T20" fmla="+- 0 4380 4304"/>
                <a:gd name="T21" fmla="*/ T20 w 250"/>
                <a:gd name="T22" fmla="+- 0 2522 2513"/>
                <a:gd name="T23" fmla="*/ 2522 h 240"/>
                <a:gd name="T24" fmla="+- 0 4340 4304"/>
                <a:gd name="T25" fmla="*/ T24 w 250"/>
                <a:gd name="T26" fmla="+- 0 2548 2513"/>
                <a:gd name="T27" fmla="*/ 2548 h 240"/>
                <a:gd name="T28" fmla="+- 0 4314 4304"/>
                <a:gd name="T29" fmla="*/ T28 w 250"/>
                <a:gd name="T30" fmla="+- 0 2586 2513"/>
                <a:gd name="T31" fmla="*/ 2586 h 240"/>
                <a:gd name="T32" fmla="+- 0 4304 4304"/>
                <a:gd name="T33" fmla="*/ T32 w 250"/>
                <a:gd name="T34" fmla="+- 0 2633 2513"/>
                <a:gd name="T35" fmla="*/ 2633 h 240"/>
                <a:gd name="T36" fmla="+- 0 4314 4304"/>
                <a:gd name="T37" fmla="*/ T36 w 250"/>
                <a:gd name="T38" fmla="+- 0 2679 2513"/>
                <a:gd name="T39" fmla="*/ 2679 h 240"/>
                <a:gd name="T40" fmla="+- 0 4340 4304"/>
                <a:gd name="T41" fmla="*/ T40 w 250"/>
                <a:gd name="T42" fmla="+- 0 2717 2513"/>
                <a:gd name="T43" fmla="*/ 2717 h 240"/>
                <a:gd name="T44" fmla="+- 0 4380 4304"/>
                <a:gd name="T45" fmla="*/ T44 w 250"/>
                <a:gd name="T46" fmla="+- 0 2744 2513"/>
                <a:gd name="T47" fmla="*/ 2744 h 240"/>
                <a:gd name="T48" fmla="+- 0 4429 4304"/>
                <a:gd name="T49" fmla="*/ T48 w 250"/>
                <a:gd name="T50" fmla="+- 0 2753 2513"/>
                <a:gd name="T51" fmla="*/ 2753 h 240"/>
                <a:gd name="T52" fmla="+- 0 4477 4304"/>
                <a:gd name="T53" fmla="*/ T52 w 250"/>
                <a:gd name="T54" fmla="+- 0 2744 2513"/>
                <a:gd name="T55" fmla="*/ 2744 h 240"/>
                <a:gd name="T56" fmla="+- 0 4516 4304"/>
                <a:gd name="T57" fmla="*/ T56 w 250"/>
                <a:gd name="T58" fmla="+- 0 2717 2513"/>
                <a:gd name="T59" fmla="*/ 2717 h 240"/>
                <a:gd name="T60" fmla="+- 0 4543 4304"/>
                <a:gd name="T61" fmla="*/ T60 w 250"/>
                <a:gd name="T62" fmla="+- 0 2679 2513"/>
                <a:gd name="T63" fmla="*/ 2679 h 240"/>
                <a:gd name="T64" fmla="+- 0 4553 4304"/>
                <a:gd name="T65" fmla="*/ T64 w 250"/>
                <a:gd name="T66" fmla="+- 0 2633 2513"/>
                <a:gd name="T67" fmla="*/ 2633 h 2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250" h="240">
                  <a:moveTo>
                    <a:pt x="249" y="120"/>
                  </a:moveTo>
                  <a:lnTo>
                    <a:pt x="239" y="73"/>
                  </a:lnTo>
                  <a:lnTo>
                    <a:pt x="212" y="35"/>
                  </a:lnTo>
                  <a:lnTo>
                    <a:pt x="173" y="9"/>
                  </a:lnTo>
                  <a:lnTo>
                    <a:pt x="125" y="0"/>
                  </a:lnTo>
                  <a:lnTo>
                    <a:pt x="76" y="9"/>
                  </a:lnTo>
                  <a:lnTo>
                    <a:pt x="36" y="35"/>
                  </a:lnTo>
                  <a:lnTo>
                    <a:pt x="10" y="73"/>
                  </a:lnTo>
                  <a:lnTo>
                    <a:pt x="0" y="120"/>
                  </a:lnTo>
                  <a:lnTo>
                    <a:pt x="10" y="166"/>
                  </a:lnTo>
                  <a:lnTo>
                    <a:pt x="36" y="204"/>
                  </a:lnTo>
                  <a:lnTo>
                    <a:pt x="76" y="231"/>
                  </a:lnTo>
                  <a:lnTo>
                    <a:pt x="125" y="240"/>
                  </a:lnTo>
                  <a:lnTo>
                    <a:pt x="173" y="231"/>
                  </a:lnTo>
                  <a:lnTo>
                    <a:pt x="212" y="204"/>
                  </a:lnTo>
                  <a:lnTo>
                    <a:pt x="239" y="166"/>
                  </a:lnTo>
                  <a:lnTo>
                    <a:pt x="249" y="120"/>
                  </a:lnTo>
                  <a:close/>
                </a:path>
              </a:pathLst>
            </a:custGeom>
            <a:noFill/>
            <a:ln w="922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cxnSp>
          <p:nvCxnSpPr>
            <p:cNvPr id="32" name="Line 4175">
              <a:extLst>
                <a:ext uri="{FF2B5EF4-FFF2-40B4-BE49-F238E27FC236}">
                  <a16:creationId xmlns:a16="http://schemas.microsoft.com/office/drawing/2014/main" id="{107721C3-E90C-4DFB-A657-7723C22F3B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97" y="2640"/>
              <a:ext cx="1881" cy="0"/>
            </a:xfrm>
            <a:prstGeom prst="line">
              <a:avLst/>
            </a:prstGeom>
            <a:noFill/>
            <a:ln w="912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Line 4174">
              <a:extLst>
                <a:ext uri="{FF2B5EF4-FFF2-40B4-BE49-F238E27FC236}">
                  <a16:creationId xmlns:a16="http://schemas.microsoft.com/office/drawing/2014/main" id="{29651256-0B33-4A00-A57F-36E6F7CE71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97" y="2667"/>
              <a:ext cx="1881" cy="0"/>
            </a:xfrm>
            <a:prstGeom prst="line">
              <a:avLst/>
            </a:prstGeom>
            <a:noFill/>
            <a:ln w="912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Freeform 4173">
              <a:extLst>
                <a:ext uri="{FF2B5EF4-FFF2-40B4-BE49-F238E27FC236}">
                  <a16:creationId xmlns:a16="http://schemas.microsoft.com/office/drawing/2014/main" id="{5F54EBE8-2B53-4661-8A92-9912D884F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" y="2570"/>
              <a:ext cx="82" cy="164"/>
            </a:xfrm>
            <a:custGeom>
              <a:avLst/>
              <a:gdLst>
                <a:gd name="T0" fmla="+- 0 7678 7678"/>
                <a:gd name="T1" fmla="*/ T0 w 82"/>
                <a:gd name="T2" fmla="+- 0 2640 2571"/>
                <a:gd name="T3" fmla="*/ 2640 h 164"/>
                <a:gd name="T4" fmla="+- 0 7678 7678"/>
                <a:gd name="T5" fmla="*/ T4 w 82"/>
                <a:gd name="T6" fmla="+- 0 2571 2571"/>
                <a:gd name="T7" fmla="*/ 2571 h 164"/>
                <a:gd name="T8" fmla="+- 0 7760 7678"/>
                <a:gd name="T9" fmla="*/ T8 w 82"/>
                <a:gd name="T10" fmla="+- 0 2655 2571"/>
                <a:gd name="T11" fmla="*/ 2655 h 164"/>
                <a:gd name="T12" fmla="+- 0 7678 7678"/>
                <a:gd name="T13" fmla="*/ T12 w 82"/>
                <a:gd name="T14" fmla="+- 0 2734 2571"/>
                <a:gd name="T15" fmla="*/ 2734 h 164"/>
                <a:gd name="T16" fmla="+- 0 7678 7678"/>
                <a:gd name="T17" fmla="*/ T16 w 82"/>
                <a:gd name="T18" fmla="+- 0 2667 2571"/>
                <a:gd name="T19" fmla="*/ 2667 h 16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82" h="164">
                  <a:moveTo>
                    <a:pt x="0" y="69"/>
                  </a:moveTo>
                  <a:lnTo>
                    <a:pt x="0" y="0"/>
                  </a:lnTo>
                  <a:lnTo>
                    <a:pt x="82" y="84"/>
                  </a:lnTo>
                  <a:lnTo>
                    <a:pt x="0" y="163"/>
                  </a:lnTo>
                  <a:lnTo>
                    <a:pt x="0" y="96"/>
                  </a:lnTo>
                </a:path>
              </a:pathLst>
            </a:custGeom>
            <a:noFill/>
            <a:ln w="929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pic>
          <p:nvPicPr>
            <p:cNvPr id="35" name="Picture 4172">
              <a:extLst>
                <a:ext uri="{FF2B5EF4-FFF2-40B4-BE49-F238E27FC236}">
                  <a16:creationId xmlns:a16="http://schemas.microsoft.com/office/drawing/2014/main" id="{D73193B8-9F47-4A80-A369-D78C09F413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6" y="2457"/>
              <a:ext cx="26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4171">
              <a:extLst>
                <a:ext uri="{FF2B5EF4-FFF2-40B4-BE49-F238E27FC236}">
                  <a16:creationId xmlns:a16="http://schemas.microsoft.com/office/drawing/2014/main" id="{824A4E68-02C0-42F1-90EC-F95956091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" y="2457"/>
              <a:ext cx="603" cy="456"/>
            </a:xfrm>
            <a:prstGeom prst="rect">
              <a:avLst/>
            </a:prstGeom>
            <a:noFill/>
            <a:ln w="9204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pic>
          <p:nvPicPr>
            <p:cNvPr id="37" name="Picture 4170">
              <a:extLst>
                <a:ext uri="{FF2B5EF4-FFF2-40B4-BE49-F238E27FC236}">
                  <a16:creationId xmlns:a16="http://schemas.microsoft.com/office/drawing/2014/main" id="{B925DA7D-FD3A-481C-BF8A-62387BD734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9" y="2544"/>
              <a:ext cx="205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4169">
              <a:extLst>
                <a:ext uri="{FF2B5EF4-FFF2-40B4-BE49-F238E27FC236}">
                  <a16:creationId xmlns:a16="http://schemas.microsoft.com/office/drawing/2014/main" id="{A0E21757-AF24-4EDB-875B-9738E2038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0" y="4239"/>
              <a:ext cx="20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9" name="Line 4168">
              <a:extLst>
                <a:ext uri="{FF2B5EF4-FFF2-40B4-BE49-F238E27FC236}">
                  <a16:creationId xmlns:a16="http://schemas.microsoft.com/office/drawing/2014/main" id="{2AA25E37-1690-4C37-B67B-95E996C681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21" y="4301"/>
              <a:ext cx="2" cy="0"/>
            </a:xfrm>
            <a:prstGeom prst="line">
              <a:avLst/>
            </a:prstGeom>
            <a:noFill/>
            <a:ln w="934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Line 4167">
              <a:extLst>
                <a:ext uri="{FF2B5EF4-FFF2-40B4-BE49-F238E27FC236}">
                  <a16:creationId xmlns:a16="http://schemas.microsoft.com/office/drawing/2014/main" id="{4F19392F-468A-4B17-9B89-BA0B10EB94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47" y="4301"/>
              <a:ext cx="2" cy="0"/>
            </a:xfrm>
            <a:prstGeom prst="line">
              <a:avLst/>
            </a:prstGeom>
            <a:noFill/>
            <a:ln w="934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Freeform 4166">
              <a:extLst>
                <a:ext uri="{FF2B5EF4-FFF2-40B4-BE49-F238E27FC236}">
                  <a16:creationId xmlns:a16="http://schemas.microsoft.com/office/drawing/2014/main" id="{8260C593-6850-4574-A921-CFBC9A5BA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" y="2906"/>
              <a:ext cx="166" cy="80"/>
            </a:xfrm>
            <a:custGeom>
              <a:avLst/>
              <a:gdLst>
                <a:gd name="T0" fmla="+- 0 5521 5451"/>
                <a:gd name="T1" fmla="*/ T0 w 166"/>
                <a:gd name="T2" fmla="+- 0 2986 2907"/>
                <a:gd name="T3" fmla="*/ 2986 h 80"/>
                <a:gd name="T4" fmla="+- 0 5451 5451"/>
                <a:gd name="T5" fmla="*/ T4 w 166"/>
                <a:gd name="T6" fmla="+- 0 2986 2907"/>
                <a:gd name="T7" fmla="*/ 2986 h 80"/>
                <a:gd name="T8" fmla="+- 0 5535 5451"/>
                <a:gd name="T9" fmla="*/ T8 w 166"/>
                <a:gd name="T10" fmla="+- 0 2907 2907"/>
                <a:gd name="T11" fmla="*/ 2907 h 80"/>
                <a:gd name="T12" fmla="+- 0 5617 5451"/>
                <a:gd name="T13" fmla="*/ T12 w 166"/>
                <a:gd name="T14" fmla="+- 0 2986 2907"/>
                <a:gd name="T15" fmla="*/ 2986 h 80"/>
                <a:gd name="T16" fmla="+- 0 5547 5451"/>
                <a:gd name="T17" fmla="*/ T16 w 166"/>
                <a:gd name="T18" fmla="+- 0 2986 2907"/>
                <a:gd name="T19" fmla="*/ 2986 h 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66" h="80">
                  <a:moveTo>
                    <a:pt x="70" y="79"/>
                  </a:moveTo>
                  <a:lnTo>
                    <a:pt x="0" y="79"/>
                  </a:lnTo>
                  <a:lnTo>
                    <a:pt x="84" y="0"/>
                  </a:lnTo>
                  <a:lnTo>
                    <a:pt x="166" y="79"/>
                  </a:lnTo>
                  <a:lnTo>
                    <a:pt x="96" y="79"/>
                  </a:lnTo>
                </a:path>
              </a:pathLst>
            </a:custGeom>
            <a:noFill/>
            <a:ln w="916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43" name="Rectangle 4164">
              <a:extLst>
                <a:ext uri="{FF2B5EF4-FFF2-40B4-BE49-F238E27FC236}">
                  <a16:creationId xmlns:a16="http://schemas.microsoft.com/office/drawing/2014/main" id="{82E12ECA-94B2-4A19-B1BA-F7F340050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4" y="998"/>
              <a:ext cx="608" cy="454"/>
            </a:xfrm>
            <a:prstGeom prst="rect">
              <a:avLst/>
            </a:prstGeom>
            <a:noFill/>
            <a:ln w="9203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pic>
          <p:nvPicPr>
            <p:cNvPr id="44" name="Picture 4163">
              <a:extLst>
                <a:ext uri="{FF2B5EF4-FFF2-40B4-BE49-F238E27FC236}">
                  <a16:creationId xmlns:a16="http://schemas.microsoft.com/office/drawing/2014/main" id="{9E076C15-EDF9-40FE-8E82-98D40B6FF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1" y="1178"/>
              <a:ext cx="20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5" name="Line 4162">
              <a:extLst>
                <a:ext uri="{FF2B5EF4-FFF2-40B4-BE49-F238E27FC236}">
                  <a16:creationId xmlns:a16="http://schemas.microsoft.com/office/drawing/2014/main" id="{FB1CA97A-CACE-41AB-A034-EF3EB1E496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02" y="1313"/>
              <a:ext cx="1486" cy="0"/>
            </a:xfrm>
            <a:prstGeom prst="line">
              <a:avLst/>
            </a:prstGeom>
            <a:noFill/>
            <a:ln w="912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4161">
              <a:extLst>
                <a:ext uri="{FF2B5EF4-FFF2-40B4-BE49-F238E27FC236}">
                  <a16:creationId xmlns:a16="http://schemas.microsoft.com/office/drawing/2014/main" id="{4D964D23-FE4D-4278-993A-D484C2DC74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02" y="1340"/>
              <a:ext cx="1486" cy="0"/>
            </a:xfrm>
            <a:prstGeom prst="line">
              <a:avLst/>
            </a:prstGeom>
            <a:noFill/>
            <a:ln w="912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Freeform 4160">
              <a:extLst>
                <a:ext uri="{FF2B5EF4-FFF2-40B4-BE49-F238E27FC236}">
                  <a16:creationId xmlns:a16="http://schemas.microsoft.com/office/drawing/2014/main" id="{59FCA901-2AFB-4ED8-9176-7F1A89948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7" y="1245"/>
              <a:ext cx="82" cy="159"/>
            </a:xfrm>
            <a:custGeom>
              <a:avLst/>
              <a:gdLst>
                <a:gd name="T0" fmla="+- 0 7088 7088"/>
                <a:gd name="T1" fmla="*/ T0 w 82"/>
                <a:gd name="T2" fmla="+- 0 1313 1246"/>
                <a:gd name="T3" fmla="*/ 1313 h 159"/>
                <a:gd name="T4" fmla="+- 0 7088 7088"/>
                <a:gd name="T5" fmla="*/ T4 w 82"/>
                <a:gd name="T6" fmla="+- 0 1246 1246"/>
                <a:gd name="T7" fmla="*/ 1246 h 159"/>
                <a:gd name="T8" fmla="+- 0 7169 7088"/>
                <a:gd name="T9" fmla="*/ T8 w 82"/>
                <a:gd name="T10" fmla="+- 0 1325 1246"/>
                <a:gd name="T11" fmla="*/ 1325 h 159"/>
                <a:gd name="T12" fmla="+- 0 7088 7088"/>
                <a:gd name="T13" fmla="*/ T12 w 82"/>
                <a:gd name="T14" fmla="+- 0 1404 1246"/>
                <a:gd name="T15" fmla="*/ 1404 h 159"/>
                <a:gd name="T16" fmla="+- 0 7088 7088"/>
                <a:gd name="T17" fmla="*/ T16 w 82"/>
                <a:gd name="T18" fmla="+- 0 1340 1246"/>
                <a:gd name="T19" fmla="*/ 1340 h 1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82" h="159">
                  <a:moveTo>
                    <a:pt x="0" y="67"/>
                  </a:moveTo>
                  <a:lnTo>
                    <a:pt x="0" y="0"/>
                  </a:lnTo>
                  <a:lnTo>
                    <a:pt x="81" y="79"/>
                  </a:lnTo>
                  <a:lnTo>
                    <a:pt x="0" y="158"/>
                  </a:lnTo>
                  <a:lnTo>
                    <a:pt x="0" y="94"/>
                  </a:lnTo>
                </a:path>
              </a:pathLst>
            </a:custGeom>
            <a:noFill/>
            <a:ln w="929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pic>
          <p:nvPicPr>
            <p:cNvPr id="48" name="Picture 4159">
              <a:extLst>
                <a:ext uri="{FF2B5EF4-FFF2-40B4-BE49-F238E27FC236}">
                  <a16:creationId xmlns:a16="http://schemas.microsoft.com/office/drawing/2014/main" id="{BEB19A20-288D-44BC-B6F0-1A82752F91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2" y="1130"/>
              <a:ext cx="26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9" name="Line 4158">
              <a:extLst>
                <a:ext uri="{FF2B5EF4-FFF2-40B4-BE49-F238E27FC236}">
                  <a16:creationId xmlns:a16="http://schemas.microsoft.com/office/drawing/2014/main" id="{ECB4CD03-EA22-4247-BDB8-9AF0796BE5C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74" y="1191"/>
              <a:ext cx="1608" cy="2"/>
            </a:xfrm>
            <a:prstGeom prst="line">
              <a:avLst/>
            </a:prstGeom>
            <a:noFill/>
            <a:ln w="912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Line 4157">
              <a:extLst>
                <a:ext uri="{FF2B5EF4-FFF2-40B4-BE49-F238E27FC236}">
                  <a16:creationId xmlns:a16="http://schemas.microsoft.com/office/drawing/2014/main" id="{A7742710-E7F9-4643-852D-46232AACBE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74" y="1217"/>
              <a:ext cx="1608" cy="3"/>
            </a:xfrm>
            <a:prstGeom prst="line">
              <a:avLst/>
            </a:prstGeom>
            <a:noFill/>
            <a:ln w="912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Freeform 4156">
              <a:extLst>
                <a:ext uri="{FF2B5EF4-FFF2-40B4-BE49-F238E27FC236}">
                  <a16:creationId xmlns:a16="http://schemas.microsoft.com/office/drawing/2014/main" id="{40153260-B8AB-410C-ADFF-FDA2A56BE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2" y="1125"/>
              <a:ext cx="82" cy="161"/>
            </a:xfrm>
            <a:custGeom>
              <a:avLst/>
              <a:gdLst>
                <a:gd name="T0" fmla="+- 0 9382 9382"/>
                <a:gd name="T1" fmla="*/ T0 w 82"/>
                <a:gd name="T2" fmla="+- 0 1191 1126"/>
                <a:gd name="T3" fmla="*/ 1191 h 161"/>
                <a:gd name="T4" fmla="+- 0 9382 9382"/>
                <a:gd name="T5" fmla="*/ T4 w 82"/>
                <a:gd name="T6" fmla="+- 0 1126 1126"/>
                <a:gd name="T7" fmla="*/ 1126 h 161"/>
                <a:gd name="T8" fmla="+- 0 9464 9382"/>
                <a:gd name="T9" fmla="*/ T8 w 82"/>
                <a:gd name="T10" fmla="+- 0 1205 1126"/>
                <a:gd name="T11" fmla="*/ 1205 h 161"/>
                <a:gd name="T12" fmla="+- 0 9382 9382"/>
                <a:gd name="T13" fmla="*/ T12 w 82"/>
                <a:gd name="T14" fmla="+- 0 1287 1126"/>
                <a:gd name="T15" fmla="*/ 1287 h 161"/>
                <a:gd name="T16" fmla="+- 0 9382 9382"/>
                <a:gd name="T17" fmla="*/ T16 w 82"/>
                <a:gd name="T18" fmla="+- 0 1217 1126"/>
                <a:gd name="T19" fmla="*/ 1217 h 16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82" h="161">
                  <a:moveTo>
                    <a:pt x="0" y="65"/>
                  </a:moveTo>
                  <a:lnTo>
                    <a:pt x="0" y="0"/>
                  </a:lnTo>
                  <a:lnTo>
                    <a:pt x="82" y="79"/>
                  </a:lnTo>
                  <a:lnTo>
                    <a:pt x="0" y="161"/>
                  </a:lnTo>
                  <a:lnTo>
                    <a:pt x="0" y="91"/>
                  </a:lnTo>
                </a:path>
              </a:pathLst>
            </a:custGeom>
            <a:noFill/>
            <a:ln w="929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pic>
          <p:nvPicPr>
            <p:cNvPr id="52" name="Picture 4155">
              <a:extLst>
                <a:ext uri="{FF2B5EF4-FFF2-40B4-BE49-F238E27FC236}">
                  <a16:creationId xmlns:a16="http://schemas.microsoft.com/office/drawing/2014/main" id="{CC9FCF89-6260-49D1-8959-EC1928D3B6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" y="1010"/>
              <a:ext cx="26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Freeform 4154">
              <a:extLst>
                <a:ext uri="{FF2B5EF4-FFF2-40B4-BE49-F238E27FC236}">
                  <a16:creationId xmlns:a16="http://schemas.microsoft.com/office/drawing/2014/main" id="{CA2A707D-DF38-4119-A576-195C3430E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8" y="1104"/>
              <a:ext cx="125" cy="92"/>
            </a:xfrm>
            <a:custGeom>
              <a:avLst/>
              <a:gdLst>
                <a:gd name="T0" fmla="+- 0 9478 9469"/>
                <a:gd name="T1" fmla="*/ T0 w 125"/>
                <a:gd name="T2" fmla="+- 0 1196 1104"/>
                <a:gd name="T3" fmla="*/ 1196 h 92"/>
                <a:gd name="T4" fmla="+- 0 9471 9469"/>
                <a:gd name="T5" fmla="*/ T4 w 125"/>
                <a:gd name="T6" fmla="+- 0 1181 1104"/>
                <a:gd name="T7" fmla="*/ 1181 h 92"/>
                <a:gd name="T8" fmla="+- 0 9469 9469"/>
                <a:gd name="T9" fmla="*/ T8 w 125"/>
                <a:gd name="T10" fmla="+- 0 1164 1104"/>
                <a:gd name="T11" fmla="*/ 1164 h 92"/>
                <a:gd name="T12" fmla="+- 0 9471 9469"/>
                <a:gd name="T13" fmla="*/ T12 w 125"/>
                <a:gd name="T14" fmla="+- 0 1152 1104"/>
                <a:gd name="T15" fmla="*/ 1152 h 92"/>
                <a:gd name="T16" fmla="+- 0 9519 9469"/>
                <a:gd name="T17" fmla="*/ T16 w 125"/>
                <a:gd name="T18" fmla="+- 0 1107 1104"/>
                <a:gd name="T19" fmla="*/ 1107 h 92"/>
                <a:gd name="T20" fmla="+- 0 9533 9469"/>
                <a:gd name="T21" fmla="*/ T20 w 125"/>
                <a:gd name="T22" fmla="+- 0 1104 1104"/>
                <a:gd name="T23" fmla="*/ 1104 h 92"/>
                <a:gd name="T24" fmla="+- 0 9545 9469"/>
                <a:gd name="T25" fmla="*/ T24 w 125"/>
                <a:gd name="T26" fmla="+- 0 1107 1104"/>
                <a:gd name="T27" fmla="*/ 1107 h 92"/>
                <a:gd name="T28" fmla="+- 0 9555 9469"/>
                <a:gd name="T29" fmla="*/ T28 w 125"/>
                <a:gd name="T30" fmla="+- 0 1109 1104"/>
                <a:gd name="T31" fmla="*/ 1109 h 92"/>
                <a:gd name="T32" fmla="+- 0 9577 9469"/>
                <a:gd name="T33" fmla="*/ T32 w 125"/>
                <a:gd name="T34" fmla="+- 0 1124 1104"/>
                <a:gd name="T35" fmla="*/ 1124 h 92"/>
                <a:gd name="T36" fmla="+- 0 9589 9469"/>
                <a:gd name="T37" fmla="*/ T36 w 125"/>
                <a:gd name="T38" fmla="+- 0 1143 1104"/>
                <a:gd name="T39" fmla="*/ 1143 h 92"/>
                <a:gd name="T40" fmla="+- 0 9591 9469"/>
                <a:gd name="T41" fmla="*/ T40 w 125"/>
                <a:gd name="T42" fmla="+- 0 1152 1104"/>
                <a:gd name="T43" fmla="*/ 1152 h 92"/>
                <a:gd name="T44" fmla="+- 0 9593 9469"/>
                <a:gd name="T45" fmla="*/ T44 w 125"/>
                <a:gd name="T46" fmla="+- 0 1164 1104"/>
                <a:gd name="T47" fmla="*/ 1164 h 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0" t="0" r="r" b="b"/>
              <a:pathLst>
                <a:path w="125" h="92">
                  <a:moveTo>
                    <a:pt x="9" y="92"/>
                  </a:moveTo>
                  <a:lnTo>
                    <a:pt x="2" y="77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50" y="3"/>
                  </a:lnTo>
                  <a:lnTo>
                    <a:pt x="64" y="0"/>
                  </a:lnTo>
                  <a:lnTo>
                    <a:pt x="76" y="3"/>
                  </a:lnTo>
                  <a:lnTo>
                    <a:pt x="86" y="5"/>
                  </a:lnTo>
                  <a:lnTo>
                    <a:pt x="108" y="20"/>
                  </a:lnTo>
                  <a:lnTo>
                    <a:pt x="120" y="39"/>
                  </a:lnTo>
                  <a:lnTo>
                    <a:pt x="122" y="48"/>
                  </a:lnTo>
                  <a:lnTo>
                    <a:pt x="124" y="60"/>
                  </a:lnTo>
                </a:path>
              </a:pathLst>
            </a:custGeom>
            <a:noFill/>
            <a:ln w="920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54" name="Freeform 4153">
              <a:extLst>
                <a:ext uri="{FF2B5EF4-FFF2-40B4-BE49-F238E27FC236}">
                  <a16:creationId xmlns:a16="http://schemas.microsoft.com/office/drawing/2014/main" id="{CAB3E592-238A-4BC5-B700-BF8900A79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9" y="1104"/>
              <a:ext cx="94" cy="123"/>
            </a:xfrm>
            <a:custGeom>
              <a:avLst/>
              <a:gdLst>
                <a:gd name="T0" fmla="+- 0 9569 9569"/>
                <a:gd name="T1" fmla="*/ T0 w 94"/>
                <a:gd name="T2" fmla="+- 0 1114 1104"/>
                <a:gd name="T3" fmla="*/ 1114 h 123"/>
                <a:gd name="T4" fmla="+- 0 9586 9569"/>
                <a:gd name="T5" fmla="*/ T4 w 94"/>
                <a:gd name="T6" fmla="+- 0 1107 1104"/>
                <a:gd name="T7" fmla="*/ 1107 h 123"/>
                <a:gd name="T8" fmla="+- 0 9603 9569"/>
                <a:gd name="T9" fmla="*/ T8 w 94"/>
                <a:gd name="T10" fmla="+- 0 1104 1104"/>
                <a:gd name="T11" fmla="*/ 1104 h 123"/>
                <a:gd name="T12" fmla="+- 0 9615 9569"/>
                <a:gd name="T13" fmla="*/ T12 w 94"/>
                <a:gd name="T14" fmla="+- 0 1107 1104"/>
                <a:gd name="T15" fmla="*/ 1107 h 123"/>
                <a:gd name="T16" fmla="+- 0 9661 9569"/>
                <a:gd name="T17" fmla="*/ T16 w 94"/>
                <a:gd name="T18" fmla="+- 0 1152 1104"/>
                <a:gd name="T19" fmla="*/ 1152 h 123"/>
                <a:gd name="T20" fmla="+- 0 9663 9569"/>
                <a:gd name="T21" fmla="*/ T20 w 94"/>
                <a:gd name="T22" fmla="+- 0 1164 1104"/>
                <a:gd name="T23" fmla="*/ 1164 h 123"/>
                <a:gd name="T24" fmla="+- 0 9658 9569"/>
                <a:gd name="T25" fmla="*/ T24 w 94"/>
                <a:gd name="T26" fmla="+- 0 1188 1104"/>
                <a:gd name="T27" fmla="*/ 1188 h 123"/>
                <a:gd name="T28" fmla="+- 0 9646 9569"/>
                <a:gd name="T29" fmla="*/ T28 w 94"/>
                <a:gd name="T30" fmla="+- 0 1208 1104"/>
                <a:gd name="T31" fmla="*/ 1208 h 123"/>
                <a:gd name="T32" fmla="+- 0 9637 9569"/>
                <a:gd name="T33" fmla="*/ T32 w 94"/>
                <a:gd name="T34" fmla="+- 0 1217 1104"/>
                <a:gd name="T35" fmla="*/ 1217 h 123"/>
                <a:gd name="T36" fmla="+- 0 9625 9569"/>
                <a:gd name="T37" fmla="*/ T36 w 94"/>
                <a:gd name="T38" fmla="+- 0 1222 1104"/>
                <a:gd name="T39" fmla="*/ 1222 h 123"/>
                <a:gd name="T40" fmla="+- 0 9615 9569"/>
                <a:gd name="T41" fmla="*/ T40 w 94"/>
                <a:gd name="T42" fmla="+- 0 1224 1104"/>
                <a:gd name="T43" fmla="*/ 1224 h 123"/>
                <a:gd name="T44" fmla="+- 0 9603 9569"/>
                <a:gd name="T45" fmla="*/ T44 w 94"/>
                <a:gd name="T46" fmla="+- 0 1227 1104"/>
                <a:gd name="T47" fmla="*/ 1227 h 12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0" t="0" r="r" b="b"/>
              <a:pathLst>
                <a:path w="94" h="123">
                  <a:moveTo>
                    <a:pt x="0" y="10"/>
                  </a:moveTo>
                  <a:lnTo>
                    <a:pt x="17" y="3"/>
                  </a:lnTo>
                  <a:lnTo>
                    <a:pt x="34" y="0"/>
                  </a:lnTo>
                  <a:lnTo>
                    <a:pt x="46" y="3"/>
                  </a:lnTo>
                  <a:lnTo>
                    <a:pt x="92" y="48"/>
                  </a:lnTo>
                  <a:lnTo>
                    <a:pt x="94" y="60"/>
                  </a:lnTo>
                  <a:lnTo>
                    <a:pt x="89" y="84"/>
                  </a:lnTo>
                  <a:lnTo>
                    <a:pt x="77" y="104"/>
                  </a:lnTo>
                  <a:lnTo>
                    <a:pt x="68" y="113"/>
                  </a:lnTo>
                  <a:lnTo>
                    <a:pt x="56" y="118"/>
                  </a:lnTo>
                  <a:lnTo>
                    <a:pt x="46" y="120"/>
                  </a:lnTo>
                  <a:lnTo>
                    <a:pt x="34" y="123"/>
                  </a:lnTo>
                </a:path>
              </a:pathLst>
            </a:custGeom>
            <a:noFill/>
            <a:ln w="926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55" name="Freeform 4152">
              <a:extLst>
                <a:ext uri="{FF2B5EF4-FFF2-40B4-BE49-F238E27FC236}">
                  <a16:creationId xmlns:a16="http://schemas.microsoft.com/office/drawing/2014/main" id="{6E67344C-29A4-4CEF-A7C1-295FE1F3B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8" y="1202"/>
              <a:ext cx="125" cy="89"/>
            </a:xfrm>
            <a:custGeom>
              <a:avLst/>
              <a:gdLst>
                <a:gd name="T0" fmla="+- 0 9656 9538"/>
                <a:gd name="T1" fmla="*/ T0 w 125"/>
                <a:gd name="T2" fmla="+- 0 1203 1203"/>
                <a:gd name="T3" fmla="*/ 1203 h 89"/>
                <a:gd name="T4" fmla="+- 0 9661 9538"/>
                <a:gd name="T5" fmla="*/ T4 w 125"/>
                <a:gd name="T6" fmla="+- 0 1217 1203"/>
                <a:gd name="T7" fmla="*/ 1217 h 89"/>
                <a:gd name="T8" fmla="+- 0 9663 9538"/>
                <a:gd name="T9" fmla="*/ T8 w 125"/>
                <a:gd name="T10" fmla="+- 0 1232 1203"/>
                <a:gd name="T11" fmla="*/ 1232 h 89"/>
                <a:gd name="T12" fmla="+- 0 9661 9538"/>
                <a:gd name="T13" fmla="*/ T12 w 125"/>
                <a:gd name="T14" fmla="+- 0 1246 1203"/>
                <a:gd name="T15" fmla="*/ 1246 h 89"/>
                <a:gd name="T16" fmla="+- 0 9658 9538"/>
                <a:gd name="T17" fmla="*/ T16 w 125"/>
                <a:gd name="T18" fmla="+- 0 1256 1203"/>
                <a:gd name="T19" fmla="*/ 1256 h 89"/>
                <a:gd name="T20" fmla="+- 0 9646 9538"/>
                <a:gd name="T21" fmla="*/ T20 w 125"/>
                <a:gd name="T22" fmla="+- 0 1275 1203"/>
                <a:gd name="T23" fmla="*/ 1275 h 89"/>
                <a:gd name="T24" fmla="+- 0 9625 9538"/>
                <a:gd name="T25" fmla="*/ T24 w 125"/>
                <a:gd name="T26" fmla="+- 0 1289 1203"/>
                <a:gd name="T27" fmla="*/ 1289 h 89"/>
                <a:gd name="T28" fmla="+- 0 9615 9538"/>
                <a:gd name="T29" fmla="*/ T28 w 125"/>
                <a:gd name="T30" fmla="+- 0 1289 1203"/>
                <a:gd name="T31" fmla="*/ 1289 h 89"/>
                <a:gd name="T32" fmla="+- 0 9603 9538"/>
                <a:gd name="T33" fmla="*/ T32 w 125"/>
                <a:gd name="T34" fmla="+- 0 1292 1203"/>
                <a:gd name="T35" fmla="*/ 1292 h 89"/>
                <a:gd name="T36" fmla="+- 0 9589 9538"/>
                <a:gd name="T37" fmla="*/ T36 w 125"/>
                <a:gd name="T38" fmla="+- 0 1289 1203"/>
                <a:gd name="T39" fmla="*/ 1289 h 89"/>
                <a:gd name="T40" fmla="+- 0 9577 9538"/>
                <a:gd name="T41" fmla="*/ T40 w 125"/>
                <a:gd name="T42" fmla="+- 0 1289 1203"/>
                <a:gd name="T43" fmla="*/ 1289 h 89"/>
                <a:gd name="T44" fmla="+- 0 9557 9538"/>
                <a:gd name="T45" fmla="*/ T44 w 125"/>
                <a:gd name="T46" fmla="+- 0 1275 1203"/>
                <a:gd name="T47" fmla="*/ 1275 h 89"/>
                <a:gd name="T48" fmla="+- 0 9543 9538"/>
                <a:gd name="T49" fmla="*/ T48 w 125"/>
                <a:gd name="T50" fmla="+- 0 1256 1203"/>
                <a:gd name="T51" fmla="*/ 1256 h 89"/>
                <a:gd name="T52" fmla="+- 0 9541 9538"/>
                <a:gd name="T53" fmla="*/ T52 w 125"/>
                <a:gd name="T54" fmla="+- 0 1246 1203"/>
                <a:gd name="T55" fmla="*/ 1246 h 89"/>
                <a:gd name="T56" fmla="+- 0 9538 9538"/>
                <a:gd name="T57" fmla="*/ T56 w 125"/>
                <a:gd name="T58" fmla="+- 0 1232 1203"/>
                <a:gd name="T59" fmla="*/ 1232 h 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</a:cxnLst>
              <a:rect l="0" t="0" r="r" b="b"/>
              <a:pathLst>
                <a:path w="125" h="89">
                  <a:moveTo>
                    <a:pt x="118" y="0"/>
                  </a:moveTo>
                  <a:lnTo>
                    <a:pt x="123" y="14"/>
                  </a:lnTo>
                  <a:lnTo>
                    <a:pt x="125" y="29"/>
                  </a:lnTo>
                  <a:lnTo>
                    <a:pt x="123" y="43"/>
                  </a:lnTo>
                  <a:lnTo>
                    <a:pt x="120" y="53"/>
                  </a:lnTo>
                  <a:lnTo>
                    <a:pt x="108" y="72"/>
                  </a:lnTo>
                  <a:lnTo>
                    <a:pt x="87" y="86"/>
                  </a:lnTo>
                  <a:lnTo>
                    <a:pt x="77" y="86"/>
                  </a:lnTo>
                  <a:lnTo>
                    <a:pt x="65" y="89"/>
                  </a:lnTo>
                  <a:lnTo>
                    <a:pt x="51" y="86"/>
                  </a:lnTo>
                  <a:lnTo>
                    <a:pt x="39" y="86"/>
                  </a:lnTo>
                  <a:lnTo>
                    <a:pt x="19" y="72"/>
                  </a:lnTo>
                  <a:lnTo>
                    <a:pt x="5" y="53"/>
                  </a:lnTo>
                  <a:lnTo>
                    <a:pt x="3" y="43"/>
                  </a:lnTo>
                  <a:lnTo>
                    <a:pt x="0" y="29"/>
                  </a:lnTo>
                </a:path>
              </a:pathLst>
            </a:custGeom>
            <a:noFill/>
            <a:ln w="919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56" name="Freeform 4151">
              <a:extLst>
                <a:ext uri="{FF2B5EF4-FFF2-40B4-BE49-F238E27FC236}">
                  <a16:creationId xmlns:a16="http://schemas.microsoft.com/office/drawing/2014/main" id="{E7411172-BB53-43D9-B4EC-6C6C30593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8" y="1171"/>
              <a:ext cx="94" cy="120"/>
            </a:xfrm>
            <a:custGeom>
              <a:avLst/>
              <a:gdLst>
                <a:gd name="T0" fmla="+- 0 9562 9469"/>
                <a:gd name="T1" fmla="*/ T0 w 94"/>
                <a:gd name="T2" fmla="+- 0 1284 1172"/>
                <a:gd name="T3" fmla="*/ 1284 h 120"/>
                <a:gd name="T4" fmla="+- 0 9548 9469"/>
                <a:gd name="T5" fmla="*/ T4 w 94"/>
                <a:gd name="T6" fmla="+- 0 1289 1172"/>
                <a:gd name="T7" fmla="*/ 1289 h 120"/>
                <a:gd name="T8" fmla="+- 0 9533 9469"/>
                <a:gd name="T9" fmla="*/ T8 w 94"/>
                <a:gd name="T10" fmla="+- 0 1292 1172"/>
                <a:gd name="T11" fmla="*/ 1292 h 120"/>
                <a:gd name="T12" fmla="+- 0 9519 9469"/>
                <a:gd name="T13" fmla="*/ T12 w 94"/>
                <a:gd name="T14" fmla="+- 0 1289 1172"/>
                <a:gd name="T15" fmla="*/ 1289 h 120"/>
                <a:gd name="T16" fmla="+- 0 9507 9469"/>
                <a:gd name="T17" fmla="*/ T16 w 94"/>
                <a:gd name="T18" fmla="+- 0 1289 1172"/>
                <a:gd name="T19" fmla="*/ 1289 h 120"/>
                <a:gd name="T20" fmla="+- 0 9488 9469"/>
                <a:gd name="T21" fmla="*/ T20 w 94"/>
                <a:gd name="T22" fmla="+- 0 1275 1172"/>
                <a:gd name="T23" fmla="*/ 1275 h 120"/>
                <a:gd name="T24" fmla="+- 0 9473 9469"/>
                <a:gd name="T25" fmla="*/ T24 w 94"/>
                <a:gd name="T26" fmla="+- 0 1256 1172"/>
                <a:gd name="T27" fmla="*/ 1256 h 120"/>
                <a:gd name="T28" fmla="+- 0 9471 9469"/>
                <a:gd name="T29" fmla="*/ T28 w 94"/>
                <a:gd name="T30" fmla="+- 0 1246 1172"/>
                <a:gd name="T31" fmla="*/ 1246 h 120"/>
                <a:gd name="T32" fmla="+- 0 9469 9469"/>
                <a:gd name="T33" fmla="*/ T32 w 94"/>
                <a:gd name="T34" fmla="+- 0 1232 1172"/>
                <a:gd name="T35" fmla="*/ 1232 h 120"/>
                <a:gd name="T36" fmla="+- 0 9473 9469"/>
                <a:gd name="T37" fmla="*/ T36 w 94"/>
                <a:gd name="T38" fmla="+- 0 1208 1172"/>
                <a:gd name="T39" fmla="*/ 1208 h 120"/>
                <a:gd name="T40" fmla="+- 0 9488 9469"/>
                <a:gd name="T41" fmla="*/ T40 w 94"/>
                <a:gd name="T42" fmla="+- 0 1188 1172"/>
                <a:gd name="T43" fmla="*/ 1188 h 120"/>
                <a:gd name="T44" fmla="+- 0 9507 9469"/>
                <a:gd name="T45" fmla="*/ T44 w 94"/>
                <a:gd name="T46" fmla="+- 0 1174 1172"/>
                <a:gd name="T47" fmla="*/ 1174 h 120"/>
                <a:gd name="T48" fmla="+- 0 9519 9469"/>
                <a:gd name="T49" fmla="*/ T48 w 94"/>
                <a:gd name="T50" fmla="+- 0 1174 1172"/>
                <a:gd name="T51" fmla="*/ 1174 h 120"/>
                <a:gd name="T52" fmla="+- 0 9533 9469"/>
                <a:gd name="T53" fmla="*/ T52 w 94"/>
                <a:gd name="T54" fmla="+- 0 1172 1172"/>
                <a:gd name="T55" fmla="*/ 1172 h 1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</a:cxnLst>
              <a:rect l="0" t="0" r="r" b="b"/>
              <a:pathLst>
                <a:path w="94" h="120">
                  <a:moveTo>
                    <a:pt x="93" y="112"/>
                  </a:moveTo>
                  <a:lnTo>
                    <a:pt x="79" y="117"/>
                  </a:lnTo>
                  <a:lnTo>
                    <a:pt x="64" y="120"/>
                  </a:lnTo>
                  <a:lnTo>
                    <a:pt x="50" y="117"/>
                  </a:lnTo>
                  <a:lnTo>
                    <a:pt x="38" y="117"/>
                  </a:lnTo>
                  <a:lnTo>
                    <a:pt x="19" y="103"/>
                  </a:lnTo>
                  <a:lnTo>
                    <a:pt x="4" y="84"/>
                  </a:lnTo>
                  <a:lnTo>
                    <a:pt x="2" y="74"/>
                  </a:lnTo>
                  <a:lnTo>
                    <a:pt x="0" y="60"/>
                  </a:lnTo>
                  <a:lnTo>
                    <a:pt x="4" y="36"/>
                  </a:lnTo>
                  <a:lnTo>
                    <a:pt x="19" y="16"/>
                  </a:lnTo>
                  <a:lnTo>
                    <a:pt x="38" y="2"/>
                  </a:lnTo>
                  <a:lnTo>
                    <a:pt x="50" y="2"/>
                  </a:lnTo>
                  <a:lnTo>
                    <a:pt x="64" y="0"/>
                  </a:lnTo>
                </a:path>
              </a:pathLst>
            </a:custGeom>
            <a:noFill/>
            <a:ln w="925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pic>
          <p:nvPicPr>
            <p:cNvPr id="57" name="Picture 4150">
              <a:extLst>
                <a:ext uri="{FF2B5EF4-FFF2-40B4-BE49-F238E27FC236}">
                  <a16:creationId xmlns:a16="http://schemas.microsoft.com/office/drawing/2014/main" id="{93CA0BAE-AB55-4458-B143-8F22B338AC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9" y="1728"/>
              <a:ext cx="34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Freeform 4149">
              <a:extLst>
                <a:ext uri="{FF2B5EF4-FFF2-40B4-BE49-F238E27FC236}">
                  <a16:creationId xmlns:a16="http://schemas.microsoft.com/office/drawing/2014/main" id="{5E50A04B-4D35-4D91-8FA6-B6035AB99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" y="2738"/>
              <a:ext cx="2864" cy="673"/>
            </a:xfrm>
            <a:custGeom>
              <a:avLst/>
              <a:gdLst>
                <a:gd name="T0" fmla="+- 0 5233 2370"/>
                <a:gd name="T1" fmla="*/ T0 w 2864"/>
                <a:gd name="T2" fmla="+- 0 2907 2739"/>
                <a:gd name="T3" fmla="*/ 2907 h 673"/>
                <a:gd name="T4" fmla="+- 0 5161 2370"/>
                <a:gd name="T5" fmla="*/ T4 w 2864"/>
                <a:gd name="T6" fmla="+- 0 2967 2739"/>
                <a:gd name="T7" fmla="*/ 2967 h 673"/>
                <a:gd name="T8" fmla="+- 0 5089 2370"/>
                <a:gd name="T9" fmla="*/ T8 w 2864"/>
                <a:gd name="T10" fmla="+- 0 3022 2739"/>
                <a:gd name="T11" fmla="*/ 3022 h 673"/>
                <a:gd name="T12" fmla="+- 0 5014 2370"/>
                <a:gd name="T13" fmla="*/ T12 w 2864"/>
                <a:gd name="T14" fmla="+- 0 3072 2739"/>
                <a:gd name="T15" fmla="*/ 3072 h 673"/>
                <a:gd name="T16" fmla="+- 0 4935 2370"/>
                <a:gd name="T17" fmla="*/ T16 w 2864"/>
                <a:gd name="T18" fmla="+- 0 3123 2739"/>
                <a:gd name="T19" fmla="*/ 3123 h 673"/>
                <a:gd name="T20" fmla="+- 0 4856 2370"/>
                <a:gd name="T21" fmla="*/ T20 w 2864"/>
                <a:gd name="T22" fmla="+- 0 3168 2739"/>
                <a:gd name="T23" fmla="*/ 3168 h 673"/>
                <a:gd name="T24" fmla="+- 0 4774 2370"/>
                <a:gd name="T25" fmla="*/ T24 w 2864"/>
                <a:gd name="T26" fmla="+- 0 3209 2739"/>
                <a:gd name="T27" fmla="*/ 3209 h 673"/>
                <a:gd name="T28" fmla="+- 0 4693 2370"/>
                <a:gd name="T29" fmla="*/ T28 w 2864"/>
                <a:gd name="T30" fmla="+- 0 3245 2739"/>
                <a:gd name="T31" fmla="*/ 3245 h 673"/>
                <a:gd name="T32" fmla="+- 0 4609 2370"/>
                <a:gd name="T33" fmla="*/ T32 w 2864"/>
                <a:gd name="T34" fmla="+- 0 3281 2739"/>
                <a:gd name="T35" fmla="*/ 3281 h 673"/>
                <a:gd name="T36" fmla="+- 0 4522 2370"/>
                <a:gd name="T37" fmla="*/ T36 w 2864"/>
                <a:gd name="T38" fmla="+- 0 3310 2739"/>
                <a:gd name="T39" fmla="*/ 3310 h 673"/>
                <a:gd name="T40" fmla="+- 0 4433 2370"/>
                <a:gd name="T41" fmla="*/ T40 w 2864"/>
                <a:gd name="T42" fmla="+- 0 3336 2739"/>
                <a:gd name="T43" fmla="*/ 3336 h 673"/>
                <a:gd name="T44" fmla="+- 0 4345 2370"/>
                <a:gd name="T45" fmla="*/ T44 w 2864"/>
                <a:gd name="T46" fmla="+- 0 3358 2739"/>
                <a:gd name="T47" fmla="*/ 3358 h 673"/>
                <a:gd name="T48" fmla="+- 0 4253 2370"/>
                <a:gd name="T49" fmla="*/ T48 w 2864"/>
                <a:gd name="T50" fmla="+- 0 3377 2739"/>
                <a:gd name="T51" fmla="*/ 3377 h 673"/>
                <a:gd name="T52" fmla="+- 0 4165 2370"/>
                <a:gd name="T53" fmla="*/ T52 w 2864"/>
                <a:gd name="T54" fmla="+- 0 3392 2739"/>
                <a:gd name="T55" fmla="*/ 3392 h 673"/>
                <a:gd name="T56" fmla="+- 0 4071 2370"/>
                <a:gd name="T57" fmla="*/ T56 w 2864"/>
                <a:gd name="T58" fmla="+- 0 3401 2739"/>
                <a:gd name="T59" fmla="*/ 3401 h 673"/>
                <a:gd name="T60" fmla="+- 0 3980 2370"/>
                <a:gd name="T61" fmla="*/ T60 w 2864"/>
                <a:gd name="T62" fmla="+- 0 3408 2739"/>
                <a:gd name="T63" fmla="*/ 3408 h 673"/>
                <a:gd name="T64" fmla="+- 0 3886 2370"/>
                <a:gd name="T65" fmla="*/ T64 w 2864"/>
                <a:gd name="T66" fmla="+- 0 3411 2739"/>
                <a:gd name="T67" fmla="*/ 3411 h 673"/>
                <a:gd name="T68" fmla="+- 0 3776 2370"/>
                <a:gd name="T69" fmla="*/ T68 w 2864"/>
                <a:gd name="T70" fmla="+- 0 3408 2739"/>
                <a:gd name="T71" fmla="*/ 3408 h 673"/>
                <a:gd name="T72" fmla="+- 0 3670 2370"/>
                <a:gd name="T73" fmla="*/ T72 w 2864"/>
                <a:gd name="T74" fmla="+- 0 3399 2739"/>
                <a:gd name="T75" fmla="*/ 3399 h 673"/>
                <a:gd name="T76" fmla="+- 0 3565 2370"/>
                <a:gd name="T77" fmla="*/ T76 w 2864"/>
                <a:gd name="T78" fmla="+- 0 3384 2739"/>
                <a:gd name="T79" fmla="*/ 3384 h 673"/>
                <a:gd name="T80" fmla="+- 0 3459 2370"/>
                <a:gd name="T81" fmla="*/ T80 w 2864"/>
                <a:gd name="T82" fmla="+- 0 3365 2739"/>
                <a:gd name="T83" fmla="*/ 3365 h 673"/>
                <a:gd name="T84" fmla="+- 0 3354 2370"/>
                <a:gd name="T85" fmla="*/ T84 w 2864"/>
                <a:gd name="T86" fmla="+- 0 3339 2739"/>
                <a:gd name="T87" fmla="*/ 3339 h 673"/>
                <a:gd name="T88" fmla="+- 0 3253 2370"/>
                <a:gd name="T89" fmla="*/ T88 w 2864"/>
                <a:gd name="T90" fmla="+- 0 3310 2739"/>
                <a:gd name="T91" fmla="*/ 3310 h 673"/>
                <a:gd name="T92" fmla="+- 0 3152 2370"/>
                <a:gd name="T93" fmla="*/ T92 w 2864"/>
                <a:gd name="T94" fmla="+- 0 3274 2739"/>
                <a:gd name="T95" fmla="*/ 3274 h 673"/>
                <a:gd name="T96" fmla="+- 0 3054 2370"/>
                <a:gd name="T97" fmla="*/ T96 w 2864"/>
                <a:gd name="T98" fmla="+- 0 3236 2739"/>
                <a:gd name="T99" fmla="*/ 3236 h 673"/>
                <a:gd name="T100" fmla="+- 0 2960 2370"/>
                <a:gd name="T101" fmla="*/ T100 w 2864"/>
                <a:gd name="T102" fmla="+- 0 3188 2739"/>
                <a:gd name="T103" fmla="*/ 3188 h 673"/>
                <a:gd name="T104" fmla="+- 0 2864 2370"/>
                <a:gd name="T105" fmla="*/ T104 w 2864"/>
                <a:gd name="T106" fmla="+- 0 3140 2739"/>
                <a:gd name="T107" fmla="*/ 3140 h 673"/>
                <a:gd name="T108" fmla="+- 0 2773 2370"/>
                <a:gd name="T109" fmla="*/ T108 w 2864"/>
                <a:gd name="T110" fmla="+- 0 3084 2739"/>
                <a:gd name="T111" fmla="*/ 3084 h 673"/>
                <a:gd name="T112" fmla="+- 0 2686 2370"/>
                <a:gd name="T113" fmla="*/ T112 w 2864"/>
                <a:gd name="T114" fmla="+- 0 3024 2739"/>
                <a:gd name="T115" fmla="*/ 3024 h 673"/>
                <a:gd name="T116" fmla="+- 0 2602 2370"/>
                <a:gd name="T117" fmla="*/ T116 w 2864"/>
                <a:gd name="T118" fmla="+- 0 2957 2739"/>
                <a:gd name="T119" fmla="*/ 2957 h 673"/>
                <a:gd name="T120" fmla="+- 0 2521 2370"/>
                <a:gd name="T121" fmla="*/ T120 w 2864"/>
                <a:gd name="T122" fmla="+- 0 2890 2739"/>
                <a:gd name="T123" fmla="*/ 2890 h 673"/>
                <a:gd name="T124" fmla="+- 0 2444 2370"/>
                <a:gd name="T125" fmla="*/ T124 w 2864"/>
                <a:gd name="T126" fmla="+- 0 2816 2739"/>
                <a:gd name="T127" fmla="*/ 2816 h 673"/>
                <a:gd name="T128" fmla="+- 0 2370 2370"/>
                <a:gd name="T129" fmla="*/ T128 w 2864"/>
                <a:gd name="T130" fmla="+- 0 2739 2739"/>
                <a:gd name="T131" fmla="*/ 2739 h 67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2864" h="673">
                  <a:moveTo>
                    <a:pt x="2863" y="168"/>
                  </a:moveTo>
                  <a:lnTo>
                    <a:pt x="2791" y="228"/>
                  </a:lnTo>
                  <a:lnTo>
                    <a:pt x="2719" y="283"/>
                  </a:lnTo>
                  <a:lnTo>
                    <a:pt x="2644" y="333"/>
                  </a:lnTo>
                  <a:lnTo>
                    <a:pt x="2565" y="384"/>
                  </a:lnTo>
                  <a:lnTo>
                    <a:pt x="2486" y="429"/>
                  </a:lnTo>
                  <a:lnTo>
                    <a:pt x="2404" y="470"/>
                  </a:lnTo>
                  <a:lnTo>
                    <a:pt x="2323" y="506"/>
                  </a:lnTo>
                  <a:lnTo>
                    <a:pt x="2239" y="542"/>
                  </a:lnTo>
                  <a:lnTo>
                    <a:pt x="2152" y="571"/>
                  </a:lnTo>
                  <a:lnTo>
                    <a:pt x="2063" y="597"/>
                  </a:lnTo>
                  <a:lnTo>
                    <a:pt x="1975" y="619"/>
                  </a:lnTo>
                  <a:lnTo>
                    <a:pt x="1883" y="638"/>
                  </a:lnTo>
                  <a:lnTo>
                    <a:pt x="1795" y="653"/>
                  </a:lnTo>
                  <a:lnTo>
                    <a:pt x="1701" y="662"/>
                  </a:lnTo>
                  <a:lnTo>
                    <a:pt x="1610" y="669"/>
                  </a:lnTo>
                  <a:lnTo>
                    <a:pt x="1516" y="672"/>
                  </a:lnTo>
                  <a:lnTo>
                    <a:pt x="1406" y="669"/>
                  </a:lnTo>
                  <a:lnTo>
                    <a:pt x="1300" y="660"/>
                  </a:lnTo>
                  <a:lnTo>
                    <a:pt x="1195" y="645"/>
                  </a:lnTo>
                  <a:lnTo>
                    <a:pt x="1089" y="626"/>
                  </a:lnTo>
                  <a:lnTo>
                    <a:pt x="984" y="600"/>
                  </a:lnTo>
                  <a:lnTo>
                    <a:pt x="883" y="571"/>
                  </a:lnTo>
                  <a:lnTo>
                    <a:pt x="782" y="535"/>
                  </a:lnTo>
                  <a:lnTo>
                    <a:pt x="684" y="497"/>
                  </a:lnTo>
                  <a:lnTo>
                    <a:pt x="590" y="449"/>
                  </a:lnTo>
                  <a:lnTo>
                    <a:pt x="494" y="401"/>
                  </a:lnTo>
                  <a:lnTo>
                    <a:pt x="403" y="345"/>
                  </a:lnTo>
                  <a:lnTo>
                    <a:pt x="316" y="285"/>
                  </a:lnTo>
                  <a:lnTo>
                    <a:pt x="232" y="218"/>
                  </a:lnTo>
                  <a:lnTo>
                    <a:pt x="151" y="151"/>
                  </a:lnTo>
                  <a:lnTo>
                    <a:pt x="74" y="77"/>
                  </a:lnTo>
                  <a:lnTo>
                    <a:pt x="0" y="0"/>
                  </a:lnTo>
                </a:path>
              </a:pathLst>
            </a:custGeom>
            <a:noFill/>
            <a:ln w="91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59" name="Freeform 4148">
              <a:extLst>
                <a:ext uri="{FF2B5EF4-FFF2-40B4-BE49-F238E27FC236}">
                  <a16:creationId xmlns:a16="http://schemas.microsoft.com/office/drawing/2014/main" id="{A31AACBA-BA48-4279-9255-0D83DB4D2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" y="2733"/>
              <a:ext cx="89" cy="89"/>
            </a:xfrm>
            <a:custGeom>
              <a:avLst/>
              <a:gdLst>
                <a:gd name="T0" fmla="+- 0 2374 2374"/>
                <a:gd name="T1" fmla="*/ T0 w 89"/>
                <a:gd name="T2" fmla="+- 0 2734 2734"/>
                <a:gd name="T3" fmla="*/ 2734 h 89"/>
                <a:gd name="T4" fmla="+- 0 2398 2374"/>
                <a:gd name="T5" fmla="*/ T4 w 89"/>
                <a:gd name="T6" fmla="+- 0 2823 2734"/>
                <a:gd name="T7" fmla="*/ 2823 h 89"/>
                <a:gd name="T8" fmla="+- 0 2420 2374"/>
                <a:gd name="T9" fmla="*/ T8 w 89"/>
                <a:gd name="T10" fmla="+- 0 2816 2734"/>
                <a:gd name="T11" fmla="*/ 2816 h 89"/>
                <a:gd name="T12" fmla="+- 0 2437 2374"/>
                <a:gd name="T13" fmla="*/ T12 w 89"/>
                <a:gd name="T14" fmla="+- 0 2804 2734"/>
                <a:gd name="T15" fmla="*/ 2804 h 89"/>
                <a:gd name="T16" fmla="+- 0 2451 2374"/>
                <a:gd name="T17" fmla="*/ T16 w 89"/>
                <a:gd name="T18" fmla="+- 0 2789 2734"/>
                <a:gd name="T19" fmla="*/ 2789 h 89"/>
                <a:gd name="T20" fmla="+- 0 2463 2374"/>
                <a:gd name="T21" fmla="*/ T20 w 89"/>
                <a:gd name="T22" fmla="+- 0 2770 2734"/>
                <a:gd name="T23" fmla="*/ 2770 h 89"/>
                <a:gd name="T24" fmla="+- 0 2374 2374"/>
                <a:gd name="T25" fmla="*/ T24 w 89"/>
                <a:gd name="T26" fmla="+- 0 2734 2734"/>
                <a:gd name="T27" fmla="*/ 2734 h 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89" h="89">
                  <a:moveTo>
                    <a:pt x="0" y="0"/>
                  </a:moveTo>
                  <a:lnTo>
                    <a:pt x="24" y="89"/>
                  </a:lnTo>
                  <a:lnTo>
                    <a:pt x="46" y="82"/>
                  </a:lnTo>
                  <a:lnTo>
                    <a:pt x="63" y="70"/>
                  </a:lnTo>
                  <a:lnTo>
                    <a:pt x="77" y="55"/>
                  </a:lnTo>
                  <a:lnTo>
                    <a:pt x="89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60" name="Freeform 4147">
              <a:extLst>
                <a:ext uri="{FF2B5EF4-FFF2-40B4-BE49-F238E27FC236}">
                  <a16:creationId xmlns:a16="http://schemas.microsoft.com/office/drawing/2014/main" id="{B97E0CE5-8B6F-4144-AFB5-F9126D7B0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9" y="2873"/>
              <a:ext cx="68" cy="68"/>
            </a:xfrm>
            <a:custGeom>
              <a:avLst/>
              <a:gdLst>
                <a:gd name="T0" fmla="+- 0 5266 5199"/>
                <a:gd name="T1" fmla="*/ T0 w 68"/>
                <a:gd name="T2" fmla="+- 0 2907 2873"/>
                <a:gd name="T3" fmla="*/ 2907 h 68"/>
                <a:gd name="T4" fmla="+- 0 5263 5199"/>
                <a:gd name="T5" fmla="*/ T4 w 68"/>
                <a:gd name="T6" fmla="+- 0 2893 2873"/>
                <a:gd name="T7" fmla="*/ 2893 h 68"/>
                <a:gd name="T8" fmla="+- 0 5256 5199"/>
                <a:gd name="T9" fmla="*/ T8 w 68"/>
                <a:gd name="T10" fmla="+- 0 2883 2873"/>
                <a:gd name="T11" fmla="*/ 2883 h 68"/>
                <a:gd name="T12" fmla="+- 0 5245 5199"/>
                <a:gd name="T13" fmla="*/ T12 w 68"/>
                <a:gd name="T14" fmla="+- 0 2876 2873"/>
                <a:gd name="T15" fmla="*/ 2876 h 68"/>
                <a:gd name="T16" fmla="+- 0 5233 5199"/>
                <a:gd name="T17" fmla="*/ T16 w 68"/>
                <a:gd name="T18" fmla="+- 0 2873 2873"/>
                <a:gd name="T19" fmla="*/ 2873 h 68"/>
                <a:gd name="T20" fmla="+- 0 5219 5199"/>
                <a:gd name="T21" fmla="*/ T20 w 68"/>
                <a:gd name="T22" fmla="+- 0 2876 2873"/>
                <a:gd name="T23" fmla="*/ 2876 h 68"/>
                <a:gd name="T24" fmla="+- 0 5209 5199"/>
                <a:gd name="T25" fmla="*/ T24 w 68"/>
                <a:gd name="T26" fmla="+- 0 2883 2873"/>
                <a:gd name="T27" fmla="*/ 2883 h 68"/>
                <a:gd name="T28" fmla="+- 0 5202 5199"/>
                <a:gd name="T29" fmla="*/ T28 w 68"/>
                <a:gd name="T30" fmla="+- 0 2893 2873"/>
                <a:gd name="T31" fmla="*/ 2893 h 68"/>
                <a:gd name="T32" fmla="+- 0 5199 5199"/>
                <a:gd name="T33" fmla="*/ T32 w 68"/>
                <a:gd name="T34" fmla="+- 0 2907 2873"/>
                <a:gd name="T35" fmla="*/ 2907 h 68"/>
                <a:gd name="T36" fmla="+- 0 5202 5199"/>
                <a:gd name="T37" fmla="*/ T36 w 68"/>
                <a:gd name="T38" fmla="+- 0 2919 2873"/>
                <a:gd name="T39" fmla="*/ 2919 h 68"/>
                <a:gd name="T40" fmla="+- 0 5209 5199"/>
                <a:gd name="T41" fmla="*/ T40 w 68"/>
                <a:gd name="T42" fmla="+- 0 2930 2873"/>
                <a:gd name="T43" fmla="*/ 2930 h 68"/>
                <a:gd name="T44" fmla="+- 0 5219 5199"/>
                <a:gd name="T45" fmla="*/ T44 w 68"/>
                <a:gd name="T46" fmla="+- 0 2937 2873"/>
                <a:gd name="T47" fmla="*/ 2937 h 68"/>
                <a:gd name="T48" fmla="+- 0 5233 5199"/>
                <a:gd name="T49" fmla="*/ T48 w 68"/>
                <a:gd name="T50" fmla="+- 0 2940 2873"/>
                <a:gd name="T51" fmla="*/ 2940 h 68"/>
                <a:gd name="T52" fmla="+- 0 5245 5199"/>
                <a:gd name="T53" fmla="*/ T52 w 68"/>
                <a:gd name="T54" fmla="+- 0 2937 2873"/>
                <a:gd name="T55" fmla="*/ 2937 h 68"/>
                <a:gd name="T56" fmla="+- 0 5256 5199"/>
                <a:gd name="T57" fmla="*/ T56 w 68"/>
                <a:gd name="T58" fmla="+- 0 2930 2873"/>
                <a:gd name="T59" fmla="*/ 2930 h 68"/>
                <a:gd name="T60" fmla="+- 0 5263 5199"/>
                <a:gd name="T61" fmla="*/ T60 w 68"/>
                <a:gd name="T62" fmla="+- 0 2919 2873"/>
                <a:gd name="T63" fmla="*/ 2919 h 68"/>
                <a:gd name="T64" fmla="+- 0 5266 5199"/>
                <a:gd name="T65" fmla="*/ T64 w 68"/>
                <a:gd name="T66" fmla="+- 0 2907 2873"/>
                <a:gd name="T67" fmla="*/ 2907 h 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68" h="68">
                  <a:moveTo>
                    <a:pt x="67" y="34"/>
                  </a:moveTo>
                  <a:lnTo>
                    <a:pt x="64" y="20"/>
                  </a:lnTo>
                  <a:lnTo>
                    <a:pt x="57" y="10"/>
                  </a:lnTo>
                  <a:lnTo>
                    <a:pt x="46" y="3"/>
                  </a:lnTo>
                  <a:lnTo>
                    <a:pt x="34" y="0"/>
                  </a:lnTo>
                  <a:lnTo>
                    <a:pt x="20" y="3"/>
                  </a:lnTo>
                  <a:lnTo>
                    <a:pt x="10" y="10"/>
                  </a:lnTo>
                  <a:lnTo>
                    <a:pt x="3" y="20"/>
                  </a:lnTo>
                  <a:lnTo>
                    <a:pt x="0" y="34"/>
                  </a:lnTo>
                  <a:lnTo>
                    <a:pt x="3" y="46"/>
                  </a:lnTo>
                  <a:lnTo>
                    <a:pt x="10" y="57"/>
                  </a:lnTo>
                  <a:lnTo>
                    <a:pt x="20" y="64"/>
                  </a:lnTo>
                  <a:lnTo>
                    <a:pt x="34" y="67"/>
                  </a:lnTo>
                  <a:lnTo>
                    <a:pt x="46" y="64"/>
                  </a:lnTo>
                  <a:lnTo>
                    <a:pt x="57" y="57"/>
                  </a:lnTo>
                  <a:lnTo>
                    <a:pt x="64" y="46"/>
                  </a:lnTo>
                  <a:lnTo>
                    <a:pt x="67" y="34"/>
                  </a:lnTo>
                  <a:close/>
                </a:path>
              </a:pathLst>
            </a:custGeom>
            <a:noFill/>
            <a:ln w="923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61" name="Freeform 4146">
              <a:extLst>
                <a:ext uri="{FF2B5EF4-FFF2-40B4-BE49-F238E27FC236}">
                  <a16:creationId xmlns:a16="http://schemas.microsoft.com/office/drawing/2014/main" id="{D4EBB296-3BC0-44EF-8E68-1FC49AF33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9" y="1449"/>
              <a:ext cx="612" cy="1085"/>
            </a:xfrm>
            <a:custGeom>
              <a:avLst/>
              <a:gdLst>
                <a:gd name="T0" fmla="+- 0 6377 5780"/>
                <a:gd name="T1" fmla="*/ T0 w 612"/>
                <a:gd name="T2" fmla="+- 0 1450 1450"/>
                <a:gd name="T3" fmla="*/ 1450 h 1085"/>
                <a:gd name="T4" fmla="+- 0 6385 5780"/>
                <a:gd name="T5" fmla="*/ T4 w 612"/>
                <a:gd name="T6" fmla="+- 0 1493 1450"/>
                <a:gd name="T7" fmla="*/ 1493 h 1085"/>
                <a:gd name="T8" fmla="+- 0 6389 5780"/>
                <a:gd name="T9" fmla="*/ T8 w 612"/>
                <a:gd name="T10" fmla="+- 0 1536 1450"/>
                <a:gd name="T11" fmla="*/ 1536 h 1085"/>
                <a:gd name="T12" fmla="+- 0 6392 5780"/>
                <a:gd name="T13" fmla="*/ T12 w 612"/>
                <a:gd name="T14" fmla="+- 0 1620 1450"/>
                <a:gd name="T15" fmla="*/ 1620 h 1085"/>
                <a:gd name="T16" fmla="+- 0 6392 5780"/>
                <a:gd name="T17" fmla="*/ T16 w 612"/>
                <a:gd name="T18" fmla="+- 0 1695 1450"/>
                <a:gd name="T19" fmla="*/ 1695 h 1085"/>
                <a:gd name="T20" fmla="+- 0 6382 5780"/>
                <a:gd name="T21" fmla="*/ T20 w 612"/>
                <a:gd name="T22" fmla="+- 0 1767 1450"/>
                <a:gd name="T23" fmla="*/ 1767 h 1085"/>
                <a:gd name="T24" fmla="+- 0 6368 5780"/>
                <a:gd name="T25" fmla="*/ T24 w 612"/>
                <a:gd name="T26" fmla="+- 0 1839 1450"/>
                <a:gd name="T27" fmla="*/ 1839 h 1085"/>
                <a:gd name="T28" fmla="+- 0 6349 5780"/>
                <a:gd name="T29" fmla="*/ T28 w 612"/>
                <a:gd name="T30" fmla="+- 0 1908 1450"/>
                <a:gd name="T31" fmla="*/ 1908 h 1085"/>
                <a:gd name="T32" fmla="+- 0 6325 5780"/>
                <a:gd name="T33" fmla="*/ T32 w 612"/>
                <a:gd name="T34" fmla="+- 0 1976 1450"/>
                <a:gd name="T35" fmla="*/ 1976 h 1085"/>
                <a:gd name="T36" fmla="+- 0 6298 5780"/>
                <a:gd name="T37" fmla="*/ T36 w 612"/>
                <a:gd name="T38" fmla="+- 0 2043 1450"/>
                <a:gd name="T39" fmla="*/ 2043 h 1085"/>
                <a:gd name="T40" fmla="+- 0 6265 5780"/>
                <a:gd name="T41" fmla="*/ T40 w 612"/>
                <a:gd name="T42" fmla="+- 0 2105 1450"/>
                <a:gd name="T43" fmla="*/ 2105 h 1085"/>
                <a:gd name="T44" fmla="+- 0 6226 5780"/>
                <a:gd name="T45" fmla="*/ T44 w 612"/>
                <a:gd name="T46" fmla="+- 0 2168 1450"/>
                <a:gd name="T47" fmla="*/ 2168 h 1085"/>
                <a:gd name="T48" fmla="+- 0 6185 5780"/>
                <a:gd name="T49" fmla="*/ T48 w 612"/>
                <a:gd name="T50" fmla="+- 0 2225 1450"/>
                <a:gd name="T51" fmla="*/ 2225 h 1085"/>
                <a:gd name="T52" fmla="+- 0 6137 5780"/>
                <a:gd name="T53" fmla="*/ T52 w 612"/>
                <a:gd name="T54" fmla="+- 0 2280 1450"/>
                <a:gd name="T55" fmla="*/ 2280 h 1085"/>
                <a:gd name="T56" fmla="+- 0 6087 5780"/>
                <a:gd name="T57" fmla="*/ T56 w 612"/>
                <a:gd name="T58" fmla="+- 0 2333 1450"/>
                <a:gd name="T59" fmla="*/ 2333 h 1085"/>
                <a:gd name="T60" fmla="+- 0 6034 5780"/>
                <a:gd name="T61" fmla="*/ T60 w 612"/>
                <a:gd name="T62" fmla="+- 0 2381 1450"/>
                <a:gd name="T63" fmla="*/ 2381 h 1085"/>
                <a:gd name="T64" fmla="+- 0 5977 5780"/>
                <a:gd name="T65" fmla="*/ T64 w 612"/>
                <a:gd name="T66" fmla="+- 0 2427 1450"/>
                <a:gd name="T67" fmla="*/ 2427 h 1085"/>
                <a:gd name="T68" fmla="+- 0 5914 5780"/>
                <a:gd name="T69" fmla="*/ T68 w 612"/>
                <a:gd name="T70" fmla="+- 0 2468 1450"/>
                <a:gd name="T71" fmla="*/ 2468 h 1085"/>
                <a:gd name="T72" fmla="+- 0 5780 5780"/>
                <a:gd name="T73" fmla="*/ T72 w 612"/>
                <a:gd name="T74" fmla="+- 0 2535 1450"/>
                <a:gd name="T75" fmla="*/ 2535 h 108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</a:cxnLst>
              <a:rect l="0" t="0" r="r" b="b"/>
              <a:pathLst>
                <a:path w="612" h="1085">
                  <a:moveTo>
                    <a:pt x="597" y="0"/>
                  </a:moveTo>
                  <a:lnTo>
                    <a:pt x="605" y="43"/>
                  </a:lnTo>
                  <a:lnTo>
                    <a:pt x="609" y="86"/>
                  </a:lnTo>
                  <a:lnTo>
                    <a:pt x="612" y="170"/>
                  </a:lnTo>
                  <a:lnTo>
                    <a:pt x="612" y="245"/>
                  </a:lnTo>
                  <a:lnTo>
                    <a:pt x="602" y="317"/>
                  </a:lnTo>
                  <a:lnTo>
                    <a:pt x="588" y="389"/>
                  </a:lnTo>
                  <a:lnTo>
                    <a:pt x="569" y="458"/>
                  </a:lnTo>
                  <a:lnTo>
                    <a:pt x="545" y="526"/>
                  </a:lnTo>
                  <a:lnTo>
                    <a:pt x="518" y="593"/>
                  </a:lnTo>
                  <a:lnTo>
                    <a:pt x="485" y="655"/>
                  </a:lnTo>
                  <a:lnTo>
                    <a:pt x="446" y="718"/>
                  </a:lnTo>
                  <a:lnTo>
                    <a:pt x="405" y="775"/>
                  </a:lnTo>
                  <a:lnTo>
                    <a:pt x="357" y="830"/>
                  </a:lnTo>
                  <a:lnTo>
                    <a:pt x="307" y="883"/>
                  </a:lnTo>
                  <a:lnTo>
                    <a:pt x="254" y="931"/>
                  </a:lnTo>
                  <a:lnTo>
                    <a:pt x="197" y="977"/>
                  </a:lnTo>
                  <a:lnTo>
                    <a:pt x="134" y="1018"/>
                  </a:lnTo>
                  <a:lnTo>
                    <a:pt x="0" y="1085"/>
                  </a:lnTo>
                </a:path>
              </a:pathLst>
            </a:custGeom>
            <a:noFill/>
            <a:ln w="928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62" name="Freeform 4145">
              <a:extLst>
                <a:ext uri="{FF2B5EF4-FFF2-40B4-BE49-F238E27FC236}">
                  <a16:creationId xmlns:a16="http://schemas.microsoft.com/office/drawing/2014/main" id="{96BE7BB0-1EBA-4688-8B8E-BCEB4E5B6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" y="1445"/>
              <a:ext cx="80" cy="96"/>
            </a:xfrm>
            <a:custGeom>
              <a:avLst/>
              <a:gdLst>
                <a:gd name="T0" fmla="+- 0 6373 6349"/>
                <a:gd name="T1" fmla="*/ T0 w 80"/>
                <a:gd name="T2" fmla="+- 0 1445 1445"/>
                <a:gd name="T3" fmla="*/ 1445 h 96"/>
                <a:gd name="T4" fmla="+- 0 6349 6349"/>
                <a:gd name="T5" fmla="*/ T4 w 80"/>
                <a:gd name="T6" fmla="+- 0 1539 1445"/>
                <a:gd name="T7" fmla="*/ 1539 h 96"/>
                <a:gd name="T8" fmla="+- 0 6358 6349"/>
                <a:gd name="T9" fmla="*/ T8 w 80"/>
                <a:gd name="T10" fmla="+- 0 1541 1445"/>
                <a:gd name="T11" fmla="*/ 1541 h 96"/>
                <a:gd name="T12" fmla="+- 0 6373 6349"/>
                <a:gd name="T13" fmla="*/ T12 w 80"/>
                <a:gd name="T14" fmla="+- 0 1541 1445"/>
                <a:gd name="T15" fmla="*/ 1541 h 96"/>
                <a:gd name="T16" fmla="+- 0 6402 6349"/>
                <a:gd name="T17" fmla="*/ T16 w 80"/>
                <a:gd name="T18" fmla="+- 0 1536 1445"/>
                <a:gd name="T19" fmla="*/ 1536 h 96"/>
                <a:gd name="T20" fmla="+- 0 6428 6349"/>
                <a:gd name="T21" fmla="*/ T20 w 80"/>
                <a:gd name="T22" fmla="+- 0 1524 1445"/>
                <a:gd name="T23" fmla="*/ 1524 h 96"/>
                <a:gd name="T24" fmla="+- 0 6373 6349"/>
                <a:gd name="T25" fmla="*/ T24 w 80"/>
                <a:gd name="T26" fmla="+- 0 1445 1445"/>
                <a:gd name="T27" fmla="*/ 1445 h 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80" h="96">
                  <a:moveTo>
                    <a:pt x="24" y="0"/>
                  </a:moveTo>
                  <a:lnTo>
                    <a:pt x="0" y="94"/>
                  </a:lnTo>
                  <a:lnTo>
                    <a:pt x="9" y="96"/>
                  </a:lnTo>
                  <a:lnTo>
                    <a:pt x="24" y="96"/>
                  </a:lnTo>
                  <a:lnTo>
                    <a:pt x="53" y="91"/>
                  </a:lnTo>
                  <a:lnTo>
                    <a:pt x="79" y="7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63" name="Freeform 4144">
              <a:extLst>
                <a:ext uri="{FF2B5EF4-FFF2-40B4-BE49-F238E27FC236}">
                  <a16:creationId xmlns:a16="http://schemas.microsoft.com/office/drawing/2014/main" id="{E4F813AA-4943-436A-93F8-01EA69517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" y="2498"/>
              <a:ext cx="68" cy="68"/>
            </a:xfrm>
            <a:custGeom>
              <a:avLst/>
              <a:gdLst>
                <a:gd name="T0" fmla="+- 0 5813 5746"/>
                <a:gd name="T1" fmla="*/ T0 w 68"/>
                <a:gd name="T2" fmla="+- 0 2532 2499"/>
                <a:gd name="T3" fmla="*/ 2532 h 68"/>
                <a:gd name="T4" fmla="+- 0 5811 5746"/>
                <a:gd name="T5" fmla="*/ T4 w 68"/>
                <a:gd name="T6" fmla="+- 0 2519 2499"/>
                <a:gd name="T7" fmla="*/ 2519 h 68"/>
                <a:gd name="T8" fmla="+- 0 5803 5746"/>
                <a:gd name="T9" fmla="*/ T8 w 68"/>
                <a:gd name="T10" fmla="+- 0 2508 2499"/>
                <a:gd name="T11" fmla="*/ 2508 h 68"/>
                <a:gd name="T12" fmla="+- 0 5792 5746"/>
                <a:gd name="T13" fmla="*/ T12 w 68"/>
                <a:gd name="T14" fmla="+- 0 2501 2499"/>
                <a:gd name="T15" fmla="*/ 2501 h 68"/>
                <a:gd name="T16" fmla="+- 0 5780 5746"/>
                <a:gd name="T17" fmla="*/ T16 w 68"/>
                <a:gd name="T18" fmla="+- 0 2499 2499"/>
                <a:gd name="T19" fmla="*/ 2499 h 68"/>
                <a:gd name="T20" fmla="+- 0 5767 5746"/>
                <a:gd name="T21" fmla="*/ T20 w 68"/>
                <a:gd name="T22" fmla="+- 0 2501 2499"/>
                <a:gd name="T23" fmla="*/ 2501 h 68"/>
                <a:gd name="T24" fmla="+- 0 5756 5746"/>
                <a:gd name="T25" fmla="*/ T24 w 68"/>
                <a:gd name="T26" fmla="+- 0 2508 2499"/>
                <a:gd name="T27" fmla="*/ 2508 h 68"/>
                <a:gd name="T28" fmla="+- 0 5749 5746"/>
                <a:gd name="T29" fmla="*/ T28 w 68"/>
                <a:gd name="T30" fmla="+- 0 2519 2499"/>
                <a:gd name="T31" fmla="*/ 2519 h 68"/>
                <a:gd name="T32" fmla="+- 0 5746 5746"/>
                <a:gd name="T33" fmla="*/ T32 w 68"/>
                <a:gd name="T34" fmla="+- 0 2532 2499"/>
                <a:gd name="T35" fmla="*/ 2532 h 68"/>
                <a:gd name="T36" fmla="+- 0 5749 5746"/>
                <a:gd name="T37" fmla="*/ T36 w 68"/>
                <a:gd name="T38" fmla="+- 0 2545 2499"/>
                <a:gd name="T39" fmla="*/ 2545 h 68"/>
                <a:gd name="T40" fmla="+- 0 5756 5746"/>
                <a:gd name="T41" fmla="*/ T40 w 68"/>
                <a:gd name="T42" fmla="+- 0 2555 2499"/>
                <a:gd name="T43" fmla="*/ 2555 h 68"/>
                <a:gd name="T44" fmla="+- 0 5767 5746"/>
                <a:gd name="T45" fmla="*/ T44 w 68"/>
                <a:gd name="T46" fmla="+- 0 2563 2499"/>
                <a:gd name="T47" fmla="*/ 2563 h 68"/>
                <a:gd name="T48" fmla="+- 0 5780 5746"/>
                <a:gd name="T49" fmla="*/ T48 w 68"/>
                <a:gd name="T50" fmla="+- 0 2566 2499"/>
                <a:gd name="T51" fmla="*/ 2566 h 68"/>
                <a:gd name="T52" fmla="+- 0 5792 5746"/>
                <a:gd name="T53" fmla="*/ T52 w 68"/>
                <a:gd name="T54" fmla="+- 0 2563 2499"/>
                <a:gd name="T55" fmla="*/ 2563 h 68"/>
                <a:gd name="T56" fmla="+- 0 5803 5746"/>
                <a:gd name="T57" fmla="*/ T56 w 68"/>
                <a:gd name="T58" fmla="+- 0 2555 2499"/>
                <a:gd name="T59" fmla="*/ 2555 h 68"/>
                <a:gd name="T60" fmla="+- 0 5811 5746"/>
                <a:gd name="T61" fmla="*/ T60 w 68"/>
                <a:gd name="T62" fmla="+- 0 2545 2499"/>
                <a:gd name="T63" fmla="*/ 2545 h 68"/>
                <a:gd name="T64" fmla="+- 0 5813 5746"/>
                <a:gd name="T65" fmla="*/ T64 w 68"/>
                <a:gd name="T66" fmla="+- 0 2532 2499"/>
                <a:gd name="T67" fmla="*/ 2532 h 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68" h="68">
                  <a:moveTo>
                    <a:pt x="67" y="33"/>
                  </a:moveTo>
                  <a:lnTo>
                    <a:pt x="65" y="20"/>
                  </a:lnTo>
                  <a:lnTo>
                    <a:pt x="57" y="9"/>
                  </a:lnTo>
                  <a:lnTo>
                    <a:pt x="46" y="2"/>
                  </a:lnTo>
                  <a:lnTo>
                    <a:pt x="34" y="0"/>
                  </a:lnTo>
                  <a:lnTo>
                    <a:pt x="21" y="2"/>
                  </a:lnTo>
                  <a:lnTo>
                    <a:pt x="10" y="9"/>
                  </a:lnTo>
                  <a:lnTo>
                    <a:pt x="3" y="20"/>
                  </a:lnTo>
                  <a:lnTo>
                    <a:pt x="0" y="33"/>
                  </a:lnTo>
                  <a:lnTo>
                    <a:pt x="3" y="46"/>
                  </a:lnTo>
                  <a:lnTo>
                    <a:pt x="10" y="56"/>
                  </a:lnTo>
                  <a:lnTo>
                    <a:pt x="21" y="64"/>
                  </a:lnTo>
                  <a:lnTo>
                    <a:pt x="34" y="67"/>
                  </a:lnTo>
                  <a:lnTo>
                    <a:pt x="46" y="64"/>
                  </a:lnTo>
                  <a:lnTo>
                    <a:pt x="57" y="56"/>
                  </a:lnTo>
                  <a:lnTo>
                    <a:pt x="65" y="46"/>
                  </a:lnTo>
                  <a:lnTo>
                    <a:pt x="67" y="33"/>
                  </a:lnTo>
                  <a:close/>
                </a:path>
              </a:pathLst>
            </a:custGeom>
            <a:noFill/>
            <a:ln w="923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64" name="Freeform 4143">
              <a:extLst>
                <a:ext uri="{FF2B5EF4-FFF2-40B4-BE49-F238E27FC236}">
                  <a16:creationId xmlns:a16="http://schemas.microsoft.com/office/drawing/2014/main" id="{69DE67D4-72FC-467E-86B6-1DA2DF0FF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" y="1373"/>
              <a:ext cx="2424" cy="550"/>
            </a:xfrm>
            <a:custGeom>
              <a:avLst/>
              <a:gdLst>
                <a:gd name="T0" fmla="+- 0 8900 6476"/>
                <a:gd name="T1" fmla="*/ T0 w 2424"/>
                <a:gd name="T2" fmla="+- 0 1896 1373"/>
                <a:gd name="T3" fmla="*/ 1896 h 550"/>
                <a:gd name="T4" fmla="+- 0 8787 6476"/>
                <a:gd name="T5" fmla="*/ T4 w 2424"/>
                <a:gd name="T6" fmla="+- 0 1908 1373"/>
                <a:gd name="T7" fmla="*/ 1908 h 550"/>
                <a:gd name="T8" fmla="+- 0 8672 6476"/>
                <a:gd name="T9" fmla="*/ T8 w 2424"/>
                <a:gd name="T10" fmla="+- 0 1916 1373"/>
                <a:gd name="T11" fmla="*/ 1916 h 550"/>
                <a:gd name="T12" fmla="+- 0 8559 6476"/>
                <a:gd name="T13" fmla="*/ T12 w 2424"/>
                <a:gd name="T14" fmla="+- 0 1920 1373"/>
                <a:gd name="T15" fmla="*/ 1920 h 550"/>
                <a:gd name="T16" fmla="+- 0 8446 6476"/>
                <a:gd name="T17" fmla="*/ T16 w 2424"/>
                <a:gd name="T18" fmla="+- 0 1923 1373"/>
                <a:gd name="T19" fmla="*/ 1923 h 550"/>
                <a:gd name="T20" fmla="+- 0 8314 6476"/>
                <a:gd name="T21" fmla="*/ T20 w 2424"/>
                <a:gd name="T22" fmla="+- 0 1920 1373"/>
                <a:gd name="T23" fmla="*/ 1920 h 550"/>
                <a:gd name="T24" fmla="+- 0 8185 6476"/>
                <a:gd name="T25" fmla="*/ T24 w 2424"/>
                <a:gd name="T26" fmla="+- 0 1916 1373"/>
                <a:gd name="T27" fmla="*/ 1916 h 550"/>
                <a:gd name="T28" fmla="+- 0 8057 6476"/>
                <a:gd name="T29" fmla="*/ T28 w 2424"/>
                <a:gd name="T30" fmla="+- 0 1901 1373"/>
                <a:gd name="T31" fmla="*/ 1901 h 550"/>
                <a:gd name="T32" fmla="+- 0 7928 6476"/>
                <a:gd name="T33" fmla="*/ T32 w 2424"/>
                <a:gd name="T34" fmla="+- 0 1887 1373"/>
                <a:gd name="T35" fmla="*/ 1887 h 550"/>
                <a:gd name="T36" fmla="+- 0 7801 6476"/>
                <a:gd name="T37" fmla="*/ T36 w 2424"/>
                <a:gd name="T38" fmla="+- 0 1868 1373"/>
                <a:gd name="T39" fmla="*/ 1868 h 550"/>
                <a:gd name="T40" fmla="+- 0 7673 6476"/>
                <a:gd name="T41" fmla="*/ T40 w 2424"/>
                <a:gd name="T42" fmla="+- 0 1844 1373"/>
                <a:gd name="T43" fmla="*/ 1844 h 550"/>
                <a:gd name="T44" fmla="+- 0 7549 6476"/>
                <a:gd name="T45" fmla="*/ T44 w 2424"/>
                <a:gd name="T46" fmla="+- 0 1815 1373"/>
                <a:gd name="T47" fmla="*/ 1815 h 550"/>
                <a:gd name="T48" fmla="+- 0 7421 6476"/>
                <a:gd name="T49" fmla="*/ T48 w 2424"/>
                <a:gd name="T50" fmla="+- 0 1784 1373"/>
                <a:gd name="T51" fmla="*/ 1784 h 550"/>
                <a:gd name="T52" fmla="+- 0 7299 6476"/>
                <a:gd name="T53" fmla="*/ T52 w 2424"/>
                <a:gd name="T54" fmla="+- 0 1745 1373"/>
                <a:gd name="T55" fmla="*/ 1745 h 550"/>
                <a:gd name="T56" fmla="+- 0 7174 6476"/>
                <a:gd name="T57" fmla="*/ T56 w 2424"/>
                <a:gd name="T58" fmla="+- 0 1704 1373"/>
                <a:gd name="T59" fmla="*/ 1704 h 550"/>
                <a:gd name="T60" fmla="+- 0 7054 6476"/>
                <a:gd name="T61" fmla="*/ T60 w 2424"/>
                <a:gd name="T62" fmla="+- 0 1659 1373"/>
                <a:gd name="T63" fmla="*/ 1659 h 550"/>
                <a:gd name="T64" fmla="+- 0 6937 6476"/>
                <a:gd name="T65" fmla="*/ T64 w 2424"/>
                <a:gd name="T66" fmla="+- 0 1611 1373"/>
                <a:gd name="T67" fmla="*/ 1611 h 550"/>
                <a:gd name="T68" fmla="+- 0 6817 6476"/>
                <a:gd name="T69" fmla="*/ T68 w 2424"/>
                <a:gd name="T70" fmla="+- 0 1558 1373"/>
                <a:gd name="T71" fmla="*/ 1558 h 550"/>
                <a:gd name="T72" fmla="+- 0 6701 6476"/>
                <a:gd name="T73" fmla="*/ T72 w 2424"/>
                <a:gd name="T74" fmla="+- 0 1500 1373"/>
                <a:gd name="T75" fmla="*/ 1500 h 550"/>
                <a:gd name="T76" fmla="+- 0 6589 6476"/>
                <a:gd name="T77" fmla="*/ T76 w 2424"/>
                <a:gd name="T78" fmla="+- 0 1438 1373"/>
                <a:gd name="T79" fmla="*/ 1438 h 550"/>
                <a:gd name="T80" fmla="+- 0 6476 6476"/>
                <a:gd name="T81" fmla="*/ T80 w 2424"/>
                <a:gd name="T82" fmla="+- 0 1373 1373"/>
                <a:gd name="T83" fmla="*/ 1373 h 55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2424" h="550">
                  <a:moveTo>
                    <a:pt x="2424" y="523"/>
                  </a:moveTo>
                  <a:lnTo>
                    <a:pt x="2311" y="535"/>
                  </a:lnTo>
                  <a:lnTo>
                    <a:pt x="2196" y="543"/>
                  </a:lnTo>
                  <a:lnTo>
                    <a:pt x="2083" y="547"/>
                  </a:lnTo>
                  <a:lnTo>
                    <a:pt x="1970" y="550"/>
                  </a:lnTo>
                  <a:lnTo>
                    <a:pt x="1838" y="547"/>
                  </a:lnTo>
                  <a:lnTo>
                    <a:pt x="1709" y="543"/>
                  </a:lnTo>
                  <a:lnTo>
                    <a:pt x="1581" y="528"/>
                  </a:lnTo>
                  <a:lnTo>
                    <a:pt x="1452" y="514"/>
                  </a:lnTo>
                  <a:lnTo>
                    <a:pt x="1325" y="495"/>
                  </a:lnTo>
                  <a:lnTo>
                    <a:pt x="1197" y="471"/>
                  </a:lnTo>
                  <a:lnTo>
                    <a:pt x="1073" y="442"/>
                  </a:lnTo>
                  <a:lnTo>
                    <a:pt x="945" y="411"/>
                  </a:lnTo>
                  <a:lnTo>
                    <a:pt x="823" y="372"/>
                  </a:lnTo>
                  <a:lnTo>
                    <a:pt x="698" y="331"/>
                  </a:lnTo>
                  <a:lnTo>
                    <a:pt x="578" y="286"/>
                  </a:lnTo>
                  <a:lnTo>
                    <a:pt x="461" y="238"/>
                  </a:lnTo>
                  <a:lnTo>
                    <a:pt x="341" y="185"/>
                  </a:lnTo>
                  <a:lnTo>
                    <a:pt x="225" y="127"/>
                  </a:lnTo>
                  <a:lnTo>
                    <a:pt x="113" y="65"/>
                  </a:lnTo>
                  <a:lnTo>
                    <a:pt x="0" y="0"/>
                  </a:lnTo>
                </a:path>
              </a:pathLst>
            </a:custGeom>
            <a:noFill/>
            <a:ln w="913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65" name="Freeform 4142">
              <a:extLst>
                <a:ext uri="{FF2B5EF4-FFF2-40B4-BE49-F238E27FC236}">
                  <a16:creationId xmlns:a16="http://schemas.microsoft.com/office/drawing/2014/main" id="{137C0EED-F1B5-44F9-BA57-6CEE04CD5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0" y="1365"/>
              <a:ext cx="99" cy="80"/>
            </a:xfrm>
            <a:custGeom>
              <a:avLst/>
              <a:gdLst>
                <a:gd name="T0" fmla="+- 0 6481 6481"/>
                <a:gd name="T1" fmla="*/ T0 w 99"/>
                <a:gd name="T2" fmla="+- 0 1366 1366"/>
                <a:gd name="T3" fmla="*/ 1366 h 80"/>
                <a:gd name="T4" fmla="+- 0 6534 6481"/>
                <a:gd name="T5" fmla="*/ T4 w 99"/>
                <a:gd name="T6" fmla="+- 0 1445 1366"/>
                <a:gd name="T7" fmla="*/ 1445 h 80"/>
                <a:gd name="T8" fmla="+- 0 6550 6481"/>
                <a:gd name="T9" fmla="*/ T8 w 99"/>
                <a:gd name="T10" fmla="+- 0 1431 1366"/>
                <a:gd name="T11" fmla="*/ 1431 h 80"/>
                <a:gd name="T12" fmla="+- 0 6562 6481"/>
                <a:gd name="T13" fmla="*/ T12 w 99"/>
                <a:gd name="T14" fmla="+- 0 1416 1366"/>
                <a:gd name="T15" fmla="*/ 1416 h 80"/>
                <a:gd name="T16" fmla="+- 0 6574 6481"/>
                <a:gd name="T17" fmla="*/ T16 w 99"/>
                <a:gd name="T18" fmla="+- 0 1400 1366"/>
                <a:gd name="T19" fmla="*/ 1400 h 80"/>
                <a:gd name="T20" fmla="+- 0 6579 6481"/>
                <a:gd name="T21" fmla="*/ T20 w 99"/>
                <a:gd name="T22" fmla="+- 0 1378 1366"/>
                <a:gd name="T23" fmla="*/ 1378 h 80"/>
                <a:gd name="T24" fmla="+- 0 6481 6481"/>
                <a:gd name="T25" fmla="*/ T24 w 99"/>
                <a:gd name="T26" fmla="+- 0 1366 1366"/>
                <a:gd name="T27" fmla="*/ 1366 h 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99" h="80">
                  <a:moveTo>
                    <a:pt x="0" y="0"/>
                  </a:moveTo>
                  <a:lnTo>
                    <a:pt x="53" y="79"/>
                  </a:lnTo>
                  <a:lnTo>
                    <a:pt x="69" y="65"/>
                  </a:lnTo>
                  <a:lnTo>
                    <a:pt x="81" y="50"/>
                  </a:lnTo>
                  <a:lnTo>
                    <a:pt x="93" y="34"/>
                  </a:lnTo>
                  <a:lnTo>
                    <a:pt x="9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66" name="Freeform 4141">
              <a:extLst>
                <a:ext uri="{FF2B5EF4-FFF2-40B4-BE49-F238E27FC236}">
                  <a16:creationId xmlns:a16="http://schemas.microsoft.com/office/drawing/2014/main" id="{A7E1C25D-BDB0-49F2-BA1E-06996E88C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6" y="1855"/>
              <a:ext cx="70" cy="68"/>
            </a:xfrm>
            <a:custGeom>
              <a:avLst/>
              <a:gdLst>
                <a:gd name="T0" fmla="+- 0 8936 8866"/>
                <a:gd name="T1" fmla="*/ T0 w 70"/>
                <a:gd name="T2" fmla="+- 0 1889 1856"/>
                <a:gd name="T3" fmla="*/ 1889 h 68"/>
                <a:gd name="T4" fmla="+- 0 8933 8866"/>
                <a:gd name="T5" fmla="*/ T4 w 70"/>
                <a:gd name="T6" fmla="+- 0 1876 1856"/>
                <a:gd name="T7" fmla="*/ 1876 h 68"/>
                <a:gd name="T8" fmla="+- 0 8925 8866"/>
                <a:gd name="T9" fmla="*/ T8 w 70"/>
                <a:gd name="T10" fmla="+- 0 1865 1856"/>
                <a:gd name="T11" fmla="*/ 1865 h 68"/>
                <a:gd name="T12" fmla="+- 0 8913 8866"/>
                <a:gd name="T13" fmla="*/ T12 w 70"/>
                <a:gd name="T14" fmla="+- 0 1858 1856"/>
                <a:gd name="T15" fmla="*/ 1858 h 68"/>
                <a:gd name="T16" fmla="+- 0 8900 8866"/>
                <a:gd name="T17" fmla="*/ T16 w 70"/>
                <a:gd name="T18" fmla="+- 0 1856 1856"/>
                <a:gd name="T19" fmla="*/ 1856 h 68"/>
                <a:gd name="T20" fmla="+- 0 8886 8866"/>
                <a:gd name="T21" fmla="*/ T20 w 70"/>
                <a:gd name="T22" fmla="+- 0 1858 1856"/>
                <a:gd name="T23" fmla="*/ 1858 h 68"/>
                <a:gd name="T24" fmla="+- 0 8876 8866"/>
                <a:gd name="T25" fmla="*/ T24 w 70"/>
                <a:gd name="T26" fmla="+- 0 1865 1856"/>
                <a:gd name="T27" fmla="*/ 1865 h 68"/>
                <a:gd name="T28" fmla="+- 0 8869 8866"/>
                <a:gd name="T29" fmla="*/ T28 w 70"/>
                <a:gd name="T30" fmla="+- 0 1876 1856"/>
                <a:gd name="T31" fmla="*/ 1876 h 68"/>
                <a:gd name="T32" fmla="+- 0 8866 8866"/>
                <a:gd name="T33" fmla="*/ T32 w 70"/>
                <a:gd name="T34" fmla="+- 0 1889 1856"/>
                <a:gd name="T35" fmla="*/ 1889 h 68"/>
                <a:gd name="T36" fmla="+- 0 8869 8866"/>
                <a:gd name="T37" fmla="*/ T36 w 70"/>
                <a:gd name="T38" fmla="+- 0 1902 1856"/>
                <a:gd name="T39" fmla="*/ 1902 h 68"/>
                <a:gd name="T40" fmla="+- 0 8876 8866"/>
                <a:gd name="T41" fmla="*/ T40 w 70"/>
                <a:gd name="T42" fmla="+- 0 1912 1856"/>
                <a:gd name="T43" fmla="*/ 1912 h 68"/>
                <a:gd name="T44" fmla="+- 0 8886 8866"/>
                <a:gd name="T45" fmla="*/ T44 w 70"/>
                <a:gd name="T46" fmla="+- 0 1920 1856"/>
                <a:gd name="T47" fmla="*/ 1920 h 68"/>
                <a:gd name="T48" fmla="+- 0 8900 8866"/>
                <a:gd name="T49" fmla="*/ T48 w 70"/>
                <a:gd name="T50" fmla="+- 0 1923 1856"/>
                <a:gd name="T51" fmla="*/ 1923 h 68"/>
                <a:gd name="T52" fmla="+- 0 8913 8866"/>
                <a:gd name="T53" fmla="*/ T52 w 70"/>
                <a:gd name="T54" fmla="+- 0 1920 1856"/>
                <a:gd name="T55" fmla="*/ 1920 h 68"/>
                <a:gd name="T56" fmla="+- 0 8925 8866"/>
                <a:gd name="T57" fmla="*/ T56 w 70"/>
                <a:gd name="T58" fmla="+- 0 1912 1856"/>
                <a:gd name="T59" fmla="*/ 1912 h 68"/>
                <a:gd name="T60" fmla="+- 0 8933 8866"/>
                <a:gd name="T61" fmla="*/ T60 w 70"/>
                <a:gd name="T62" fmla="+- 0 1902 1856"/>
                <a:gd name="T63" fmla="*/ 1902 h 68"/>
                <a:gd name="T64" fmla="+- 0 8936 8866"/>
                <a:gd name="T65" fmla="*/ T64 w 70"/>
                <a:gd name="T66" fmla="+- 0 1889 1856"/>
                <a:gd name="T67" fmla="*/ 1889 h 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70" h="68">
                  <a:moveTo>
                    <a:pt x="70" y="33"/>
                  </a:moveTo>
                  <a:lnTo>
                    <a:pt x="67" y="20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4" y="0"/>
                  </a:lnTo>
                  <a:lnTo>
                    <a:pt x="20" y="2"/>
                  </a:lnTo>
                  <a:lnTo>
                    <a:pt x="10" y="9"/>
                  </a:lnTo>
                  <a:lnTo>
                    <a:pt x="3" y="20"/>
                  </a:lnTo>
                  <a:lnTo>
                    <a:pt x="0" y="33"/>
                  </a:lnTo>
                  <a:lnTo>
                    <a:pt x="3" y="46"/>
                  </a:lnTo>
                  <a:lnTo>
                    <a:pt x="10" y="56"/>
                  </a:lnTo>
                  <a:lnTo>
                    <a:pt x="20" y="64"/>
                  </a:lnTo>
                  <a:lnTo>
                    <a:pt x="34" y="67"/>
                  </a:lnTo>
                  <a:lnTo>
                    <a:pt x="47" y="64"/>
                  </a:lnTo>
                  <a:lnTo>
                    <a:pt x="59" y="56"/>
                  </a:lnTo>
                  <a:lnTo>
                    <a:pt x="67" y="46"/>
                  </a:lnTo>
                  <a:lnTo>
                    <a:pt x="70" y="33"/>
                  </a:lnTo>
                  <a:close/>
                </a:path>
              </a:pathLst>
            </a:custGeom>
            <a:noFill/>
            <a:ln w="923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68" name="Text Box 4139">
              <a:extLst>
                <a:ext uri="{FF2B5EF4-FFF2-40B4-BE49-F238E27FC236}">
                  <a16:creationId xmlns:a16="http://schemas.microsoft.com/office/drawing/2014/main" id="{AEC0E5F9-20DD-46E9-8A94-096DC8074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9" y="3485"/>
              <a:ext cx="5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10"/>
                </a:spcBef>
                <a:spcAft>
                  <a:spcPts val="0"/>
                </a:spcAft>
              </a:pPr>
              <a:r>
                <a:rPr lang="ru-RU" sz="65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Импорт</a:t>
              </a:r>
              <a:endParaRPr lang="ru-RU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9" name="Text Box 4138">
              <a:extLst>
                <a:ext uri="{FF2B5EF4-FFF2-40B4-BE49-F238E27FC236}">
                  <a16:creationId xmlns:a16="http://schemas.microsoft.com/office/drawing/2014/main" id="{9B096D08-219F-43B6-882D-2CDC2E347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5" y="2117"/>
              <a:ext cx="146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Bef>
                  <a:spcPts val="10"/>
                </a:spcBef>
                <a:spcAft>
                  <a:spcPts val="0"/>
                </a:spcAft>
              </a:pPr>
              <a:r>
                <a:rPr lang="ru-RU" sz="65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Средняя производительность коровы</a:t>
              </a:r>
              <a:endParaRPr lang="ru-RU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0" name="Text Box 4137">
              <a:extLst>
                <a:ext uri="{FF2B5EF4-FFF2-40B4-BE49-F238E27FC236}">
                  <a16:creationId xmlns:a16="http://schemas.microsoft.com/office/drawing/2014/main" id="{6E8D409A-09CD-4D1E-A946-8262611E3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4" y="2278"/>
              <a:ext cx="4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10"/>
                </a:spcBef>
                <a:spcAft>
                  <a:spcPts val="0"/>
                </a:spcAft>
              </a:pPr>
              <a:r>
                <a:rPr lang="ru-RU" sz="65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Забой</a:t>
              </a:r>
              <a:endParaRPr lang="ru-RU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1" name="Text Box 4136">
              <a:extLst>
                <a:ext uri="{FF2B5EF4-FFF2-40B4-BE49-F238E27FC236}">
                  <a16:creationId xmlns:a16="http://schemas.microsoft.com/office/drawing/2014/main" id="{670FF531-9B59-4FCF-8C2B-106543045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6" y="2020"/>
              <a:ext cx="942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indent="86360" algn="ctr">
                <a:spcBef>
                  <a:spcPts val="10"/>
                </a:spcBef>
                <a:spcAft>
                  <a:spcPts val="0"/>
                </a:spcAft>
              </a:pPr>
              <a:r>
                <a:rPr lang="ru-RU" sz="65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Молочные коровы</a:t>
              </a:r>
              <a:endParaRPr lang="ru-RU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2" name="Text Box 4135">
              <a:extLst>
                <a:ext uri="{FF2B5EF4-FFF2-40B4-BE49-F238E27FC236}">
                  <a16:creationId xmlns:a16="http://schemas.microsoft.com/office/drawing/2014/main" id="{B6C328C2-F498-49F6-AB1F-73BF2263D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" y="2228"/>
              <a:ext cx="777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10"/>
                </a:spcBef>
                <a:spcAft>
                  <a:spcPts val="0"/>
                </a:spcAft>
              </a:pPr>
              <a:r>
                <a:rPr lang="ru-RU" sz="65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Созревание</a:t>
              </a:r>
              <a:endParaRPr lang="ru-RU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3" name="Text Box 4134">
              <a:extLst>
                <a:ext uri="{FF2B5EF4-FFF2-40B4-BE49-F238E27FC236}">
                  <a16:creationId xmlns:a16="http://schemas.microsoft.com/office/drawing/2014/main" id="{E97D49AE-F247-4895-A5E7-850C00765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117"/>
              <a:ext cx="810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spcBef>
                  <a:spcPts val="10"/>
                </a:spcBef>
                <a:spcAft>
                  <a:spcPts val="0"/>
                </a:spcAft>
              </a:pPr>
              <a:r>
                <a:rPr lang="ru-RU" sz="65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Телки</a:t>
              </a:r>
              <a:endParaRPr lang="ru-RU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4" name="Text Box 4133">
              <a:extLst>
                <a:ext uri="{FF2B5EF4-FFF2-40B4-BE49-F238E27FC236}">
                  <a16:creationId xmlns:a16="http://schemas.microsoft.com/office/drawing/2014/main" id="{823F6D8B-4B92-47EF-9505-B08717897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9" y="2230"/>
              <a:ext cx="97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9375" marR="98425" algn="ctr">
                <a:spcBef>
                  <a:spcPts val="10"/>
                </a:spcBef>
                <a:spcAft>
                  <a:spcPts val="0"/>
                </a:spcAft>
              </a:pPr>
              <a:r>
                <a:rPr lang="ru-RU" sz="65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Зачатие</a:t>
              </a:r>
              <a:endParaRPr lang="ru-RU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5" name="Text Box 4132">
              <a:extLst>
                <a:ext uri="{FF2B5EF4-FFF2-40B4-BE49-F238E27FC236}">
                  <a16:creationId xmlns:a16="http://schemas.microsoft.com/office/drawing/2014/main" id="{328B33C7-AB89-446D-ADF7-220125AF6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6" y="943"/>
              <a:ext cx="99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10"/>
                </a:spcBef>
                <a:spcAft>
                  <a:spcPts val="0"/>
                </a:spcAft>
              </a:pPr>
              <a:r>
                <a:rPr lang="ru-RU" sz="65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П</a:t>
              </a:r>
              <a:r>
                <a:rPr lang="ru-RU" sz="65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роизводство</a:t>
              </a:r>
              <a:endParaRPr lang="ru-RU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6" name="Text Box 4131">
              <a:extLst>
                <a:ext uri="{FF2B5EF4-FFF2-40B4-BE49-F238E27FC236}">
                  <a16:creationId xmlns:a16="http://schemas.microsoft.com/office/drawing/2014/main" id="{D5B5CB41-1959-43F1-82F2-3C540815D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0" y="782"/>
              <a:ext cx="59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10"/>
                </a:spcBef>
                <a:spcAft>
                  <a:spcPts val="0"/>
                </a:spcAft>
              </a:pPr>
              <a:r>
                <a:rPr lang="ru-RU" sz="65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Продажа</a:t>
              </a:r>
              <a:endParaRPr lang="ru-RU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7" name="Text Box 4130">
              <a:extLst>
                <a:ext uri="{FF2B5EF4-FFF2-40B4-BE49-F238E27FC236}">
                  <a16:creationId xmlns:a16="http://schemas.microsoft.com/office/drawing/2014/main" id="{446ABC35-1F68-40C8-8C84-2ADA627AD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4" y="576"/>
              <a:ext cx="596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0795" algn="ctr">
                <a:spcBef>
                  <a:spcPts val="10"/>
                </a:spcBef>
                <a:spcAft>
                  <a:spcPts val="0"/>
                </a:spcAft>
              </a:pPr>
              <a:r>
                <a:rPr lang="ru-RU" sz="65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Запас молока</a:t>
              </a:r>
              <a:endParaRPr lang="ru-RU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8" name="Line 4157">
              <a:extLst>
                <a:ext uri="{FF2B5EF4-FFF2-40B4-BE49-F238E27FC236}">
                  <a16:creationId xmlns:a16="http://schemas.microsoft.com/office/drawing/2014/main" id="{0E7125B9-B7AE-413D-919E-229C67CD3A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21" y="2977"/>
              <a:ext cx="0" cy="1253"/>
            </a:xfrm>
            <a:prstGeom prst="line">
              <a:avLst/>
            </a:prstGeom>
            <a:noFill/>
            <a:ln w="912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Line 4157">
              <a:extLst>
                <a:ext uri="{FF2B5EF4-FFF2-40B4-BE49-F238E27FC236}">
                  <a16:creationId xmlns:a16="http://schemas.microsoft.com/office/drawing/2014/main" id="{FE99A7F0-93A0-4982-A66C-005CF84133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47" y="2973"/>
              <a:ext cx="0" cy="1253"/>
            </a:xfrm>
            <a:prstGeom prst="line">
              <a:avLst/>
            </a:prstGeom>
            <a:noFill/>
            <a:ln w="912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42" name="Picture 4165">
              <a:extLst>
                <a:ext uri="{FF2B5EF4-FFF2-40B4-BE49-F238E27FC236}">
                  <a16:creationId xmlns:a16="http://schemas.microsoft.com/office/drawing/2014/main" id="{471BE786-8EE0-4FE1-9253-8C1F58FF42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3" y="3485"/>
              <a:ext cx="339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36965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Широкоэкранный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Gleb Zakhodyakin</dc:creator>
  <cp:lastModifiedBy>Gleb Zakhodyakin</cp:lastModifiedBy>
  <cp:revision>1</cp:revision>
  <dcterms:created xsi:type="dcterms:W3CDTF">2017-12-03T18:48:35Z</dcterms:created>
  <dcterms:modified xsi:type="dcterms:W3CDTF">2017-12-03T18:49:07Z</dcterms:modified>
</cp:coreProperties>
</file>