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7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5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5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4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55E6-4A7F-4594-AD5A-C219E8C3D7A1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62D7-8030-425E-AA46-D1651F60E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" y="399787"/>
            <a:ext cx="10798476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33" y="1600041"/>
            <a:ext cx="823793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9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74" y="571252"/>
            <a:ext cx="9830652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74" y="1428576"/>
            <a:ext cx="9830652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1" y="742717"/>
            <a:ext cx="8283658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3" y="1588610"/>
            <a:ext cx="983827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8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0" y="666510"/>
            <a:ext cx="9922100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2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1318077"/>
            <a:ext cx="9883997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199957"/>
            <a:ext cx="106308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643648"/>
            <a:ext cx="8634208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65" y="1001819"/>
            <a:ext cx="865707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9" y="944664"/>
            <a:ext cx="971634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8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1097078"/>
            <a:ext cx="8542760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06" y="418839"/>
            <a:ext cx="8626588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1" y="514097"/>
            <a:ext cx="8512278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460753"/>
            <a:ext cx="8481795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1184715"/>
            <a:ext cx="8542760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55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6" y="388356"/>
            <a:ext cx="10005927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9" y="357874"/>
            <a:ext cx="9937341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1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74" y="811303"/>
            <a:ext cx="1005165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8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628407"/>
            <a:ext cx="9967824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2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17" y="403598"/>
            <a:ext cx="9060965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651269"/>
            <a:ext cx="8169348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21" y="312150"/>
            <a:ext cx="9205758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498856"/>
            <a:ext cx="7940728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0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32" y="575062"/>
            <a:ext cx="9861135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5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197840"/>
            <a:ext cx="7940728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39" y="472184"/>
            <a:ext cx="786452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559821"/>
            <a:ext cx="7910245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68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6" y="468373"/>
            <a:ext cx="654614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69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475994"/>
            <a:ext cx="848179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6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53" y="1028492"/>
            <a:ext cx="8222693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4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57" y="959906"/>
            <a:ext cx="836748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95" y="285477"/>
            <a:ext cx="6569009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56" y="129254"/>
            <a:ext cx="7483488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2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53" y="700803"/>
            <a:ext cx="8222693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4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1" y="1039923"/>
            <a:ext cx="8291278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7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456942"/>
            <a:ext cx="9967824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5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312150"/>
            <a:ext cx="9602032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1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35" y="643648"/>
            <a:ext cx="9342930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6" y="773200"/>
            <a:ext cx="9548687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8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05" y="171167"/>
            <a:ext cx="10028789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8" y="197840"/>
            <a:ext cx="9030483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23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9" y="243564"/>
            <a:ext cx="9007621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691489"/>
            <a:ext cx="812362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40" y="498856"/>
            <a:ext cx="6683319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1123750"/>
            <a:ext cx="8207451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0" y="1641955"/>
            <a:ext cx="9922100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1" y="746527"/>
            <a:ext cx="8283658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7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Широкоэкранный</PresentationFormat>
  <Paragraphs>0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Лекарев</dc:creator>
  <cp:lastModifiedBy>Евгений Лекарев</cp:lastModifiedBy>
  <cp:revision>10</cp:revision>
  <dcterms:created xsi:type="dcterms:W3CDTF">2018-06-02T11:30:12Z</dcterms:created>
  <dcterms:modified xsi:type="dcterms:W3CDTF">2018-06-04T07:59:15Z</dcterms:modified>
</cp:coreProperties>
</file>