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D868F-6C88-4E35-B1C0-93DC21F4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028C50-E441-4F76-AEC0-962217C1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B4C3F0-856E-4A09-AD08-82E9C26C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669940-732E-46F5-BEE2-5407F30A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D461B-BFD4-4834-80A4-7ED0B058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4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4A847-C11C-4043-9C1D-9BDFB829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B8DB6C-FEB5-44DB-935C-4F9A3495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50CA4-C3FA-456F-8883-73712F1D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747D4-BA0C-4990-98C4-1B5E1B71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CFF16-DC1E-46BD-9B46-A2F69DC1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9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BA5FA7-4148-4952-960A-F0A16296D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D94B19-4ED2-4345-9C35-9BF3001E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842DDB-0FA1-4CC8-AD5E-F6C36F2B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C3F15-C6D8-4082-A5C7-CE763531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8CEC7F-F282-4D88-87E0-48EE5E1F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85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448EF-1B1B-43CA-A2FF-44F4A3C3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A2F89-2201-4A86-9B42-8F8F16CB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023803-9CEA-4A51-8828-89FD40EF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3BA6F8-CB29-41E5-A555-95FBE208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FEFA8-B0C8-47E8-B16F-CEF77685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64C54-5679-412D-8FE7-F5E48387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CB8688-B064-43C6-A8D6-2D952A65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DE0557-83DD-4D6D-BA27-33006F79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1AF6B2-646A-4270-98AA-8F172080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E903DE-3131-45DE-8F25-81790E81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68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1EF33-822F-4FB2-B8CA-5A937485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E207D-BDBA-4A7E-B60D-23BA20FA9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628AFC-32F9-4CD8-A419-2A85B6FE2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8DE554-8831-46F6-8FB4-11D10F4E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6E8406-0FD4-4ACC-BD37-ACBC9E52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BBE4C-59BC-433E-92CA-4BC21A8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8196C-2577-4F24-BED8-484DF52B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747386-F867-451B-87FC-A5F64FF8C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4F68D5-0A83-4932-B4C5-A4288169B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0BB063-7D77-4C59-94D7-BB58D635D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CD1E8-F32D-4166-89E4-60E9D83E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C25F19-2671-4D30-846A-0C71F06C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051BF-22D0-45A1-899E-84C18704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3C41D7-74ED-4439-8288-820BBA52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7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3CF91-2D53-47C9-AF08-17BAC6A2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9A5BE8-4728-4B24-BEFF-DD62C3E7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1EB192-4532-4583-B297-66CAB749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C4E357-4C48-4A16-920C-3A05488C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45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6D2AF9-3A2B-4E4C-A67B-D8E97D53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FA9F8C-EB10-47BB-AB7A-B7024248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47CA30-CDAC-4561-BC76-E89D5F65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77EC8-4A25-49DE-8781-E8449E22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646B6-6B00-41B2-98D6-3AA6C813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20B4E6-C268-43F9-AA80-3F487E299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4CBD0-2E61-4D7F-ABDC-0E03E682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71A00-B6C2-453D-9C4F-58A11474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939A49-0057-44D3-BA9A-A58010C9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78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9145B-CFED-4F76-81B3-EE3B9904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46C2CD-BE68-45F5-81F1-A710959A7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3F06C4-AA2B-4EA3-B963-D347F7DD0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7EC0FE-518B-4153-A2F1-E13BF395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66E1CA-8572-4DB8-AE12-121A120E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81693-B52B-4AE0-89F3-7E81B37B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3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F68B4-0E1A-49B7-BF9D-52BF1CE9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00BC67-6C34-4D49-890F-41CD7EF69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7F26E-5C26-4232-9896-1F7E08C97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3DA9-641F-45A8-8834-B41D4B99BDC6}" type="datetimeFigureOut">
              <a:rPr lang="ru-RU" smtClean="0"/>
              <a:t>12.06.2018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F606B-C30E-484B-A9AE-21D6A86B4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5294C-F35B-4D4D-BFA2-7A9F6BD20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4EE2-2A2B-4FEC-982D-F8FFA6704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1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821F57-AE77-4DC5-8DB1-1882E0B9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9DBC26E5-F651-40EE-A995-9B4EC2BA97FC}"/>
              </a:ext>
            </a:extLst>
          </p:cNvPr>
          <p:cNvGrpSpPr>
            <a:grpSpLocks/>
          </p:cNvGrpSpPr>
          <p:nvPr/>
        </p:nvGrpSpPr>
        <p:grpSpPr bwMode="auto">
          <a:xfrm>
            <a:off x="1394770" y="675310"/>
            <a:ext cx="7444798" cy="4182426"/>
            <a:chOff x="20" y="20"/>
            <a:chExt cx="9000" cy="6586"/>
          </a:xfrm>
        </p:grpSpPr>
        <p:sp>
          <p:nvSpPr>
            <p:cNvPr id="10" name="Line 48">
              <a:extLst>
                <a:ext uri="{FF2B5EF4-FFF2-40B4-BE49-F238E27FC236}">
                  <a16:creationId xmlns:a16="http://schemas.microsoft.com/office/drawing/2014/main" id="{FB75AF36-80CF-41EE-8BFC-99DDEF4B8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908"/>
              <a:ext cx="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47">
              <a:extLst>
                <a:ext uri="{FF2B5EF4-FFF2-40B4-BE49-F238E27FC236}">
                  <a16:creationId xmlns:a16="http://schemas.microsoft.com/office/drawing/2014/main" id="{4733E89B-B0FD-43AE-9224-945C655A4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892"/>
              <a:ext cx="0" cy="506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A775D9B9-0365-45F9-AA64-349A6DCD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1393"/>
              <a:ext cx="219" cy="221"/>
            </a:xfrm>
            <a:custGeom>
              <a:avLst/>
              <a:gdLst>
                <a:gd name="T0" fmla="+- 0 2341 2123"/>
                <a:gd name="T1" fmla="*/ T0 w 219"/>
                <a:gd name="T2" fmla="+- 0 1393 1393"/>
                <a:gd name="T3" fmla="*/ 1393 h 221"/>
                <a:gd name="T4" fmla="+- 0 2123 2123"/>
                <a:gd name="T5" fmla="*/ T4 w 219"/>
                <a:gd name="T6" fmla="+- 0 1393 1393"/>
                <a:gd name="T7" fmla="*/ 1393 h 221"/>
                <a:gd name="T8" fmla="+- 0 2231 2123"/>
                <a:gd name="T9" fmla="*/ T8 w 219"/>
                <a:gd name="T10" fmla="+- 0 1614 1393"/>
                <a:gd name="T11" fmla="*/ 1614 h 221"/>
                <a:gd name="T12" fmla="+- 0 2341 2123"/>
                <a:gd name="T13" fmla="*/ T12 w 219"/>
                <a:gd name="T14" fmla="+- 0 1393 1393"/>
                <a:gd name="T15" fmla="*/ 1393 h 22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21">
                  <a:moveTo>
                    <a:pt x="218" y="0"/>
                  </a:moveTo>
                  <a:lnTo>
                    <a:pt x="0" y="0"/>
                  </a:lnTo>
                  <a:lnTo>
                    <a:pt x="108" y="22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45">
              <a:extLst>
                <a:ext uri="{FF2B5EF4-FFF2-40B4-BE49-F238E27FC236}">
                  <a16:creationId xmlns:a16="http://schemas.microsoft.com/office/drawing/2014/main" id="{693F3AD7-17B7-4A22-A0B5-092944A4A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1984"/>
              <a:ext cx="0" cy="506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018F05A5-F319-43DD-A0E8-443D7E7F6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2485"/>
              <a:ext cx="219" cy="219"/>
            </a:xfrm>
            <a:custGeom>
              <a:avLst/>
              <a:gdLst>
                <a:gd name="T0" fmla="+- 0 2341 2123"/>
                <a:gd name="T1" fmla="*/ T0 w 219"/>
                <a:gd name="T2" fmla="+- 0 2485 2485"/>
                <a:gd name="T3" fmla="*/ 2485 h 219"/>
                <a:gd name="T4" fmla="+- 0 2123 2123"/>
                <a:gd name="T5" fmla="*/ T4 w 219"/>
                <a:gd name="T6" fmla="+- 0 2485 2485"/>
                <a:gd name="T7" fmla="*/ 2485 h 219"/>
                <a:gd name="T8" fmla="+- 0 2231 2123"/>
                <a:gd name="T9" fmla="*/ T8 w 219"/>
                <a:gd name="T10" fmla="+- 0 2704 2485"/>
                <a:gd name="T11" fmla="*/ 2704 h 219"/>
                <a:gd name="T12" fmla="+- 0 2341 2123"/>
                <a:gd name="T13" fmla="*/ T12 w 219"/>
                <a:gd name="T14" fmla="+- 0 2485 2485"/>
                <a:gd name="T15" fmla="*/ 2485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19">
                  <a:moveTo>
                    <a:pt x="218" y="0"/>
                  </a:moveTo>
                  <a:lnTo>
                    <a:pt x="0" y="0"/>
                  </a:lnTo>
                  <a:lnTo>
                    <a:pt x="108" y="219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43">
              <a:extLst>
                <a:ext uri="{FF2B5EF4-FFF2-40B4-BE49-F238E27FC236}">
                  <a16:creationId xmlns:a16="http://schemas.microsoft.com/office/drawing/2014/main" id="{EACF2CD1-CBC7-4327-B375-FE4D03BC1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3143"/>
              <a:ext cx="0" cy="506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42">
              <a:extLst>
                <a:ext uri="{FF2B5EF4-FFF2-40B4-BE49-F238E27FC236}">
                  <a16:creationId xmlns:a16="http://schemas.microsoft.com/office/drawing/2014/main" id="{FCE8EF4F-97BC-47D6-9613-3F5E2F1A8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3644"/>
              <a:ext cx="219" cy="221"/>
            </a:xfrm>
            <a:custGeom>
              <a:avLst/>
              <a:gdLst>
                <a:gd name="T0" fmla="+- 0 2341 2123"/>
                <a:gd name="T1" fmla="*/ T0 w 219"/>
                <a:gd name="T2" fmla="+- 0 3644 3644"/>
                <a:gd name="T3" fmla="*/ 3644 h 221"/>
                <a:gd name="T4" fmla="+- 0 2123 2123"/>
                <a:gd name="T5" fmla="*/ T4 w 219"/>
                <a:gd name="T6" fmla="+- 0 3644 3644"/>
                <a:gd name="T7" fmla="*/ 3644 h 221"/>
                <a:gd name="T8" fmla="+- 0 2231 2123"/>
                <a:gd name="T9" fmla="*/ T8 w 219"/>
                <a:gd name="T10" fmla="+- 0 3865 3644"/>
                <a:gd name="T11" fmla="*/ 3865 h 221"/>
                <a:gd name="T12" fmla="+- 0 2341 2123"/>
                <a:gd name="T13" fmla="*/ T12 w 219"/>
                <a:gd name="T14" fmla="+- 0 3644 3644"/>
                <a:gd name="T15" fmla="*/ 3644 h 22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21">
                  <a:moveTo>
                    <a:pt x="218" y="0"/>
                  </a:moveTo>
                  <a:lnTo>
                    <a:pt x="0" y="0"/>
                  </a:lnTo>
                  <a:lnTo>
                    <a:pt x="108" y="22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D9E283A3-6FE7-4ECE-886C-58880C9E6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4213"/>
              <a:ext cx="0" cy="507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6A164E0-1EA9-45A1-BCAD-069AC79FC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4714"/>
              <a:ext cx="219" cy="221"/>
            </a:xfrm>
            <a:custGeom>
              <a:avLst/>
              <a:gdLst>
                <a:gd name="T0" fmla="+- 0 2341 2123"/>
                <a:gd name="T1" fmla="*/ T0 w 219"/>
                <a:gd name="T2" fmla="+- 0 4715 4715"/>
                <a:gd name="T3" fmla="*/ 4715 h 221"/>
                <a:gd name="T4" fmla="+- 0 2123 2123"/>
                <a:gd name="T5" fmla="*/ T4 w 219"/>
                <a:gd name="T6" fmla="+- 0 4715 4715"/>
                <a:gd name="T7" fmla="*/ 4715 h 221"/>
                <a:gd name="T8" fmla="+- 0 2231 2123"/>
                <a:gd name="T9" fmla="*/ T8 w 219"/>
                <a:gd name="T10" fmla="+- 0 4936 4715"/>
                <a:gd name="T11" fmla="*/ 4936 h 221"/>
                <a:gd name="T12" fmla="+- 0 2341 2123"/>
                <a:gd name="T13" fmla="*/ T12 w 219"/>
                <a:gd name="T14" fmla="+- 0 4715 4715"/>
                <a:gd name="T15" fmla="*/ 4715 h 22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21">
                  <a:moveTo>
                    <a:pt x="218" y="0"/>
                  </a:moveTo>
                  <a:lnTo>
                    <a:pt x="0" y="0"/>
                  </a:lnTo>
                  <a:lnTo>
                    <a:pt x="108" y="22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9C4BD74B-C71D-4210-A573-67D29B958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1" y="908"/>
              <a:ext cx="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E2AC909B-8688-4A17-9C91-EB0BDA67E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1" y="908"/>
              <a:ext cx="0" cy="507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107FBA9D-0A79-4E59-AB28-D91FA97AA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2" y="1410"/>
              <a:ext cx="219" cy="219"/>
            </a:xfrm>
            <a:custGeom>
              <a:avLst/>
              <a:gdLst>
                <a:gd name="T0" fmla="+- 0 6841 6623"/>
                <a:gd name="T1" fmla="*/ T0 w 219"/>
                <a:gd name="T2" fmla="+- 0 1410 1410"/>
                <a:gd name="T3" fmla="*/ 1410 h 219"/>
                <a:gd name="T4" fmla="+- 0 6623 6623"/>
                <a:gd name="T5" fmla="*/ T4 w 219"/>
                <a:gd name="T6" fmla="+- 0 1410 1410"/>
                <a:gd name="T7" fmla="*/ 1410 h 219"/>
                <a:gd name="T8" fmla="+- 0 6733 6623"/>
                <a:gd name="T9" fmla="*/ T8 w 219"/>
                <a:gd name="T10" fmla="+- 0 1628 1410"/>
                <a:gd name="T11" fmla="*/ 1628 h 219"/>
                <a:gd name="T12" fmla="+- 0 6841 6623"/>
                <a:gd name="T13" fmla="*/ T12 w 219"/>
                <a:gd name="T14" fmla="+- 0 1410 1410"/>
                <a:gd name="T15" fmla="*/ 1410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19">
                  <a:moveTo>
                    <a:pt x="218" y="0"/>
                  </a:moveTo>
                  <a:lnTo>
                    <a:pt x="0" y="0"/>
                  </a:lnTo>
                  <a:lnTo>
                    <a:pt x="110" y="218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Rectangle 36">
              <a:extLst>
                <a:ext uri="{FF2B5EF4-FFF2-40B4-BE49-F238E27FC236}">
                  <a16:creationId xmlns:a16="http://schemas.microsoft.com/office/drawing/2014/main" id="{74D63D94-C5B6-4D4A-9C8D-E19F436CC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20"/>
              <a:ext cx="9000" cy="6586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AutoShape 35">
              <a:extLst>
                <a:ext uri="{FF2B5EF4-FFF2-40B4-BE49-F238E27FC236}">
                  <a16:creationId xmlns:a16="http://schemas.microsoft.com/office/drawing/2014/main" id="{1DAA1E88-ED66-4CB5-BAB5-95B2849F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2041"/>
              <a:ext cx="1980" cy="720"/>
            </a:xfrm>
            <a:custGeom>
              <a:avLst/>
              <a:gdLst>
                <a:gd name="T0" fmla="+- 0 4086 3630"/>
                <a:gd name="T1" fmla="*/ T0 w 1980"/>
                <a:gd name="T2" fmla="+- 0 2041 2041"/>
                <a:gd name="T3" fmla="*/ 2041 h 720"/>
                <a:gd name="T4" fmla="+- 0 3630 3630"/>
                <a:gd name="T5" fmla="*/ T4 w 1980"/>
                <a:gd name="T6" fmla="+- 0 2401 2041"/>
                <a:gd name="T7" fmla="*/ 2401 h 720"/>
                <a:gd name="T8" fmla="+- 0 4086 3630"/>
                <a:gd name="T9" fmla="*/ T8 w 1980"/>
                <a:gd name="T10" fmla="+- 0 2761 2041"/>
                <a:gd name="T11" fmla="*/ 2761 h 720"/>
                <a:gd name="T12" fmla="+- 0 4086 3630"/>
                <a:gd name="T13" fmla="*/ T12 w 1980"/>
                <a:gd name="T14" fmla="+- 0 2641 2041"/>
                <a:gd name="T15" fmla="*/ 2641 h 720"/>
                <a:gd name="T16" fmla="+- 0 5306 3630"/>
                <a:gd name="T17" fmla="*/ T16 w 1980"/>
                <a:gd name="T18" fmla="+- 0 2641 2041"/>
                <a:gd name="T19" fmla="*/ 2641 h 720"/>
                <a:gd name="T20" fmla="+- 0 5610 3630"/>
                <a:gd name="T21" fmla="*/ T20 w 1980"/>
                <a:gd name="T22" fmla="+- 0 2401 2041"/>
                <a:gd name="T23" fmla="*/ 2401 h 720"/>
                <a:gd name="T24" fmla="+- 0 5306 3630"/>
                <a:gd name="T25" fmla="*/ T24 w 1980"/>
                <a:gd name="T26" fmla="+- 0 2161 2041"/>
                <a:gd name="T27" fmla="*/ 2161 h 720"/>
                <a:gd name="T28" fmla="+- 0 4086 3630"/>
                <a:gd name="T29" fmla="*/ T28 w 1980"/>
                <a:gd name="T30" fmla="+- 0 2161 2041"/>
                <a:gd name="T31" fmla="*/ 2161 h 720"/>
                <a:gd name="T32" fmla="+- 0 4086 3630"/>
                <a:gd name="T33" fmla="*/ T32 w 1980"/>
                <a:gd name="T34" fmla="+- 0 2041 2041"/>
                <a:gd name="T35" fmla="*/ 2041 h 720"/>
                <a:gd name="T36" fmla="+- 0 5306 3630"/>
                <a:gd name="T37" fmla="*/ T36 w 1980"/>
                <a:gd name="T38" fmla="+- 0 2641 2041"/>
                <a:gd name="T39" fmla="*/ 2641 h 720"/>
                <a:gd name="T40" fmla="+- 0 5154 3630"/>
                <a:gd name="T41" fmla="*/ T40 w 1980"/>
                <a:gd name="T42" fmla="+- 0 2641 2041"/>
                <a:gd name="T43" fmla="*/ 2641 h 720"/>
                <a:gd name="T44" fmla="+- 0 5154 3630"/>
                <a:gd name="T45" fmla="*/ T44 w 1980"/>
                <a:gd name="T46" fmla="+- 0 2761 2041"/>
                <a:gd name="T47" fmla="*/ 2761 h 720"/>
                <a:gd name="T48" fmla="+- 0 5306 3630"/>
                <a:gd name="T49" fmla="*/ T48 w 1980"/>
                <a:gd name="T50" fmla="+- 0 2641 2041"/>
                <a:gd name="T51" fmla="*/ 2641 h 720"/>
                <a:gd name="T52" fmla="+- 0 5154 3630"/>
                <a:gd name="T53" fmla="*/ T52 w 1980"/>
                <a:gd name="T54" fmla="+- 0 2041 2041"/>
                <a:gd name="T55" fmla="*/ 2041 h 720"/>
                <a:gd name="T56" fmla="+- 0 5154 3630"/>
                <a:gd name="T57" fmla="*/ T56 w 1980"/>
                <a:gd name="T58" fmla="+- 0 2161 2041"/>
                <a:gd name="T59" fmla="*/ 2161 h 720"/>
                <a:gd name="T60" fmla="+- 0 5306 3630"/>
                <a:gd name="T61" fmla="*/ T60 w 1980"/>
                <a:gd name="T62" fmla="+- 0 2161 2041"/>
                <a:gd name="T63" fmla="*/ 2161 h 720"/>
                <a:gd name="T64" fmla="+- 0 5154 3630"/>
                <a:gd name="T65" fmla="*/ T64 w 1980"/>
                <a:gd name="T66" fmla="+- 0 2041 2041"/>
                <a:gd name="T67" fmla="*/ 204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80" h="720">
                  <a:moveTo>
                    <a:pt x="456" y="0"/>
                  </a:moveTo>
                  <a:lnTo>
                    <a:pt x="0" y="360"/>
                  </a:lnTo>
                  <a:lnTo>
                    <a:pt x="456" y="720"/>
                  </a:lnTo>
                  <a:lnTo>
                    <a:pt x="456" y="600"/>
                  </a:lnTo>
                  <a:lnTo>
                    <a:pt x="1676" y="600"/>
                  </a:lnTo>
                  <a:lnTo>
                    <a:pt x="1980" y="360"/>
                  </a:lnTo>
                  <a:lnTo>
                    <a:pt x="1676" y="120"/>
                  </a:lnTo>
                  <a:lnTo>
                    <a:pt x="456" y="120"/>
                  </a:lnTo>
                  <a:lnTo>
                    <a:pt x="456" y="0"/>
                  </a:lnTo>
                  <a:close/>
                  <a:moveTo>
                    <a:pt x="1676" y="600"/>
                  </a:moveTo>
                  <a:lnTo>
                    <a:pt x="1524" y="600"/>
                  </a:lnTo>
                  <a:lnTo>
                    <a:pt x="1524" y="720"/>
                  </a:lnTo>
                  <a:lnTo>
                    <a:pt x="1676" y="600"/>
                  </a:lnTo>
                  <a:close/>
                  <a:moveTo>
                    <a:pt x="1524" y="0"/>
                  </a:moveTo>
                  <a:lnTo>
                    <a:pt x="1524" y="120"/>
                  </a:lnTo>
                  <a:lnTo>
                    <a:pt x="1676" y="12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A9BDEF7D-05DD-4645-81C9-1AB90B110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" y="2041"/>
              <a:ext cx="1980" cy="720"/>
            </a:xfrm>
            <a:custGeom>
              <a:avLst/>
              <a:gdLst>
                <a:gd name="T0" fmla="+- 0 3630 3630"/>
                <a:gd name="T1" fmla="*/ T0 w 1980"/>
                <a:gd name="T2" fmla="+- 0 2401 2041"/>
                <a:gd name="T3" fmla="*/ 2401 h 720"/>
                <a:gd name="T4" fmla="+- 0 4086 3630"/>
                <a:gd name="T5" fmla="*/ T4 w 1980"/>
                <a:gd name="T6" fmla="+- 0 2761 2041"/>
                <a:gd name="T7" fmla="*/ 2761 h 720"/>
                <a:gd name="T8" fmla="+- 0 4086 3630"/>
                <a:gd name="T9" fmla="*/ T8 w 1980"/>
                <a:gd name="T10" fmla="+- 0 2641 2041"/>
                <a:gd name="T11" fmla="*/ 2641 h 720"/>
                <a:gd name="T12" fmla="+- 0 5154 3630"/>
                <a:gd name="T13" fmla="*/ T12 w 1980"/>
                <a:gd name="T14" fmla="+- 0 2641 2041"/>
                <a:gd name="T15" fmla="*/ 2641 h 720"/>
                <a:gd name="T16" fmla="+- 0 5154 3630"/>
                <a:gd name="T17" fmla="*/ T16 w 1980"/>
                <a:gd name="T18" fmla="+- 0 2761 2041"/>
                <a:gd name="T19" fmla="*/ 2761 h 720"/>
                <a:gd name="T20" fmla="+- 0 5610 3630"/>
                <a:gd name="T21" fmla="*/ T20 w 1980"/>
                <a:gd name="T22" fmla="+- 0 2401 2041"/>
                <a:gd name="T23" fmla="*/ 2401 h 720"/>
                <a:gd name="T24" fmla="+- 0 5154 3630"/>
                <a:gd name="T25" fmla="*/ T24 w 1980"/>
                <a:gd name="T26" fmla="+- 0 2041 2041"/>
                <a:gd name="T27" fmla="*/ 2041 h 720"/>
                <a:gd name="T28" fmla="+- 0 5154 3630"/>
                <a:gd name="T29" fmla="*/ T28 w 1980"/>
                <a:gd name="T30" fmla="+- 0 2161 2041"/>
                <a:gd name="T31" fmla="*/ 2161 h 720"/>
                <a:gd name="T32" fmla="+- 0 4086 3630"/>
                <a:gd name="T33" fmla="*/ T32 w 1980"/>
                <a:gd name="T34" fmla="+- 0 2161 2041"/>
                <a:gd name="T35" fmla="*/ 2161 h 720"/>
                <a:gd name="T36" fmla="+- 0 4086 3630"/>
                <a:gd name="T37" fmla="*/ T36 w 1980"/>
                <a:gd name="T38" fmla="+- 0 2041 2041"/>
                <a:gd name="T39" fmla="*/ 2041 h 720"/>
                <a:gd name="T40" fmla="+- 0 3630 3630"/>
                <a:gd name="T41" fmla="*/ T40 w 1980"/>
                <a:gd name="T42" fmla="+- 0 2401 2041"/>
                <a:gd name="T43" fmla="*/ 240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980" h="720">
                  <a:moveTo>
                    <a:pt x="0" y="360"/>
                  </a:moveTo>
                  <a:lnTo>
                    <a:pt x="456" y="720"/>
                  </a:lnTo>
                  <a:lnTo>
                    <a:pt x="456" y="600"/>
                  </a:lnTo>
                  <a:lnTo>
                    <a:pt x="1524" y="600"/>
                  </a:lnTo>
                  <a:lnTo>
                    <a:pt x="1524" y="720"/>
                  </a:lnTo>
                  <a:lnTo>
                    <a:pt x="1980" y="360"/>
                  </a:lnTo>
                  <a:lnTo>
                    <a:pt x="1524" y="0"/>
                  </a:lnTo>
                  <a:lnTo>
                    <a:pt x="1524" y="120"/>
                  </a:lnTo>
                  <a:lnTo>
                    <a:pt x="456" y="120"/>
                  </a:lnTo>
                  <a:lnTo>
                    <a:pt x="456" y="0"/>
                  </a:lnTo>
                  <a:lnTo>
                    <a:pt x="0" y="360"/>
                  </a:lnTo>
                  <a:close/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AutoShape 33">
              <a:extLst>
                <a:ext uri="{FF2B5EF4-FFF2-40B4-BE49-F238E27FC236}">
                  <a16:creationId xmlns:a16="http://schemas.microsoft.com/office/drawing/2014/main" id="{9768C328-C065-455B-8646-9F1C85F5D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4261"/>
              <a:ext cx="1980" cy="720"/>
            </a:xfrm>
            <a:custGeom>
              <a:avLst/>
              <a:gdLst>
                <a:gd name="T0" fmla="+- 0 4048 3652"/>
                <a:gd name="T1" fmla="*/ T0 w 1980"/>
                <a:gd name="T2" fmla="+- 0 4261 4261"/>
                <a:gd name="T3" fmla="*/ 4261 h 720"/>
                <a:gd name="T4" fmla="+- 0 3652 3652"/>
                <a:gd name="T5" fmla="*/ T4 w 1980"/>
                <a:gd name="T6" fmla="+- 0 4621 4261"/>
                <a:gd name="T7" fmla="*/ 4621 h 720"/>
                <a:gd name="T8" fmla="+- 0 4048 3652"/>
                <a:gd name="T9" fmla="*/ T8 w 1980"/>
                <a:gd name="T10" fmla="+- 0 4981 4261"/>
                <a:gd name="T11" fmla="*/ 4981 h 720"/>
                <a:gd name="T12" fmla="+- 0 4048 3652"/>
                <a:gd name="T13" fmla="*/ T12 w 1980"/>
                <a:gd name="T14" fmla="+- 0 4880 4261"/>
                <a:gd name="T15" fmla="*/ 4880 h 720"/>
                <a:gd name="T16" fmla="+- 0 5346 3652"/>
                <a:gd name="T17" fmla="*/ T16 w 1980"/>
                <a:gd name="T18" fmla="+- 0 4880 4261"/>
                <a:gd name="T19" fmla="*/ 4880 h 720"/>
                <a:gd name="T20" fmla="+- 0 5632 3652"/>
                <a:gd name="T21" fmla="*/ T20 w 1980"/>
                <a:gd name="T22" fmla="+- 0 4621 4261"/>
                <a:gd name="T23" fmla="*/ 4621 h 720"/>
                <a:gd name="T24" fmla="+- 0 5346 3652"/>
                <a:gd name="T25" fmla="*/ T24 w 1980"/>
                <a:gd name="T26" fmla="+- 0 4362 4261"/>
                <a:gd name="T27" fmla="*/ 4362 h 720"/>
                <a:gd name="T28" fmla="+- 0 4048 3652"/>
                <a:gd name="T29" fmla="*/ T28 w 1980"/>
                <a:gd name="T30" fmla="+- 0 4362 4261"/>
                <a:gd name="T31" fmla="*/ 4362 h 720"/>
                <a:gd name="T32" fmla="+- 0 4048 3652"/>
                <a:gd name="T33" fmla="*/ T32 w 1980"/>
                <a:gd name="T34" fmla="+- 0 4261 4261"/>
                <a:gd name="T35" fmla="*/ 4261 h 720"/>
                <a:gd name="T36" fmla="+- 0 5346 3652"/>
                <a:gd name="T37" fmla="*/ T36 w 1980"/>
                <a:gd name="T38" fmla="+- 0 4880 4261"/>
                <a:gd name="T39" fmla="*/ 4880 h 720"/>
                <a:gd name="T40" fmla="+- 0 5236 3652"/>
                <a:gd name="T41" fmla="*/ T40 w 1980"/>
                <a:gd name="T42" fmla="+- 0 4880 4261"/>
                <a:gd name="T43" fmla="*/ 4880 h 720"/>
                <a:gd name="T44" fmla="+- 0 5236 3652"/>
                <a:gd name="T45" fmla="*/ T44 w 1980"/>
                <a:gd name="T46" fmla="+- 0 4981 4261"/>
                <a:gd name="T47" fmla="*/ 4981 h 720"/>
                <a:gd name="T48" fmla="+- 0 5346 3652"/>
                <a:gd name="T49" fmla="*/ T48 w 1980"/>
                <a:gd name="T50" fmla="+- 0 4880 4261"/>
                <a:gd name="T51" fmla="*/ 4880 h 720"/>
                <a:gd name="T52" fmla="+- 0 5236 3652"/>
                <a:gd name="T53" fmla="*/ T52 w 1980"/>
                <a:gd name="T54" fmla="+- 0 4261 4261"/>
                <a:gd name="T55" fmla="*/ 4261 h 720"/>
                <a:gd name="T56" fmla="+- 0 5236 3652"/>
                <a:gd name="T57" fmla="*/ T56 w 1980"/>
                <a:gd name="T58" fmla="+- 0 4362 4261"/>
                <a:gd name="T59" fmla="*/ 4362 h 720"/>
                <a:gd name="T60" fmla="+- 0 5346 3652"/>
                <a:gd name="T61" fmla="*/ T60 w 1980"/>
                <a:gd name="T62" fmla="+- 0 4362 4261"/>
                <a:gd name="T63" fmla="*/ 4362 h 720"/>
                <a:gd name="T64" fmla="+- 0 5236 3652"/>
                <a:gd name="T65" fmla="*/ T64 w 1980"/>
                <a:gd name="T66" fmla="+- 0 4261 4261"/>
                <a:gd name="T67" fmla="*/ 426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80" h="720">
                  <a:moveTo>
                    <a:pt x="396" y="0"/>
                  </a:moveTo>
                  <a:lnTo>
                    <a:pt x="0" y="360"/>
                  </a:lnTo>
                  <a:lnTo>
                    <a:pt x="396" y="720"/>
                  </a:lnTo>
                  <a:lnTo>
                    <a:pt x="396" y="619"/>
                  </a:lnTo>
                  <a:lnTo>
                    <a:pt x="1694" y="619"/>
                  </a:lnTo>
                  <a:lnTo>
                    <a:pt x="1980" y="360"/>
                  </a:lnTo>
                  <a:lnTo>
                    <a:pt x="1694" y="101"/>
                  </a:lnTo>
                  <a:lnTo>
                    <a:pt x="396" y="101"/>
                  </a:lnTo>
                  <a:lnTo>
                    <a:pt x="396" y="0"/>
                  </a:lnTo>
                  <a:close/>
                  <a:moveTo>
                    <a:pt x="1694" y="619"/>
                  </a:moveTo>
                  <a:lnTo>
                    <a:pt x="1584" y="619"/>
                  </a:lnTo>
                  <a:lnTo>
                    <a:pt x="1584" y="720"/>
                  </a:lnTo>
                  <a:lnTo>
                    <a:pt x="1694" y="619"/>
                  </a:lnTo>
                  <a:close/>
                  <a:moveTo>
                    <a:pt x="1584" y="0"/>
                  </a:moveTo>
                  <a:lnTo>
                    <a:pt x="1584" y="101"/>
                  </a:lnTo>
                  <a:lnTo>
                    <a:pt x="1694" y="10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F783D7B1-A9BA-47DC-AFE0-75254FAD2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4261"/>
              <a:ext cx="1980" cy="720"/>
            </a:xfrm>
            <a:custGeom>
              <a:avLst/>
              <a:gdLst>
                <a:gd name="T0" fmla="+- 0 3652 3652"/>
                <a:gd name="T1" fmla="*/ T0 w 1980"/>
                <a:gd name="T2" fmla="+- 0 4621 4261"/>
                <a:gd name="T3" fmla="*/ 4621 h 720"/>
                <a:gd name="T4" fmla="+- 0 4048 3652"/>
                <a:gd name="T5" fmla="*/ T4 w 1980"/>
                <a:gd name="T6" fmla="+- 0 4981 4261"/>
                <a:gd name="T7" fmla="*/ 4981 h 720"/>
                <a:gd name="T8" fmla="+- 0 4048 3652"/>
                <a:gd name="T9" fmla="*/ T8 w 1980"/>
                <a:gd name="T10" fmla="+- 0 4880 4261"/>
                <a:gd name="T11" fmla="*/ 4880 h 720"/>
                <a:gd name="T12" fmla="+- 0 5236 3652"/>
                <a:gd name="T13" fmla="*/ T12 w 1980"/>
                <a:gd name="T14" fmla="+- 0 4880 4261"/>
                <a:gd name="T15" fmla="*/ 4880 h 720"/>
                <a:gd name="T16" fmla="+- 0 5236 3652"/>
                <a:gd name="T17" fmla="*/ T16 w 1980"/>
                <a:gd name="T18" fmla="+- 0 4981 4261"/>
                <a:gd name="T19" fmla="*/ 4981 h 720"/>
                <a:gd name="T20" fmla="+- 0 5632 3652"/>
                <a:gd name="T21" fmla="*/ T20 w 1980"/>
                <a:gd name="T22" fmla="+- 0 4621 4261"/>
                <a:gd name="T23" fmla="*/ 4621 h 720"/>
                <a:gd name="T24" fmla="+- 0 5236 3652"/>
                <a:gd name="T25" fmla="*/ T24 w 1980"/>
                <a:gd name="T26" fmla="+- 0 4261 4261"/>
                <a:gd name="T27" fmla="*/ 4261 h 720"/>
                <a:gd name="T28" fmla="+- 0 5236 3652"/>
                <a:gd name="T29" fmla="*/ T28 w 1980"/>
                <a:gd name="T30" fmla="+- 0 4362 4261"/>
                <a:gd name="T31" fmla="*/ 4362 h 720"/>
                <a:gd name="T32" fmla="+- 0 4048 3652"/>
                <a:gd name="T33" fmla="*/ T32 w 1980"/>
                <a:gd name="T34" fmla="+- 0 4362 4261"/>
                <a:gd name="T35" fmla="*/ 4362 h 720"/>
                <a:gd name="T36" fmla="+- 0 4048 3652"/>
                <a:gd name="T37" fmla="*/ T36 w 1980"/>
                <a:gd name="T38" fmla="+- 0 4261 4261"/>
                <a:gd name="T39" fmla="*/ 4261 h 720"/>
                <a:gd name="T40" fmla="+- 0 3652 3652"/>
                <a:gd name="T41" fmla="*/ T40 w 1980"/>
                <a:gd name="T42" fmla="+- 0 4621 4261"/>
                <a:gd name="T43" fmla="*/ 462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1980" h="720">
                  <a:moveTo>
                    <a:pt x="0" y="360"/>
                  </a:moveTo>
                  <a:lnTo>
                    <a:pt x="396" y="720"/>
                  </a:lnTo>
                  <a:lnTo>
                    <a:pt x="396" y="619"/>
                  </a:lnTo>
                  <a:lnTo>
                    <a:pt x="1584" y="619"/>
                  </a:lnTo>
                  <a:lnTo>
                    <a:pt x="1584" y="720"/>
                  </a:lnTo>
                  <a:lnTo>
                    <a:pt x="1980" y="360"/>
                  </a:lnTo>
                  <a:lnTo>
                    <a:pt x="1584" y="0"/>
                  </a:lnTo>
                  <a:lnTo>
                    <a:pt x="1584" y="101"/>
                  </a:lnTo>
                  <a:lnTo>
                    <a:pt x="396" y="101"/>
                  </a:lnTo>
                  <a:lnTo>
                    <a:pt x="396" y="0"/>
                  </a:lnTo>
                  <a:lnTo>
                    <a:pt x="0" y="360"/>
                  </a:lnTo>
                  <a:close/>
                </a:path>
              </a:pathLst>
            </a:cu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5112A77D-F425-4CD8-8152-9EB1FF9E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" y="1835"/>
              <a:ext cx="686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B76BC6CC-49CF-4FE4-B785-76163EBB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" y="1726"/>
              <a:ext cx="219" cy="219"/>
            </a:xfrm>
            <a:custGeom>
              <a:avLst/>
              <a:gdLst>
                <a:gd name="T0" fmla="+- 0 928 928"/>
                <a:gd name="T1" fmla="*/ T0 w 219"/>
                <a:gd name="T2" fmla="+- 0 1727 1727"/>
                <a:gd name="T3" fmla="*/ 1727 h 219"/>
                <a:gd name="T4" fmla="+- 0 928 928"/>
                <a:gd name="T5" fmla="*/ T4 w 219"/>
                <a:gd name="T6" fmla="+- 0 1945 1727"/>
                <a:gd name="T7" fmla="*/ 1945 h 219"/>
                <a:gd name="T8" fmla="+- 0 1146 928"/>
                <a:gd name="T9" fmla="*/ T8 w 219"/>
                <a:gd name="T10" fmla="+- 0 1835 1727"/>
                <a:gd name="T11" fmla="*/ 1835 h 219"/>
                <a:gd name="T12" fmla="+- 0 928 928"/>
                <a:gd name="T13" fmla="*/ T12 w 219"/>
                <a:gd name="T14" fmla="+- 0 1727 1727"/>
                <a:gd name="T15" fmla="*/ 1727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9" h="219">
                  <a:moveTo>
                    <a:pt x="0" y="0"/>
                  </a:moveTo>
                  <a:lnTo>
                    <a:pt x="0" y="218"/>
                  </a:lnTo>
                  <a:lnTo>
                    <a:pt x="21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88BAAF46-6B49-4B8B-AFAB-1E1FFEBF5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1823"/>
              <a:ext cx="0" cy="360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517312B-92CF-4B14-A277-1B91BC477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2982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A376646F-7F22-4C41-9DBF-6C42EE449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4040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49D037FD-EF13-4443-9F79-83492A9D2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5401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E5033732-7A7A-46D0-A91C-F181E102E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1" y="1801"/>
              <a:ext cx="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8DDE533-BD76-4970-B8B6-CA298320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1" y="1674"/>
              <a:ext cx="221" cy="219"/>
            </a:xfrm>
            <a:custGeom>
              <a:avLst/>
              <a:gdLst>
                <a:gd name="T0" fmla="+- 0 8092 7871"/>
                <a:gd name="T1" fmla="*/ T0 w 221"/>
                <a:gd name="T2" fmla="+- 0 1693 1693"/>
                <a:gd name="T3" fmla="*/ 1693 h 219"/>
                <a:gd name="T4" fmla="+- 0 7871 7871"/>
                <a:gd name="T5" fmla="*/ T4 w 221"/>
                <a:gd name="T6" fmla="+- 0 1801 1693"/>
                <a:gd name="T7" fmla="*/ 1801 h 219"/>
                <a:gd name="T8" fmla="+- 0 8092 7871"/>
                <a:gd name="T9" fmla="*/ T8 w 221"/>
                <a:gd name="T10" fmla="+- 0 1912 1693"/>
                <a:gd name="T11" fmla="*/ 1912 h 219"/>
                <a:gd name="T12" fmla="+- 0 8092 7871"/>
                <a:gd name="T13" fmla="*/ T12 w 221"/>
                <a:gd name="T14" fmla="+- 0 1693 1693"/>
                <a:gd name="T15" fmla="*/ 1693 h 2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21" h="219">
                  <a:moveTo>
                    <a:pt x="221" y="0"/>
                  </a:moveTo>
                  <a:lnTo>
                    <a:pt x="0" y="108"/>
                  </a:lnTo>
                  <a:lnTo>
                    <a:pt x="221" y="21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Line 23">
              <a:extLst>
                <a:ext uri="{FF2B5EF4-FFF2-40B4-BE49-F238E27FC236}">
                  <a16:creationId xmlns:a16="http://schemas.microsoft.com/office/drawing/2014/main" id="{B05DAE78-2CA7-4DF1-ACEB-6E573BAF7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1" y="1801"/>
              <a:ext cx="0" cy="360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Line 22">
              <a:extLst>
                <a:ext uri="{FF2B5EF4-FFF2-40B4-BE49-F238E27FC236}">
                  <a16:creationId xmlns:a16="http://schemas.microsoft.com/office/drawing/2014/main" id="{8FB309D8-681B-4828-B8C2-9DF609A6C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" y="3083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Line 21">
              <a:extLst>
                <a:ext uri="{FF2B5EF4-FFF2-40B4-BE49-F238E27FC236}">
                  <a16:creationId xmlns:a16="http://schemas.microsoft.com/office/drawing/2014/main" id="{EF8A4A0C-CAC6-4E1C-9B3C-11F967026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" y="4160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244A1A3A-39C0-48EA-8D01-76A4F3F7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1" y="5401"/>
              <a:ext cx="900" cy="0"/>
            </a:xfrm>
            <a:prstGeom prst="line">
              <a:avLst/>
            </a:prstGeom>
            <a:noFill/>
            <a:ln w="2590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75BCEB49-43A3-442F-85A2-DB4932A13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5873"/>
              <a:ext cx="5523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Рисунок 10-1.</a:t>
              </a:r>
              <a:endPara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Этапы процессов построения модели и обучения.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 Box 18">
              <a:extLst>
                <a:ext uri="{FF2B5EF4-FFF2-40B4-BE49-F238E27FC236}">
                  <a16:creationId xmlns:a16="http://schemas.microsoft.com/office/drawing/2014/main" id="{A96A213C-37CB-4110-B1D4-A4BE8802B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5" y="4956"/>
              <a:ext cx="173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01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Воплотить стратегию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87515400-9699-48C4-88DC-F1A7CA14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5016"/>
              <a:ext cx="1827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Оценить устойчивость выводов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Text Box 16">
              <a:extLst>
                <a:ext uri="{FF2B5EF4-FFF2-40B4-BE49-F238E27FC236}">
                  <a16:creationId xmlns:a16="http://schemas.microsoft.com/office/drawing/2014/main" id="{D4DD705A-27A3-408A-949D-53E429566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7" y="3876"/>
              <a:ext cx="173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2383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Определить стратегию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5A89440E-B74E-4A08-B3EC-403D593E4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" y="3903"/>
              <a:ext cx="179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Сделать выводы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:a16="http://schemas.microsoft.com/office/drawing/2014/main" id="{53C495E3-5287-40FF-B70F-3FA1EABC0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7" y="2616"/>
              <a:ext cx="196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29845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Определить цели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13">
              <a:extLst>
                <a:ext uri="{FF2B5EF4-FFF2-40B4-BE49-F238E27FC236}">
                  <a16:creationId xmlns:a16="http://schemas.microsoft.com/office/drawing/2014/main" id="{7D256D61-231F-48F9-92D7-53DB8E75B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1" y="2804"/>
              <a:ext cx="191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Тестирование гипотезы гипотезы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12">
              <a:extLst>
                <a:ext uri="{FF2B5EF4-FFF2-40B4-BE49-F238E27FC236}">
                  <a16:creationId xmlns:a16="http://schemas.microsoft.com/office/drawing/2014/main" id="{4E9B2E33-E4EE-48BF-8454-55D619442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2" y="1676"/>
              <a:ext cx="1620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58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Определить целевую аудиторию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2546B180-49E6-4680-9621-29E2309F2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1724"/>
              <a:ext cx="231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Разработка гипотезы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F81DFDD6-574E-4D6F-B79A-FFDD2712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6" y="279"/>
              <a:ext cx="96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Процесс обучения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Text Box 9">
              <a:extLst>
                <a:ext uri="{FF2B5EF4-FFF2-40B4-BE49-F238E27FC236}">
                  <a16:creationId xmlns:a16="http://schemas.microsoft.com/office/drawing/2014/main" id="{12344D24-AB2F-4C79-A0A9-EA5E862C6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636"/>
              <a:ext cx="1086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Определение проблемы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Text Box 8">
              <a:extLst>
                <a:ext uri="{FF2B5EF4-FFF2-40B4-BE49-F238E27FC236}">
                  <a16:creationId xmlns:a16="http://schemas.microsoft.com/office/drawing/2014/main" id="{6D1F4D51-C68A-4CD7-89B7-B65D640DC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279"/>
              <a:ext cx="203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Процесс построения модели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1" name="Line 27">
            <a:extLst>
              <a:ext uri="{FF2B5EF4-FFF2-40B4-BE49-F238E27FC236}">
                <a16:creationId xmlns:a16="http://schemas.microsoft.com/office/drawing/2014/main" id="{9A6EA865-6E9D-43CE-B08C-E32CB356D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115" y="1806330"/>
            <a:ext cx="744480" cy="0"/>
          </a:xfrm>
          <a:prstGeom prst="line">
            <a:avLst/>
          </a:prstGeom>
          <a:noFill/>
          <a:ln w="259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2" name="Freeform 30">
            <a:extLst>
              <a:ext uri="{FF2B5EF4-FFF2-40B4-BE49-F238E27FC236}">
                <a16:creationId xmlns:a16="http://schemas.microsoft.com/office/drawing/2014/main" id="{1850C65C-14EB-44F0-B100-0E8C686646FF}"/>
              </a:ext>
            </a:extLst>
          </p:cNvPr>
          <p:cNvSpPr>
            <a:spLocks/>
          </p:cNvSpPr>
          <p:nvPr/>
        </p:nvSpPr>
        <p:spPr bwMode="auto">
          <a:xfrm>
            <a:off x="2297440" y="2480944"/>
            <a:ext cx="181157" cy="139076"/>
          </a:xfrm>
          <a:custGeom>
            <a:avLst/>
            <a:gdLst>
              <a:gd name="T0" fmla="+- 0 928 928"/>
              <a:gd name="T1" fmla="*/ T0 w 219"/>
              <a:gd name="T2" fmla="+- 0 1727 1727"/>
              <a:gd name="T3" fmla="*/ 1727 h 219"/>
              <a:gd name="T4" fmla="+- 0 928 928"/>
              <a:gd name="T5" fmla="*/ T4 w 219"/>
              <a:gd name="T6" fmla="+- 0 1945 1727"/>
              <a:gd name="T7" fmla="*/ 1945 h 219"/>
              <a:gd name="T8" fmla="+- 0 1146 928"/>
              <a:gd name="T9" fmla="*/ T8 w 219"/>
              <a:gd name="T10" fmla="+- 0 1835 1727"/>
              <a:gd name="T11" fmla="*/ 1835 h 219"/>
              <a:gd name="T12" fmla="+- 0 928 928"/>
              <a:gd name="T13" fmla="*/ T12 w 219"/>
              <a:gd name="T14" fmla="+- 0 1727 1727"/>
              <a:gd name="T15" fmla="*/ 1727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0" y="218"/>
                </a:lnTo>
                <a:lnTo>
                  <a:pt x="218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" name="Freeform 30">
            <a:extLst>
              <a:ext uri="{FF2B5EF4-FFF2-40B4-BE49-F238E27FC236}">
                <a16:creationId xmlns:a16="http://schemas.microsoft.com/office/drawing/2014/main" id="{9B66E07A-5664-4D5D-B8D7-7A7BCD8D15AF}"/>
              </a:ext>
            </a:extLst>
          </p:cNvPr>
          <p:cNvSpPr>
            <a:spLocks/>
          </p:cNvSpPr>
          <p:nvPr/>
        </p:nvSpPr>
        <p:spPr bwMode="auto">
          <a:xfrm>
            <a:off x="2285219" y="3171048"/>
            <a:ext cx="181157" cy="139076"/>
          </a:xfrm>
          <a:custGeom>
            <a:avLst/>
            <a:gdLst>
              <a:gd name="T0" fmla="+- 0 928 928"/>
              <a:gd name="T1" fmla="*/ T0 w 219"/>
              <a:gd name="T2" fmla="+- 0 1727 1727"/>
              <a:gd name="T3" fmla="*/ 1727 h 219"/>
              <a:gd name="T4" fmla="+- 0 928 928"/>
              <a:gd name="T5" fmla="*/ T4 w 219"/>
              <a:gd name="T6" fmla="+- 0 1945 1727"/>
              <a:gd name="T7" fmla="*/ 1945 h 219"/>
              <a:gd name="T8" fmla="+- 0 1146 928"/>
              <a:gd name="T9" fmla="*/ T8 w 219"/>
              <a:gd name="T10" fmla="+- 0 1835 1727"/>
              <a:gd name="T11" fmla="*/ 1835 h 219"/>
              <a:gd name="T12" fmla="+- 0 928 928"/>
              <a:gd name="T13" fmla="*/ T12 w 219"/>
              <a:gd name="T14" fmla="+- 0 1727 1727"/>
              <a:gd name="T15" fmla="*/ 1727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0" y="218"/>
                </a:lnTo>
                <a:lnTo>
                  <a:pt x="218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4" name="Freeform 30">
            <a:extLst>
              <a:ext uri="{FF2B5EF4-FFF2-40B4-BE49-F238E27FC236}">
                <a16:creationId xmlns:a16="http://schemas.microsoft.com/office/drawing/2014/main" id="{308F955A-2D0B-43CE-A7AF-AC2A60895076}"/>
              </a:ext>
            </a:extLst>
          </p:cNvPr>
          <p:cNvSpPr>
            <a:spLocks/>
          </p:cNvSpPr>
          <p:nvPr/>
        </p:nvSpPr>
        <p:spPr bwMode="auto">
          <a:xfrm>
            <a:off x="2297440" y="4033761"/>
            <a:ext cx="181157" cy="139076"/>
          </a:xfrm>
          <a:custGeom>
            <a:avLst/>
            <a:gdLst>
              <a:gd name="T0" fmla="+- 0 928 928"/>
              <a:gd name="T1" fmla="*/ T0 w 219"/>
              <a:gd name="T2" fmla="+- 0 1727 1727"/>
              <a:gd name="T3" fmla="*/ 1727 h 219"/>
              <a:gd name="T4" fmla="+- 0 928 928"/>
              <a:gd name="T5" fmla="*/ T4 w 219"/>
              <a:gd name="T6" fmla="+- 0 1945 1727"/>
              <a:gd name="T7" fmla="*/ 1945 h 219"/>
              <a:gd name="T8" fmla="+- 0 1146 928"/>
              <a:gd name="T9" fmla="*/ T8 w 219"/>
              <a:gd name="T10" fmla="+- 0 1835 1727"/>
              <a:gd name="T11" fmla="*/ 1835 h 219"/>
              <a:gd name="T12" fmla="+- 0 928 928"/>
              <a:gd name="T13" fmla="*/ T12 w 219"/>
              <a:gd name="T14" fmla="+- 0 1727 1727"/>
              <a:gd name="T15" fmla="*/ 1727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9" h="219">
                <a:moveTo>
                  <a:pt x="0" y="0"/>
                </a:moveTo>
                <a:lnTo>
                  <a:pt x="0" y="218"/>
                </a:lnTo>
                <a:lnTo>
                  <a:pt x="218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69479D25-4662-4A47-9713-BD5627A37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3708" y="1228438"/>
            <a:ext cx="1337583" cy="10795"/>
          </a:xfrm>
          <a:prstGeom prst="line">
            <a:avLst/>
          </a:prstGeom>
          <a:noFill/>
          <a:ln w="259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7" name="Line 28">
            <a:extLst>
              <a:ext uri="{FF2B5EF4-FFF2-40B4-BE49-F238E27FC236}">
                <a16:creationId xmlns:a16="http://schemas.microsoft.com/office/drawing/2014/main" id="{58FCF928-5C63-4EEA-89A8-A4CFC46F1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8526" y="1248759"/>
            <a:ext cx="1337583" cy="10795"/>
          </a:xfrm>
          <a:prstGeom prst="line">
            <a:avLst/>
          </a:prstGeom>
          <a:noFill/>
          <a:ln w="2590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8" name="Freeform 24">
            <a:extLst>
              <a:ext uri="{FF2B5EF4-FFF2-40B4-BE49-F238E27FC236}">
                <a16:creationId xmlns:a16="http://schemas.microsoft.com/office/drawing/2014/main" id="{DE6E6E14-AF18-404C-8D88-D7082188D051}"/>
              </a:ext>
            </a:extLst>
          </p:cNvPr>
          <p:cNvSpPr>
            <a:spLocks/>
          </p:cNvSpPr>
          <p:nvPr/>
        </p:nvSpPr>
        <p:spPr bwMode="auto">
          <a:xfrm>
            <a:off x="7801654" y="2551367"/>
            <a:ext cx="182811" cy="139076"/>
          </a:xfrm>
          <a:custGeom>
            <a:avLst/>
            <a:gdLst>
              <a:gd name="T0" fmla="+- 0 8092 7871"/>
              <a:gd name="T1" fmla="*/ T0 w 221"/>
              <a:gd name="T2" fmla="+- 0 1693 1693"/>
              <a:gd name="T3" fmla="*/ 1693 h 219"/>
              <a:gd name="T4" fmla="+- 0 7871 7871"/>
              <a:gd name="T5" fmla="*/ T4 w 221"/>
              <a:gd name="T6" fmla="+- 0 1801 1693"/>
              <a:gd name="T7" fmla="*/ 1801 h 219"/>
              <a:gd name="T8" fmla="+- 0 8092 7871"/>
              <a:gd name="T9" fmla="*/ T8 w 221"/>
              <a:gd name="T10" fmla="+- 0 1912 1693"/>
              <a:gd name="T11" fmla="*/ 1912 h 219"/>
              <a:gd name="T12" fmla="+- 0 8092 7871"/>
              <a:gd name="T13" fmla="*/ T12 w 221"/>
              <a:gd name="T14" fmla="+- 0 1693 1693"/>
              <a:gd name="T15" fmla="*/ 1693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21" h="219">
                <a:moveTo>
                  <a:pt x="221" y="0"/>
                </a:moveTo>
                <a:lnTo>
                  <a:pt x="0" y="108"/>
                </a:lnTo>
                <a:lnTo>
                  <a:pt x="221" y="219"/>
                </a:lnTo>
                <a:lnTo>
                  <a:pt x="2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9" name="Freeform 24">
            <a:extLst>
              <a:ext uri="{FF2B5EF4-FFF2-40B4-BE49-F238E27FC236}">
                <a16:creationId xmlns:a16="http://schemas.microsoft.com/office/drawing/2014/main" id="{1B7F59AC-8198-4B86-909E-D582C71D3FA0}"/>
              </a:ext>
            </a:extLst>
          </p:cNvPr>
          <p:cNvSpPr>
            <a:spLocks/>
          </p:cNvSpPr>
          <p:nvPr/>
        </p:nvSpPr>
        <p:spPr bwMode="auto">
          <a:xfrm>
            <a:off x="7802992" y="3234389"/>
            <a:ext cx="182811" cy="139076"/>
          </a:xfrm>
          <a:custGeom>
            <a:avLst/>
            <a:gdLst>
              <a:gd name="T0" fmla="+- 0 8092 7871"/>
              <a:gd name="T1" fmla="*/ T0 w 221"/>
              <a:gd name="T2" fmla="+- 0 1693 1693"/>
              <a:gd name="T3" fmla="*/ 1693 h 219"/>
              <a:gd name="T4" fmla="+- 0 7871 7871"/>
              <a:gd name="T5" fmla="*/ T4 w 221"/>
              <a:gd name="T6" fmla="+- 0 1801 1693"/>
              <a:gd name="T7" fmla="*/ 1801 h 219"/>
              <a:gd name="T8" fmla="+- 0 8092 7871"/>
              <a:gd name="T9" fmla="*/ T8 w 221"/>
              <a:gd name="T10" fmla="+- 0 1912 1693"/>
              <a:gd name="T11" fmla="*/ 1912 h 219"/>
              <a:gd name="T12" fmla="+- 0 8092 7871"/>
              <a:gd name="T13" fmla="*/ T12 w 221"/>
              <a:gd name="T14" fmla="+- 0 1693 1693"/>
              <a:gd name="T15" fmla="*/ 1693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21" h="219">
                <a:moveTo>
                  <a:pt x="221" y="0"/>
                </a:moveTo>
                <a:lnTo>
                  <a:pt x="0" y="108"/>
                </a:lnTo>
                <a:lnTo>
                  <a:pt x="221" y="219"/>
                </a:lnTo>
                <a:lnTo>
                  <a:pt x="2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id="{119C9F30-86FB-464A-9C9B-95D89719D118}"/>
              </a:ext>
            </a:extLst>
          </p:cNvPr>
          <p:cNvSpPr>
            <a:spLocks/>
          </p:cNvSpPr>
          <p:nvPr/>
        </p:nvSpPr>
        <p:spPr bwMode="auto">
          <a:xfrm>
            <a:off x="7831211" y="4019472"/>
            <a:ext cx="182811" cy="139076"/>
          </a:xfrm>
          <a:custGeom>
            <a:avLst/>
            <a:gdLst>
              <a:gd name="T0" fmla="+- 0 8092 7871"/>
              <a:gd name="T1" fmla="*/ T0 w 221"/>
              <a:gd name="T2" fmla="+- 0 1693 1693"/>
              <a:gd name="T3" fmla="*/ 1693 h 219"/>
              <a:gd name="T4" fmla="+- 0 7871 7871"/>
              <a:gd name="T5" fmla="*/ T4 w 221"/>
              <a:gd name="T6" fmla="+- 0 1801 1693"/>
              <a:gd name="T7" fmla="*/ 1801 h 219"/>
              <a:gd name="T8" fmla="+- 0 8092 7871"/>
              <a:gd name="T9" fmla="*/ T8 w 221"/>
              <a:gd name="T10" fmla="+- 0 1912 1693"/>
              <a:gd name="T11" fmla="*/ 1912 h 219"/>
              <a:gd name="T12" fmla="+- 0 8092 7871"/>
              <a:gd name="T13" fmla="*/ T12 w 221"/>
              <a:gd name="T14" fmla="+- 0 1693 1693"/>
              <a:gd name="T15" fmla="*/ 1693 h 21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21" h="219">
                <a:moveTo>
                  <a:pt x="221" y="0"/>
                </a:moveTo>
                <a:lnTo>
                  <a:pt x="0" y="108"/>
                </a:lnTo>
                <a:lnTo>
                  <a:pt x="221" y="219"/>
                </a:lnTo>
                <a:lnTo>
                  <a:pt x="2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5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DC971CB-339C-46C3-A5A6-01FCE56CB3C5}"/>
              </a:ext>
            </a:extLst>
          </p:cNvPr>
          <p:cNvGrpSpPr>
            <a:grpSpLocks/>
          </p:cNvGrpSpPr>
          <p:nvPr/>
        </p:nvGrpSpPr>
        <p:grpSpPr bwMode="auto">
          <a:xfrm>
            <a:off x="2835965" y="1417983"/>
            <a:ext cx="6174367" cy="3725200"/>
            <a:chOff x="1071" y="361"/>
            <a:chExt cx="9180" cy="5400"/>
          </a:xfrm>
        </p:grpSpPr>
        <p:sp>
          <p:nvSpPr>
            <p:cNvPr id="5" name="Rectangle 128">
              <a:extLst>
                <a:ext uri="{FF2B5EF4-FFF2-40B4-BE49-F238E27FC236}">
                  <a16:creationId xmlns:a16="http://schemas.microsoft.com/office/drawing/2014/main" id="{1DBB1012-A3ED-4669-9CD4-89EE9A938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361"/>
              <a:ext cx="9180" cy="5400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6" name="Line 129">
              <a:extLst>
                <a:ext uri="{FF2B5EF4-FFF2-40B4-BE49-F238E27FC236}">
                  <a16:creationId xmlns:a16="http://schemas.microsoft.com/office/drawing/2014/main" id="{CC97AB68-DB51-417E-BEB4-F5BE8BAC9C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31" y="1381"/>
              <a:ext cx="0" cy="2880"/>
            </a:xfrm>
            <a:prstGeom prst="line">
              <a:avLst/>
            </a:prstGeom>
            <a:noFill/>
            <a:ln w="2895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130">
              <a:extLst>
                <a:ext uri="{FF2B5EF4-FFF2-40B4-BE49-F238E27FC236}">
                  <a16:creationId xmlns:a16="http://schemas.microsoft.com/office/drawing/2014/main" id="{CEFB3BDE-7E5C-475F-8261-F38E45F346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11" y="4261"/>
              <a:ext cx="0" cy="0"/>
            </a:xfrm>
            <a:prstGeom prst="line">
              <a:avLst/>
            </a:prstGeom>
            <a:noFill/>
            <a:ln w="2895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Line 131">
              <a:extLst>
                <a:ext uri="{FF2B5EF4-FFF2-40B4-BE49-F238E27FC236}">
                  <a16:creationId xmlns:a16="http://schemas.microsoft.com/office/drawing/2014/main" id="{B2025458-5197-435B-A8F7-EA5753A41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42" y="1381"/>
              <a:ext cx="0" cy="2880"/>
            </a:xfrm>
            <a:prstGeom prst="line">
              <a:avLst/>
            </a:prstGeom>
            <a:noFill/>
            <a:ln w="2895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132">
              <a:extLst>
                <a:ext uri="{FF2B5EF4-FFF2-40B4-BE49-F238E27FC236}">
                  <a16:creationId xmlns:a16="http://schemas.microsoft.com/office/drawing/2014/main" id="{EE40C1A7-09ED-412B-BAD7-DAB7F91854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922" y="4261"/>
              <a:ext cx="0" cy="0"/>
            </a:xfrm>
            <a:prstGeom prst="line">
              <a:avLst/>
            </a:prstGeom>
            <a:noFill/>
            <a:ln w="2895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Freeform 133">
              <a:extLst>
                <a:ext uri="{FF2B5EF4-FFF2-40B4-BE49-F238E27FC236}">
                  <a16:creationId xmlns:a16="http://schemas.microsoft.com/office/drawing/2014/main" id="{12F63615-6E7C-43B8-A12C-A21408DEE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" y="2146"/>
              <a:ext cx="2746" cy="1712"/>
            </a:xfrm>
            <a:custGeom>
              <a:avLst/>
              <a:gdLst>
                <a:gd name="T0" fmla="+- 0 1731 1731"/>
                <a:gd name="T1" fmla="*/ T0 w 2746"/>
                <a:gd name="T2" fmla="+- 0 3858 2147"/>
                <a:gd name="T3" fmla="*/ 3858 h 1712"/>
                <a:gd name="T4" fmla="+- 0 1767 1731"/>
                <a:gd name="T5" fmla="*/ T4 w 2746"/>
                <a:gd name="T6" fmla="+- 0 3843 2147"/>
                <a:gd name="T7" fmla="*/ 3843 h 1712"/>
                <a:gd name="T8" fmla="+- 0 1799 1731"/>
                <a:gd name="T9" fmla="*/ T8 w 2746"/>
                <a:gd name="T10" fmla="+- 0 3827 2147"/>
                <a:gd name="T11" fmla="*/ 3827 h 1712"/>
                <a:gd name="T12" fmla="+- 0 1831 1731"/>
                <a:gd name="T13" fmla="*/ T12 w 2746"/>
                <a:gd name="T14" fmla="+- 0 3812 2147"/>
                <a:gd name="T15" fmla="*/ 3812 h 1712"/>
                <a:gd name="T16" fmla="+- 0 1866 1731"/>
                <a:gd name="T17" fmla="*/ T16 w 2746"/>
                <a:gd name="T18" fmla="+- 0 3798 2147"/>
                <a:gd name="T19" fmla="*/ 3798 h 1712"/>
                <a:gd name="T20" fmla="+- 0 1902 1731"/>
                <a:gd name="T21" fmla="*/ T20 w 2746"/>
                <a:gd name="T22" fmla="+- 0 3761 2147"/>
                <a:gd name="T23" fmla="*/ 3761 h 1712"/>
                <a:gd name="T24" fmla="+- 0 1921 1731"/>
                <a:gd name="T25" fmla="*/ T24 w 2746"/>
                <a:gd name="T26" fmla="+- 0 3745 2147"/>
                <a:gd name="T27" fmla="*/ 3745 h 1712"/>
                <a:gd name="T28" fmla="+- 0 1946 1731"/>
                <a:gd name="T29" fmla="*/ T28 w 2746"/>
                <a:gd name="T30" fmla="+- 0 3729 2147"/>
                <a:gd name="T31" fmla="*/ 3729 h 1712"/>
                <a:gd name="T32" fmla="+- 0 2002 1731"/>
                <a:gd name="T33" fmla="*/ T32 w 2746"/>
                <a:gd name="T34" fmla="+- 0 3692 2147"/>
                <a:gd name="T35" fmla="*/ 3692 h 1712"/>
                <a:gd name="T36" fmla="+- 0 2049 1731"/>
                <a:gd name="T37" fmla="*/ T36 w 2746"/>
                <a:gd name="T38" fmla="+- 0 3654 2147"/>
                <a:gd name="T39" fmla="*/ 3654 h 1712"/>
                <a:gd name="T40" fmla="+- 0 2092 1731"/>
                <a:gd name="T41" fmla="*/ T40 w 2746"/>
                <a:gd name="T42" fmla="+- 0 3609 2147"/>
                <a:gd name="T43" fmla="*/ 3609 h 1712"/>
                <a:gd name="T44" fmla="+- 0 2134 1731"/>
                <a:gd name="T45" fmla="*/ T44 w 2746"/>
                <a:gd name="T46" fmla="+- 0 3565 2147"/>
                <a:gd name="T47" fmla="*/ 3565 h 1712"/>
                <a:gd name="T48" fmla="+- 0 2182 1731"/>
                <a:gd name="T49" fmla="*/ T48 w 2746"/>
                <a:gd name="T50" fmla="+- 0 3527 2147"/>
                <a:gd name="T51" fmla="*/ 3527 h 1712"/>
                <a:gd name="T52" fmla="+- 0 2195 1731"/>
                <a:gd name="T53" fmla="*/ T52 w 2746"/>
                <a:gd name="T54" fmla="+- 0 3485 2147"/>
                <a:gd name="T55" fmla="*/ 3485 h 1712"/>
                <a:gd name="T56" fmla="+- 0 2197 1731"/>
                <a:gd name="T57" fmla="*/ T56 w 2746"/>
                <a:gd name="T58" fmla="+- 0 3482 2147"/>
                <a:gd name="T59" fmla="*/ 3482 h 1712"/>
                <a:gd name="T60" fmla="+- 0 2258 1731"/>
                <a:gd name="T61" fmla="*/ T60 w 2746"/>
                <a:gd name="T62" fmla="+- 0 3445 2147"/>
                <a:gd name="T63" fmla="*/ 3445 h 1712"/>
                <a:gd name="T64" fmla="+- 0 2264 1731"/>
                <a:gd name="T65" fmla="*/ T64 w 2746"/>
                <a:gd name="T66" fmla="+- 0 3433 2147"/>
                <a:gd name="T67" fmla="*/ 3433 h 1712"/>
                <a:gd name="T68" fmla="+- 0 2271 1731"/>
                <a:gd name="T69" fmla="*/ T68 w 2746"/>
                <a:gd name="T70" fmla="+- 0 3421 2147"/>
                <a:gd name="T71" fmla="*/ 3421 h 1712"/>
                <a:gd name="T72" fmla="+- 0 2310 1731"/>
                <a:gd name="T73" fmla="*/ T72 w 2746"/>
                <a:gd name="T74" fmla="+- 0 3389 2147"/>
                <a:gd name="T75" fmla="*/ 3389 h 1712"/>
                <a:gd name="T76" fmla="+- 0 2338 1731"/>
                <a:gd name="T77" fmla="*/ T76 w 2746"/>
                <a:gd name="T78" fmla="+- 0 3370 2147"/>
                <a:gd name="T79" fmla="*/ 3370 h 1712"/>
                <a:gd name="T80" fmla="+- 0 2367 1731"/>
                <a:gd name="T81" fmla="*/ T80 w 2746"/>
                <a:gd name="T82" fmla="+- 0 3359 2147"/>
                <a:gd name="T83" fmla="*/ 3359 h 1712"/>
                <a:gd name="T84" fmla="+- 0 2406 1731"/>
                <a:gd name="T85" fmla="*/ T84 w 2746"/>
                <a:gd name="T86" fmla="+- 0 3347 2147"/>
                <a:gd name="T87" fmla="*/ 3347 h 1712"/>
                <a:gd name="T88" fmla="+- 0 2444 1731"/>
                <a:gd name="T89" fmla="*/ T88 w 2746"/>
                <a:gd name="T90" fmla="+- 0 3312 2147"/>
                <a:gd name="T91" fmla="*/ 3312 h 1712"/>
                <a:gd name="T92" fmla="+- 0 2491 1731"/>
                <a:gd name="T93" fmla="*/ T92 w 2746"/>
                <a:gd name="T94" fmla="+- 0 3278 2147"/>
                <a:gd name="T95" fmla="*/ 3278 h 1712"/>
                <a:gd name="T96" fmla="+- 0 2540 1731"/>
                <a:gd name="T97" fmla="*/ T96 w 2746"/>
                <a:gd name="T98" fmla="+- 0 3247 2147"/>
                <a:gd name="T99" fmla="*/ 3247 h 1712"/>
                <a:gd name="T100" fmla="+- 0 2586 1731"/>
                <a:gd name="T101" fmla="*/ T100 w 2746"/>
                <a:gd name="T102" fmla="+- 0 3227 2147"/>
                <a:gd name="T103" fmla="*/ 3227 h 1712"/>
                <a:gd name="T104" fmla="+- 0 2645 1731"/>
                <a:gd name="T105" fmla="*/ T104 w 2746"/>
                <a:gd name="T106" fmla="+- 0 3178 2147"/>
                <a:gd name="T107" fmla="*/ 3178 h 1712"/>
                <a:gd name="T108" fmla="+- 0 2718 1731"/>
                <a:gd name="T109" fmla="*/ T108 w 2746"/>
                <a:gd name="T110" fmla="+- 0 3132 2147"/>
                <a:gd name="T111" fmla="*/ 3132 h 1712"/>
                <a:gd name="T112" fmla="+- 0 2796 1731"/>
                <a:gd name="T113" fmla="*/ T112 w 2746"/>
                <a:gd name="T114" fmla="+- 0 3089 2147"/>
                <a:gd name="T115" fmla="*/ 3089 h 1712"/>
                <a:gd name="T116" fmla="+- 0 2875 1731"/>
                <a:gd name="T117" fmla="*/ T116 w 2746"/>
                <a:gd name="T118" fmla="+- 0 3050 2147"/>
                <a:gd name="T119" fmla="*/ 3050 h 1712"/>
                <a:gd name="T120" fmla="+- 0 2946 1731"/>
                <a:gd name="T121" fmla="*/ T120 w 2746"/>
                <a:gd name="T122" fmla="+- 0 3018 2147"/>
                <a:gd name="T123" fmla="*/ 3018 h 1712"/>
                <a:gd name="T124" fmla="+- 0 3006 1731"/>
                <a:gd name="T125" fmla="*/ T124 w 2746"/>
                <a:gd name="T126" fmla="+- 0 2995 2147"/>
                <a:gd name="T127" fmla="*/ 2995 h 1712"/>
                <a:gd name="T128" fmla="+- 0 3067 1731"/>
                <a:gd name="T129" fmla="*/ T128 w 2746"/>
                <a:gd name="T130" fmla="+- 0 2975 2147"/>
                <a:gd name="T131" fmla="*/ 2975 h 1712"/>
                <a:gd name="T132" fmla="+- 0 3128 1731"/>
                <a:gd name="T133" fmla="*/ T132 w 2746"/>
                <a:gd name="T134" fmla="+- 0 2954 2147"/>
                <a:gd name="T135" fmla="*/ 2954 h 1712"/>
                <a:gd name="T136" fmla="+- 0 3186 1731"/>
                <a:gd name="T137" fmla="*/ T136 w 2746"/>
                <a:gd name="T138" fmla="+- 0 2927 2147"/>
                <a:gd name="T139" fmla="*/ 2927 h 1712"/>
                <a:gd name="T140" fmla="+- 0 3242 1731"/>
                <a:gd name="T141" fmla="*/ T140 w 2746"/>
                <a:gd name="T142" fmla="+- 0 2895 2147"/>
                <a:gd name="T143" fmla="*/ 2895 h 1712"/>
                <a:gd name="T144" fmla="+- 0 3300 1731"/>
                <a:gd name="T145" fmla="*/ T144 w 2746"/>
                <a:gd name="T146" fmla="+- 0 2861 2147"/>
                <a:gd name="T147" fmla="*/ 2861 h 1712"/>
                <a:gd name="T148" fmla="+- 0 3357 1731"/>
                <a:gd name="T149" fmla="*/ T148 w 2746"/>
                <a:gd name="T150" fmla="+- 0 2827 2147"/>
                <a:gd name="T151" fmla="*/ 2827 h 1712"/>
                <a:gd name="T152" fmla="+- 0 3411 1731"/>
                <a:gd name="T153" fmla="*/ T152 w 2746"/>
                <a:gd name="T154" fmla="+- 0 2792 2147"/>
                <a:gd name="T155" fmla="*/ 2792 h 1712"/>
                <a:gd name="T156" fmla="+- 0 3461 1731"/>
                <a:gd name="T157" fmla="*/ T156 w 2746"/>
                <a:gd name="T158" fmla="+- 0 2749 2147"/>
                <a:gd name="T159" fmla="*/ 2749 h 1712"/>
                <a:gd name="T160" fmla="+- 0 3456 1731"/>
                <a:gd name="T161" fmla="*/ T160 w 2746"/>
                <a:gd name="T162" fmla="+- 0 2747 2147"/>
                <a:gd name="T163" fmla="*/ 2747 h 1712"/>
                <a:gd name="T164" fmla="+- 0 3462 1731"/>
                <a:gd name="T165" fmla="*/ T164 w 2746"/>
                <a:gd name="T166" fmla="+- 0 2744 2147"/>
                <a:gd name="T167" fmla="*/ 2744 h 1712"/>
                <a:gd name="T168" fmla="+- 0 3502 1731"/>
                <a:gd name="T169" fmla="*/ T168 w 2746"/>
                <a:gd name="T170" fmla="+- 0 2732 2147"/>
                <a:gd name="T171" fmla="*/ 2732 h 1712"/>
                <a:gd name="T172" fmla="+- 0 3545 1731"/>
                <a:gd name="T173" fmla="*/ T172 w 2746"/>
                <a:gd name="T174" fmla="+- 0 2697 2147"/>
                <a:gd name="T175" fmla="*/ 2697 h 1712"/>
                <a:gd name="T176" fmla="+- 0 3589 1731"/>
                <a:gd name="T177" fmla="*/ T176 w 2746"/>
                <a:gd name="T178" fmla="+- 0 2669 2147"/>
                <a:gd name="T179" fmla="*/ 2669 h 1712"/>
                <a:gd name="T180" fmla="+- 0 3682 1731"/>
                <a:gd name="T181" fmla="*/ T180 w 2746"/>
                <a:gd name="T182" fmla="+- 0 2612 2147"/>
                <a:gd name="T183" fmla="*/ 2612 h 1712"/>
                <a:gd name="T184" fmla="+- 0 3754 1731"/>
                <a:gd name="T185" fmla="*/ T184 w 2746"/>
                <a:gd name="T186" fmla="+- 0 2565 2147"/>
                <a:gd name="T187" fmla="*/ 2565 h 1712"/>
                <a:gd name="T188" fmla="+- 0 3826 1731"/>
                <a:gd name="T189" fmla="*/ T188 w 2746"/>
                <a:gd name="T190" fmla="+- 0 2516 2147"/>
                <a:gd name="T191" fmla="*/ 2516 h 1712"/>
                <a:gd name="T192" fmla="+- 0 3898 1731"/>
                <a:gd name="T193" fmla="*/ T192 w 2746"/>
                <a:gd name="T194" fmla="+- 0 2468 2147"/>
                <a:gd name="T195" fmla="*/ 2468 h 1712"/>
                <a:gd name="T196" fmla="+- 0 3970 1731"/>
                <a:gd name="T197" fmla="*/ T196 w 2746"/>
                <a:gd name="T198" fmla="+- 0 2420 2147"/>
                <a:gd name="T199" fmla="*/ 2420 h 1712"/>
                <a:gd name="T200" fmla="+- 0 4042 1731"/>
                <a:gd name="T201" fmla="*/ T200 w 2746"/>
                <a:gd name="T202" fmla="+- 0 2372 2147"/>
                <a:gd name="T203" fmla="*/ 2372 h 1712"/>
                <a:gd name="T204" fmla="+- 0 4080 1731"/>
                <a:gd name="T205" fmla="*/ T204 w 2746"/>
                <a:gd name="T206" fmla="+- 0 2353 2147"/>
                <a:gd name="T207" fmla="*/ 2353 h 1712"/>
                <a:gd name="T208" fmla="+- 0 4128 1731"/>
                <a:gd name="T209" fmla="*/ T208 w 2746"/>
                <a:gd name="T210" fmla="+- 0 2338 2147"/>
                <a:gd name="T211" fmla="*/ 2338 h 1712"/>
                <a:gd name="T212" fmla="+- 0 4178 1731"/>
                <a:gd name="T213" fmla="*/ T212 w 2746"/>
                <a:gd name="T214" fmla="+- 0 2325 2147"/>
                <a:gd name="T215" fmla="*/ 2325 h 1712"/>
                <a:gd name="T216" fmla="+- 0 4222 1731"/>
                <a:gd name="T217" fmla="*/ T216 w 2746"/>
                <a:gd name="T218" fmla="+- 0 2312 2147"/>
                <a:gd name="T219" fmla="*/ 2312 h 1712"/>
                <a:gd name="T220" fmla="+- 0 4321 1731"/>
                <a:gd name="T221" fmla="*/ T220 w 2746"/>
                <a:gd name="T222" fmla="+- 0 2270 2147"/>
                <a:gd name="T223" fmla="*/ 2270 h 1712"/>
                <a:gd name="T224" fmla="+- 0 4417 1731"/>
                <a:gd name="T225" fmla="*/ T224 w 2746"/>
                <a:gd name="T226" fmla="+- 0 2221 2147"/>
                <a:gd name="T227" fmla="*/ 2221 h 1712"/>
                <a:gd name="T228" fmla="+- 0 4436 1731"/>
                <a:gd name="T229" fmla="*/ T228 w 2746"/>
                <a:gd name="T230" fmla="+- 0 2191 2147"/>
                <a:gd name="T231" fmla="*/ 2191 h 1712"/>
                <a:gd name="T232" fmla="+- 0 4445 1731"/>
                <a:gd name="T233" fmla="*/ T232 w 2746"/>
                <a:gd name="T234" fmla="+- 0 2178 2147"/>
                <a:gd name="T235" fmla="*/ 2178 h 1712"/>
                <a:gd name="T236" fmla="+- 0 4455 1731"/>
                <a:gd name="T237" fmla="*/ T236 w 2746"/>
                <a:gd name="T238" fmla="+- 0 2168 2147"/>
                <a:gd name="T239" fmla="*/ 2168 h 1712"/>
                <a:gd name="T240" fmla="+- 0 4477 1731"/>
                <a:gd name="T241" fmla="*/ T240 w 2746"/>
                <a:gd name="T242" fmla="+- 0 2147 2147"/>
                <a:gd name="T243" fmla="*/ 2147 h 1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2746" h="1712">
                  <a:moveTo>
                    <a:pt x="0" y="1711"/>
                  </a:moveTo>
                  <a:lnTo>
                    <a:pt x="36" y="1696"/>
                  </a:lnTo>
                  <a:lnTo>
                    <a:pt x="68" y="1680"/>
                  </a:lnTo>
                  <a:lnTo>
                    <a:pt x="100" y="1665"/>
                  </a:lnTo>
                  <a:lnTo>
                    <a:pt x="135" y="1651"/>
                  </a:lnTo>
                  <a:lnTo>
                    <a:pt x="171" y="1614"/>
                  </a:lnTo>
                  <a:lnTo>
                    <a:pt x="190" y="1598"/>
                  </a:lnTo>
                  <a:lnTo>
                    <a:pt x="215" y="1582"/>
                  </a:lnTo>
                  <a:lnTo>
                    <a:pt x="271" y="1545"/>
                  </a:lnTo>
                  <a:lnTo>
                    <a:pt x="318" y="1507"/>
                  </a:lnTo>
                  <a:lnTo>
                    <a:pt x="361" y="1462"/>
                  </a:lnTo>
                  <a:lnTo>
                    <a:pt x="403" y="1418"/>
                  </a:lnTo>
                  <a:lnTo>
                    <a:pt x="451" y="1380"/>
                  </a:lnTo>
                  <a:lnTo>
                    <a:pt x="464" y="1338"/>
                  </a:lnTo>
                  <a:lnTo>
                    <a:pt x="466" y="1335"/>
                  </a:lnTo>
                  <a:lnTo>
                    <a:pt x="527" y="1298"/>
                  </a:lnTo>
                  <a:lnTo>
                    <a:pt x="533" y="1286"/>
                  </a:lnTo>
                  <a:lnTo>
                    <a:pt x="540" y="1274"/>
                  </a:lnTo>
                  <a:lnTo>
                    <a:pt x="579" y="1242"/>
                  </a:lnTo>
                  <a:lnTo>
                    <a:pt x="607" y="1223"/>
                  </a:lnTo>
                  <a:lnTo>
                    <a:pt x="636" y="1212"/>
                  </a:lnTo>
                  <a:lnTo>
                    <a:pt x="675" y="1200"/>
                  </a:lnTo>
                  <a:lnTo>
                    <a:pt x="713" y="1165"/>
                  </a:lnTo>
                  <a:lnTo>
                    <a:pt x="760" y="1131"/>
                  </a:lnTo>
                  <a:lnTo>
                    <a:pt x="809" y="1100"/>
                  </a:lnTo>
                  <a:lnTo>
                    <a:pt x="855" y="1080"/>
                  </a:lnTo>
                  <a:lnTo>
                    <a:pt x="914" y="1031"/>
                  </a:lnTo>
                  <a:lnTo>
                    <a:pt x="987" y="985"/>
                  </a:lnTo>
                  <a:lnTo>
                    <a:pt x="1065" y="942"/>
                  </a:lnTo>
                  <a:lnTo>
                    <a:pt x="1144" y="903"/>
                  </a:lnTo>
                  <a:lnTo>
                    <a:pt x="1215" y="871"/>
                  </a:lnTo>
                  <a:lnTo>
                    <a:pt x="1275" y="848"/>
                  </a:lnTo>
                  <a:lnTo>
                    <a:pt x="1336" y="828"/>
                  </a:lnTo>
                  <a:lnTo>
                    <a:pt x="1397" y="807"/>
                  </a:lnTo>
                  <a:lnTo>
                    <a:pt x="1455" y="780"/>
                  </a:lnTo>
                  <a:lnTo>
                    <a:pt x="1511" y="748"/>
                  </a:lnTo>
                  <a:lnTo>
                    <a:pt x="1569" y="714"/>
                  </a:lnTo>
                  <a:lnTo>
                    <a:pt x="1626" y="680"/>
                  </a:lnTo>
                  <a:lnTo>
                    <a:pt x="1680" y="645"/>
                  </a:lnTo>
                  <a:lnTo>
                    <a:pt x="1730" y="602"/>
                  </a:lnTo>
                  <a:lnTo>
                    <a:pt x="1725" y="600"/>
                  </a:lnTo>
                  <a:lnTo>
                    <a:pt x="1731" y="597"/>
                  </a:lnTo>
                  <a:lnTo>
                    <a:pt x="1771" y="585"/>
                  </a:lnTo>
                  <a:lnTo>
                    <a:pt x="1814" y="550"/>
                  </a:lnTo>
                  <a:lnTo>
                    <a:pt x="1858" y="522"/>
                  </a:lnTo>
                  <a:lnTo>
                    <a:pt x="1951" y="465"/>
                  </a:lnTo>
                  <a:lnTo>
                    <a:pt x="2023" y="418"/>
                  </a:lnTo>
                  <a:lnTo>
                    <a:pt x="2095" y="369"/>
                  </a:lnTo>
                  <a:lnTo>
                    <a:pt x="2167" y="321"/>
                  </a:lnTo>
                  <a:lnTo>
                    <a:pt x="2239" y="273"/>
                  </a:lnTo>
                  <a:lnTo>
                    <a:pt x="2311" y="225"/>
                  </a:lnTo>
                  <a:lnTo>
                    <a:pt x="2349" y="206"/>
                  </a:lnTo>
                  <a:lnTo>
                    <a:pt x="2397" y="191"/>
                  </a:lnTo>
                  <a:lnTo>
                    <a:pt x="2447" y="178"/>
                  </a:lnTo>
                  <a:lnTo>
                    <a:pt x="2491" y="165"/>
                  </a:lnTo>
                  <a:lnTo>
                    <a:pt x="2590" y="123"/>
                  </a:lnTo>
                  <a:lnTo>
                    <a:pt x="2686" y="74"/>
                  </a:lnTo>
                  <a:lnTo>
                    <a:pt x="2705" y="44"/>
                  </a:lnTo>
                  <a:lnTo>
                    <a:pt x="2714" y="31"/>
                  </a:lnTo>
                  <a:lnTo>
                    <a:pt x="2724" y="21"/>
                  </a:lnTo>
                  <a:lnTo>
                    <a:pt x="2746" y="0"/>
                  </a:lnTo>
                </a:path>
              </a:pathLst>
            </a:custGeom>
            <a:noFill/>
            <a:ln w="914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1" name="Freeform 134">
              <a:extLst>
                <a:ext uri="{FF2B5EF4-FFF2-40B4-BE49-F238E27FC236}">
                  <a16:creationId xmlns:a16="http://schemas.microsoft.com/office/drawing/2014/main" id="{B149780E-AFA0-49EC-B2B9-9B01B8EF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" y="2686"/>
              <a:ext cx="2549" cy="960"/>
            </a:xfrm>
            <a:custGeom>
              <a:avLst/>
              <a:gdLst>
                <a:gd name="T0" fmla="+- 0 7057 7057"/>
                <a:gd name="T1" fmla="*/ T0 w 2549"/>
                <a:gd name="T2" fmla="+- 0 3647 2687"/>
                <a:gd name="T3" fmla="*/ 3647 h 960"/>
                <a:gd name="T4" fmla="+- 0 7147 7057"/>
                <a:gd name="T5" fmla="*/ T4 w 2549"/>
                <a:gd name="T6" fmla="+- 0 3623 2687"/>
                <a:gd name="T7" fmla="*/ 3623 h 960"/>
                <a:gd name="T8" fmla="+- 0 7237 7057"/>
                <a:gd name="T9" fmla="*/ T8 w 2549"/>
                <a:gd name="T10" fmla="+- 0 3587 2687"/>
                <a:gd name="T11" fmla="*/ 3587 h 960"/>
                <a:gd name="T12" fmla="+- 0 7296 7057"/>
                <a:gd name="T13" fmla="*/ T12 w 2549"/>
                <a:gd name="T14" fmla="+- 0 3553 2687"/>
                <a:gd name="T15" fmla="*/ 3553 h 960"/>
                <a:gd name="T16" fmla="+- 0 7366 7057"/>
                <a:gd name="T17" fmla="*/ T16 w 2549"/>
                <a:gd name="T18" fmla="+- 0 3522 2687"/>
                <a:gd name="T19" fmla="*/ 3522 h 960"/>
                <a:gd name="T20" fmla="+- 0 7438 7057"/>
                <a:gd name="T21" fmla="*/ T20 w 2549"/>
                <a:gd name="T22" fmla="+- 0 3497 2687"/>
                <a:gd name="T23" fmla="*/ 3497 h 960"/>
                <a:gd name="T24" fmla="+- 0 7506 7057"/>
                <a:gd name="T25" fmla="*/ T24 w 2549"/>
                <a:gd name="T26" fmla="+- 0 3481 2687"/>
                <a:gd name="T27" fmla="*/ 3481 h 960"/>
                <a:gd name="T28" fmla="+- 0 7574 7057"/>
                <a:gd name="T29" fmla="*/ T28 w 2549"/>
                <a:gd name="T30" fmla="+- 0 3473 2687"/>
                <a:gd name="T31" fmla="*/ 3473 h 960"/>
                <a:gd name="T32" fmla="+- 0 7652 7057"/>
                <a:gd name="T33" fmla="*/ T32 w 2549"/>
                <a:gd name="T34" fmla="+- 0 3465 2687"/>
                <a:gd name="T35" fmla="*/ 3465 h 960"/>
                <a:gd name="T36" fmla="+- 0 7731 7057"/>
                <a:gd name="T37" fmla="*/ T36 w 2549"/>
                <a:gd name="T38" fmla="+- 0 3454 2687"/>
                <a:gd name="T39" fmla="*/ 3454 h 960"/>
                <a:gd name="T40" fmla="+- 0 7805 7057"/>
                <a:gd name="T41" fmla="*/ T40 w 2549"/>
                <a:gd name="T42" fmla="+- 0 3435 2687"/>
                <a:gd name="T43" fmla="*/ 3435 h 960"/>
                <a:gd name="T44" fmla="+- 0 7866 7057"/>
                <a:gd name="T45" fmla="*/ T44 w 2549"/>
                <a:gd name="T46" fmla="+- 0 3407 2687"/>
                <a:gd name="T47" fmla="*/ 3407 h 960"/>
                <a:gd name="T48" fmla="+- 0 7931 7057"/>
                <a:gd name="T49" fmla="*/ T48 w 2549"/>
                <a:gd name="T50" fmla="+- 0 3367 2687"/>
                <a:gd name="T51" fmla="*/ 3367 h 960"/>
                <a:gd name="T52" fmla="+- 0 7999 7057"/>
                <a:gd name="T53" fmla="*/ T52 w 2549"/>
                <a:gd name="T54" fmla="+- 0 3333 2687"/>
                <a:gd name="T55" fmla="*/ 3333 h 960"/>
                <a:gd name="T56" fmla="+- 0 8067 7057"/>
                <a:gd name="T57" fmla="*/ T56 w 2549"/>
                <a:gd name="T58" fmla="+- 0 3302 2687"/>
                <a:gd name="T59" fmla="*/ 3302 h 960"/>
                <a:gd name="T60" fmla="+- 0 8137 7057"/>
                <a:gd name="T61" fmla="*/ T60 w 2549"/>
                <a:gd name="T62" fmla="+- 0 3272 2687"/>
                <a:gd name="T63" fmla="*/ 3272 h 960"/>
                <a:gd name="T64" fmla="+- 0 8195 7057"/>
                <a:gd name="T65" fmla="*/ T64 w 2549"/>
                <a:gd name="T66" fmla="+- 0 3253 2687"/>
                <a:gd name="T67" fmla="*/ 3253 h 960"/>
                <a:gd name="T68" fmla="+- 0 8260 7057"/>
                <a:gd name="T69" fmla="*/ T68 w 2549"/>
                <a:gd name="T70" fmla="+- 0 3239 2687"/>
                <a:gd name="T71" fmla="*/ 3239 h 960"/>
                <a:gd name="T72" fmla="+- 0 8323 7057"/>
                <a:gd name="T73" fmla="*/ T72 w 2549"/>
                <a:gd name="T74" fmla="+- 0 3222 2687"/>
                <a:gd name="T75" fmla="*/ 3222 h 960"/>
                <a:gd name="T76" fmla="+- 0 8377 7057"/>
                <a:gd name="T77" fmla="*/ T76 w 2549"/>
                <a:gd name="T78" fmla="+- 0 3198 2687"/>
                <a:gd name="T79" fmla="*/ 3198 h 960"/>
                <a:gd name="T80" fmla="+- 0 8413 7057"/>
                <a:gd name="T81" fmla="*/ T80 w 2549"/>
                <a:gd name="T82" fmla="+- 0 3173 2687"/>
                <a:gd name="T83" fmla="*/ 3173 h 960"/>
                <a:gd name="T84" fmla="+- 0 8431 7057"/>
                <a:gd name="T85" fmla="*/ T84 w 2549"/>
                <a:gd name="T86" fmla="+- 0 3162 2687"/>
                <a:gd name="T87" fmla="*/ 3162 h 960"/>
                <a:gd name="T88" fmla="+- 0 8455 7057"/>
                <a:gd name="T89" fmla="*/ T88 w 2549"/>
                <a:gd name="T90" fmla="+- 0 3155 2687"/>
                <a:gd name="T91" fmla="*/ 3155 h 960"/>
                <a:gd name="T92" fmla="+- 0 8511 7057"/>
                <a:gd name="T93" fmla="*/ T92 w 2549"/>
                <a:gd name="T94" fmla="+- 0 3138 2687"/>
                <a:gd name="T95" fmla="*/ 3138 h 960"/>
                <a:gd name="T96" fmla="+- 0 8567 7057"/>
                <a:gd name="T97" fmla="*/ T96 w 2549"/>
                <a:gd name="T98" fmla="+- 0 3114 2687"/>
                <a:gd name="T99" fmla="*/ 3114 h 960"/>
                <a:gd name="T100" fmla="+- 0 8635 7057"/>
                <a:gd name="T101" fmla="*/ T100 w 2549"/>
                <a:gd name="T102" fmla="+- 0 3077 2687"/>
                <a:gd name="T103" fmla="*/ 3077 h 960"/>
                <a:gd name="T104" fmla="+- 0 8707 7057"/>
                <a:gd name="T105" fmla="*/ T104 w 2549"/>
                <a:gd name="T106" fmla="+- 0 3034 2687"/>
                <a:gd name="T107" fmla="*/ 3034 h 960"/>
                <a:gd name="T108" fmla="+- 0 8773 7057"/>
                <a:gd name="T109" fmla="*/ T108 w 2549"/>
                <a:gd name="T110" fmla="+- 0 2993 2687"/>
                <a:gd name="T111" fmla="*/ 2993 h 960"/>
                <a:gd name="T112" fmla="+- 0 8826 7057"/>
                <a:gd name="T113" fmla="*/ T112 w 2549"/>
                <a:gd name="T114" fmla="+- 0 2958 2687"/>
                <a:gd name="T115" fmla="*/ 2958 h 960"/>
                <a:gd name="T116" fmla="+- 0 8890 7057"/>
                <a:gd name="T117" fmla="*/ T116 w 2549"/>
                <a:gd name="T118" fmla="+- 0 2920 2687"/>
                <a:gd name="T119" fmla="*/ 2920 h 960"/>
                <a:gd name="T120" fmla="+- 0 8956 7057"/>
                <a:gd name="T121" fmla="*/ T120 w 2549"/>
                <a:gd name="T122" fmla="+- 0 2889 2687"/>
                <a:gd name="T123" fmla="*/ 2889 h 960"/>
                <a:gd name="T124" fmla="+- 0 9026 7057"/>
                <a:gd name="T125" fmla="*/ T124 w 2549"/>
                <a:gd name="T126" fmla="+- 0 2864 2687"/>
                <a:gd name="T127" fmla="*/ 2864 h 960"/>
                <a:gd name="T128" fmla="+- 0 9097 7057"/>
                <a:gd name="T129" fmla="*/ T128 w 2549"/>
                <a:gd name="T130" fmla="+- 0 2841 2687"/>
                <a:gd name="T131" fmla="*/ 2841 h 960"/>
                <a:gd name="T132" fmla="+- 0 9169 7057"/>
                <a:gd name="T133" fmla="*/ T132 w 2549"/>
                <a:gd name="T134" fmla="+- 0 2822 2687"/>
                <a:gd name="T135" fmla="*/ 2822 h 960"/>
                <a:gd name="T136" fmla="+- 0 9241 7057"/>
                <a:gd name="T137" fmla="*/ T136 w 2549"/>
                <a:gd name="T138" fmla="+- 0 2803 2687"/>
                <a:gd name="T139" fmla="*/ 2803 h 960"/>
                <a:gd name="T140" fmla="+- 0 9312 7057"/>
                <a:gd name="T141" fmla="*/ T140 w 2549"/>
                <a:gd name="T142" fmla="+- 0 2783 2687"/>
                <a:gd name="T143" fmla="*/ 2783 h 960"/>
                <a:gd name="T144" fmla="+- 0 9382 7057"/>
                <a:gd name="T145" fmla="*/ T144 w 2549"/>
                <a:gd name="T146" fmla="+- 0 2761 2687"/>
                <a:gd name="T147" fmla="*/ 2761 h 960"/>
                <a:gd name="T148" fmla="+- 0 9415 7057"/>
                <a:gd name="T149" fmla="*/ T148 w 2549"/>
                <a:gd name="T150" fmla="+- 0 2750 2687"/>
                <a:gd name="T151" fmla="*/ 2750 h 960"/>
                <a:gd name="T152" fmla="+- 0 9449 7057"/>
                <a:gd name="T153" fmla="*/ T152 w 2549"/>
                <a:gd name="T154" fmla="+- 0 2739 2687"/>
                <a:gd name="T155" fmla="*/ 2739 h 960"/>
                <a:gd name="T156" fmla="+- 0 9483 7057"/>
                <a:gd name="T157" fmla="*/ T156 w 2549"/>
                <a:gd name="T158" fmla="+- 0 2729 2687"/>
                <a:gd name="T159" fmla="*/ 2729 h 960"/>
                <a:gd name="T160" fmla="+- 0 9517 7057"/>
                <a:gd name="T161" fmla="*/ T160 w 2549"/>
                <a:gd name="T162" fmla="+- 0 2718 2687"/>
                <a:gd name="T163" fmla="*/ 2718 h 960"/>
                <a:gd name="T164" fmla="+- 0 9543 7057"/>
                <a:gd name="T165" fmla="*/ T164 w 2549"/>
                <a:gd name="T166" fmla="+- 0 2708 2687"/>
                <a:gd name="T167" fmla="*/ 2708 h 960"/>
                <a:gd name="T168" fmla="+- 0 9572 7057"/>
                <a:gd name="T169" fmla="*/ T168 w 2549"/>
                <a:gd name="T170" fmla="+- 0 2698 2687"/>
                <a:gd name="T171" fmla="*/ 2698 h 960"/>
                <a:gd name="T172" fmla="+- 0 9596 7057"/>
                <a:gd name="T173" fmla="*/ T172 w 2549"/>
                <a:gd name="T174" fmla="+- 0 2690 2687"/>
                <a:gd name="T175" fmla="*/ 2690 h 960"/>
                <a:gd name="T176" fmla="+- 0 9606 7057"/>
                <a:gd name="T177" fmla="*/ T176 w 2549"/>
                <a:gd name="T178" fmla="+- 0 2687 2687"/>
                <a:gd name="T179" fmla="*/ 2687 h 9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2549" h="960">
                  <a:moveTo>
                    <a:pt x="0" y="960"/>
                  </a:moveTo>
                  <a:lnTo>
                    <a:pt x="90" y="936"/>
                  </a:lnTo>
                  <a:lnTo>
                    <a:pt x="180" y="900"/>
                  </a:lnTo>
                  <a:lnTo>
                    <a:pt x="239" y="866"/>
                  </a:lnTo>
                  <a:lnTo>
                    <a:pt x="309" y="835"/>
                  </a:lnTo>
                  <a:lnTo>
                    <a:pt x="381" y="810"/>
                  </a:lnTo>
                  <a:lnTo>
                    <a:pt x="449" y="794"/>
                  </a:lnTo>
                  <a:lnTo>
                    <a:pt x="517" y="786"/>
                  </a:lnTo>
                  <a:lnTo>
                    <a:pt x="595" y="778"/>
                  </a:lnTo>
                  <a:lnTo>
                    <a:pt x="674" y="767"/>
                  </a:lnTo>
                  <a:lnTo>
                    <a:pt x="748" y="748"/>
                  </a:lnTo>
                  <a:lnTo>
                    <a:pt x="809" y="720"/>
                  </a:lnTo>
                  <a:lnTo>
                    <a:pt x="874" y="680"/>
                  </a:lnTo>
                  <a:lnTo>
                    <a:pt x="942" y="646"/>
                  </a:lnTo>
                  <a:lnTo>
                    <a:pt x="1010" y="615"/>
                  </a:lnTo>
                  <a:lnTo>
                    <a:pt x="1080" y="585"/>
                  </a:lnTo>
                  <a:lnTo>
                    <a:pt x="1138" y="566"/>
                  </a:lnTo>
                  <a:lnTo>
                    <a:pt x="1203" y="552"/>
                  </a:lnTo>
                  <a:lnTo>
                    <a:pt x="1266" y="535"/>
                  </a:lnTo>
                  <a:lnTo>
                    <a:pt x="1320" y="511"/>
                  </a:lnTo>
                  <a:lnTo>
                    <a:pt x="1356" y="486"/>
                  </a:lnTo>
                  <a:lnTo>
                    <a:pt x="1374" y="475"/>
                  </a:lnTo>
                  <a:lnTo>
                    <a:pt x="1398" y="468"/>
                  </a:lnTo>
                  <a:lnTo>
                    <a:pt x="1454" y="451"/>
                  </a:lnTo>
                  <a:lnTo>
                    <a:pt x="1510" y="427"/>
                  </a:lnTo>
                  <a:lnTo>
                    <a:pt x="1578" y="390"/>
                  </a:lnTo>
                  <a:lnTo>
                    <a:pt x="1650" y="347"/>
                  </a:lnTo>
                  <a:lnTo>
                    <a:pt x="1716" y="306"/>
                  </a:lnTo>
                  <a:lnTo>
                    <a:pt x="1769" y="271"/>
                  </a:lnTo>
                  <a:lnTo>
                    <a:pt x="1833" y="233"/>
                  </a:lnTo>
                  <a:lnTo>
                    <a:pt x="1899" y="202"/>
                  </a:lnTo>
                  <a:lnTo>
                    <a:pt x="1969" y="177"/>
                  </a:lnTo>
                  <a:lnTo>
                    <a:pt x="2040" y="154"/>
                  </a:lnTo>
                  <a:lnTo>
                    <a:pt x="2112" y="135"/>
                  </a:lnTo>
                  <a:lnTo>
                    <a:pt x="2184" y="116"/>
                  </a:lnTo>
                  <a:lnTo>
                    <a:pt x="2255" y="96"/>
                  </a:lnTo>
                  <a:lnTo>
                    <a:pt x="2325" y="74"/>
                  </a:lnTo>
                  <a:lnTo>
                    <a:pt x="2358" y="63"/>
                  </a:lnTo>
                  <a:lnTo>
                    <a:pt x="2392" y="52"/>
                  </a:lnTo>
                  <a:lnTo>
                    <a:pt x="2426" y="42"/>
                  </a:lnTo>
                  <a:lnTo>
                    <a:pt x="2460" y="31"/>
                  </a:lnTo>
                  <a:lnTo>
                    <a:pt x="2486" y="21"/>
                  </a:lnTo>
                  <a:lnTo>
                    <a:pt x="2515" y="11"/>
                  </a:lnTo>
                  <a:lnTo>
                    <a:pt x="2539" y="3"/>
                  </a:lnTo>
                  <a:lnTo>
                    <a:pt x="2549" y="0"/>
                  </a:lnTo>
                </a:path>
              </a:pathLst>
            </a:custGeom>
            <a:noFill/>
            <a:ln w="914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2" name="Freeform 135">
              <a:extLst>
                <a:ext uri="{FF2B5EF4-FFF2-40B4-BE49-F238E27FC236}">
                  <a16:creationId xmlns:a16="http://schemas.microsoft.com/office/drawing/2014/main" id="{0802656F-0825-493E-8218-10BF1864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5" y="2281"/>
              <a:ext cx="1260" cy="720"/>
            </a:xfrm>
            <a:custGeom>
              <a:avLst/>
              <a:gdLst>
                <a:gd name="T0" fmla="+- 0 5871 4926"/>
                <a:gd name="T1" fmla="*/ T0 w 1260"/>
                <a:gd name="T2" fmla="+- 0 2281 2281"/>
                <a:gd name="T3" fmla="*/ 2281 h 720"/>
                <a:gd name="T4" fmla="+- 0 5871 4926"/>
                <a:gd name="T5" fmla="*/ T4 w 1260"/>
                <a:gd name="T6" fmla="+- 0 2461 2281"/>
                <a:gd name="T7" fmla="*/ 2461 h 720"/>
                <a:gd name="T8" fmla="+- 0 4926 4926"/>
                <a:gd name="T9" fmla="*/ T8 w 1260"/>
                <a:gd name="T10" fmla="+- 0 2461 2281"/>
                <a:gd name="T11" fmla="*/ 2461 h 720"/>
                <a:gd name="T12" fmla="+- 0 4926 4926"/>
                <a:gd name="T13" fmla="*/ T12 w 1260"/>
                <a:gd name="T14" fmla="+- 0 2821 2281"/>
                <a:gd name="T15" fmla="*/ 2821 h 720"/>
                <a:gd name="T16" fmla="+- 0 5871 4926"/>
                <a:gd name="T17" fmla="*/ T16 w 1260"/>
                <a:gd name="T18" fmla="+- 0 2821 2281"/>
                <a:gd name="T19" fmla="*/ 2821 h 720"/>
                <a:gd name="T20" fmla="+- 0 5871 4926"/>
                <a:gd name="T21" fmla="*/ T20 w 1260"/>
                <a:gd name="T22" fmla="+- 0 3001 2281"/>
                <a:gd name="T23" fmla="*/ 3001 h 720"/>
                <a:gd name="T24" fmla="+- 0 6186 4926"/>
                <a:gd name="T25" fmla="*/ T24 w 1260"/>
                <a:gd name="T26" fmla="+- 0 2641 2281"/>
                <a:gd name="T27" fmla="*/ 2641 h 720"/>
                <a:gd name="T28" fmla="+- 0 5871 4926"/>
                <a:gd name="T29" fmla="*/ T28 w 1260"/>
                <a:gd name="T30" fmla="+- 0 2281 2281"/>
                <a:gd name="T31" fmla="*/ 228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260" h="720">
                  <a:moveTo>
                    <a:pt x="945" y="0"/>
                  </a:moveTo>
                  <a:lnTo>
                    <a:pt x="945" y="180"/>
                  </a:lnTo>
                  <a:lnTo>
                    <a:pt x="0" y="180"/>
                  </a:lnTo>
                  <a:lnTo>
                    <a:pt x="0" y="540"/>
                  </a:lnTo>
                  <a:lnTo>
                    <a:pt x="945" y="540"/>
                  </a:lnTo>
                  <a:lnTo>
                    <a:pt x="945" y="720"/>
                  </a:lnTo>
                  <a:lnTo>
                    <a:pt x="1260" y="36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3" name="Freeform 136">
              <a:extLst>
                <a:ext uri="{FF2B5EF4-FFF2-40B4-BE49-F238E27FC236}">
                  <a16:creationId xmlns:a16="http://schemas.microsoft.com/office/drawing/2014/main" id="{D8844D61-B9AA-41F8-85BA-E895C840E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5" y="2281"/>
              <a:ext cx="1260" cy="720"/>
            </a:xfrm>
            <a:custGeom>
              <a:avLst/>
              <a:gdLst>
                <a:gd name="T0" fmla="+- 0 5871 4926"/>
                <a:gd name="T1" fmla="*/ T0 w 1260"/>
                <a:gd name="T2" fmla="+- 0 2281 2281"/>
                <a:gd name="T3" fmla="*/ 2281 h 720"/>
                <a:gd name="T4" fmla="+- 0 5871 4926"/>
                <a:gd name="T5" fmla="*/ T4 w 1260"/>
                <a:gd name="T6" fmla="+- 0 2461 2281"/>
                <a:gd name="T7" fmla="*/ 2461 h 720"/>
                <a:gd name="T8" fmla="+- 0 4926 4926"/>
                <a:gd name="T9" fmla="*/ T8 w 1260"/>
                <a:gd name="T10" fmla="+- 0 2461 2281"/>
                <a:gd name="T11" fmla="*/ 2461 h 720"/>
                <a:gd name="T12" fmla="+- 0 4926 4926"/>
                <a:gd name="T13" fmla="*/ T12 w 1260"/>
                <a:gd name="T14" fmla="+- 0 2821 2281"/>
                <a:gd name="T15" fmla="*/ 2821 h 720"/>
                <a:gd name="T16" fmla="+- 0 5871 4926"/>
                <a:gd name="T17" fmla="*/ T16 w 1260"/>
                <a:gd name="T18" fmla="+- 0 2821 2281"/>
                <a:gd name="T19" fmla="*/ 2821 h 720"/>
                <a:gd name="T20" fmla="+- 0 5871 4926"/>
                <a:gd name="T21" fmla="*/ T20 w 1260"/>
                <a:gd name="T22" fmla="+- 0 3001 2281"/>
                <a:gd name="T23" fmla="*/ 3001 h 720"/>
                <a:gd name="T24" fmla="+- 0 6186 4926"/>
                <a:gd name="T25" fmla="*/ T24 w 1260"/>
                <a:gd name="T26" fmla="+- 0 2641 2281"/>
                <a:gd name="T27" fmla="*/ 2641 h 720"/>
                <a:gd name="T28" fmla="+- 0 5871 4926"/>
                <a:gd name="T29" fmla="*/ T28 w 1260"/>
                <a:gd name="T30" fmla="+- 0 2281 2281"/>
                <a:gd name="T31" fmla="*/ 2281 h 7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1260" h="720">
                  <a:moveTo>
                    <a:pt x="945" y="0"/>
                  </a:moveTo>
                  <a:lnTo>
                    <a:pt x="945" y="180"/>
                  </a:lnTo>
                  <a:lnTo>
                    <a:pt x="0" y="180"/>
                  </a:lnTo>
                  <a:lnTo>
                    <a:pt x="0" y="540"/>
                  </a:lnTo>
                  <a:lnTo>
                    <a:pt x="945" y="540"/>
                  </a:lnTo>
                  <a:lnTo>
                    <a:pt x="945" y="720"/>
                  </a:lnTo>
                  <a:lnTo>
                    <a:pt x="1260" y="360"/>
                  </a:lnTo>
                  <a:lnTo>
                    <a:pt x="945" y="0"/>
                  </a:lnTo>
                  <a:close/>
                </a:path>
              </a:pathLst>
            </a:custGeom>
            <a:noFill/>
            <a:ln w="914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4" name="Text Box 137">
              <a:extLst>
                <a:ext uri="{FF2B5EF4-FFF2-40B4-BE49-F238E27FC236}">
                  <a16:creationId xmlns:a16="http://schemas.microsoft.com/office/drawing/2014/main" id="{FE6DB5D6-6D46-4B94-9104-29BAD5D8C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5120"/>
              <a:ext cx="4718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</a:pPr>
              <a:r>
                <a:rPr lang="ru-RU" sz="11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Рисунок</a:t>
              </a:r>
              <a:r>
                <a:rPr lang="en-US" sz="11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10-2.</a:t>
              </a:r>
              <a:endParaRPr lang="ru-RU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>
                <a:spcBef>
                  <a:spcPts val="25"/>
                </a:spcBef>
                <a:spcAft>
                  <a:spcPts val="0"/>
                </a:spcAft>
              </a:pPr>
              <a:r>
                <a:rPr lang="ru-RU" sz="1100" i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Два иллюстрированных шаблона поведения.</a:t>
              </a:r>
              <a:endParaRPr lang="ru-RU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138">
              <a:extLst>
                <a:ext uri="{FF2B5EF4-FFF2-40B4-BE49-F238E27FC236}">
                  <a16:creationId xmlns:a16="http://schemas.microsoft.com/office/drawing/2014/main" id="{AEFCF8DB-6EEF-4A9A-B2F0-518CCB805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" y="4520"/>
              <a:ext cx="487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ts val="1105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Года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55245" marR="11430" algn="ctr">
                <a:spcBef>
                  <a:spcPts val="68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b.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139">
              <a:extLst>
                <a:ext uri="{FF2B5EF4-FFF2-40B4-BE49-F238E27FC236}">
                  <a16:creationId xmlns:a16="http://schemas.microsoft.com/office/drawing/2014/main" id="{BA8AADF5-15A1-4729-812E-FBA04D381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6" y="4520"/>
              <a:ext cx="487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ts val="1105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Года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5720" marR="11430" algn="ctr">
                <a:spcBef>
                  <a:spcPts val="680"/>
                </a:spcBef>
                <a:spcAft>
                  <a:spcPts val="0"/>
                </a:spcAft>
              </a:pPr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a.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140">
              <a:extLst>
                <a:ext uri="{FF2B5EF4-FFF2-40B4-BE49-F238E27FC236}">
                  <a16:creationId xmlns:a16="http://schemas.microsoft.com/office/drawing/2014/main" id="{1F67D1E9-A0DD-4E51-802B-CAC690152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5" y="745"/>
              <a:ext cx="3722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-635" algn="ctr">
                <a:lnSpc>
                  <a:spcPct val="10000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% преступлений, совершенных молодежью, которые являются жестокими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141">
              <a:extLst>
                <a:ext uri="{FF2B5EF4-FFF2-40B4-BE49-F238E27FC236}">
                  <a16:creationId xmlns:a16="http://schemas.microsoft.com/office/drawing/2014/main" id="{010B7E4F-3286-4989-95FE-D37C04888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740"/>
              <a:ext cx="2366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19075" indent="-219710">
                <a:lnSpc>
                  <a:spcPct val="10100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Преступления, совершенные молодежью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47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AB5821F-00DB-425D-8FA9-7C28A50C8364}"/>
              </a:ext>
            </a:extLst>
          </p:cNvPr>
          <p:cNvGrpSpPr>
            <a:grpSpLocks/>
          </p:cNvGrpSpPr>
          <p:nvPr/>
        </p:nvGrpSpPr>
        <p:grpSpPr bwMode="auto">
          <a:xfrm>
            <a:off x="2027584" y="1550504"/>
            <a:ext cx="7845286" cy="2796209"/>
            <a:chOff x="20" y="20"/>
            <a:chExt cx="9360" cy="2618"/>
          </a:xfrm>
        </p:grpSpPr>
        <p:sp>
          <p:nvSpPr>
            <p:cNvPr id="3" name="Rectangle 47">
              <a:extLst>
                <a:ext uri="{FF2B5EF4-FFF2-40B4-BE49-F238E27FC236}">
                  <a16:creationId xmlns:a16="http://schemas.microsoft.com/office/drawing/2014/main" id="{9EE763E5-651E-4EBA-BDCB-128FBC121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860"/>
              <a:ext cx="670" cy="509"/>
            </a:xfrm>
            <a:prstGeom prst="rect">
              <a:avLst/>
            </a:prstGeom>
            <a:noFill/>
            <a:ln w="991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4" name="Line 48">
              <a:extLst>
                <a:ext uri="{FF2B5EF4-FFF2-40B4-BE49-F238E27FC236}">
                  <a16:creationId xmlns:a16="http://schemas.microsoft.com/office/drawing/2014/main" id="{F95D6849-BC1F-4429-8275-CC13FC488B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54" y="853"/>
              <a:ext cx="2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" name="Line 49">
              <a:extLst>
                <a:ext uri="{FF2B5EF4-FFF2-40B4-BE49-F238E27FC236}">
                  <a16:creationId xmlns:a16="http://schemas.microsoft.com/office/drawing/2014/main" id="{7CC07986-80CC-42DD-9182-D648F03BA2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91" y="853"/>
              <a:ext cx="0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Line 50">
              <a:extLst>
                <a:ext uri="{FF2B5EF4-FFF2-40B4-BE49-F238E27FC236}">
                  <a16:creationId xmlns:a16="http://schemas.microsoft.com/office/drawing/2014/main" id="{83C2F9A0-27E5-4068-A8A3-FD3E682089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28" y="853"/>
              <a:ext cx="0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Line 51">
              <a:extLst>
                <a:ext uri="{FF2B5EF4-FFF2-40B4-BE49-F238E27FC236}">
                  <a16:creationId xmlns:a16="http://schemas.microsoft.com/office/drawing/2014/main" id="{00F72426-7C17-4648-B4D3-D5B431937B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4" y="853"/>
              <a:ext cx="0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" name="Picture 52">
              <a:extLst>
                <a:ext uri="{FF2B5EF4-FFF2-40B4-BE49-F238E27FC236}">
                  <a16:creationId xmlns:a16="http://schemas.microsoft.com/office/drawing/2014/main" id="{AA25EBF9-88A8-40DF-A810-191527004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" y="986"/>
              <a:ext cx="232" cy="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Line 53">
              <a:extLst>
                <a:ext uri="{FF2B5EF4-FFF2-40B4-BE49-F238E27FC236}">
                  <a16:creationId xmlns:a16="http://schemas.microsoft.com/office/drawing/2014/main" id="{50368A64-6B19-4924-8745-6333001837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2" y="1093"/>
              <a:ext cx="972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54">
              <a:extLst>
                <a:ext uri="{FF2B5EF4-FFF2-40B4-BE49-F238E27FC236}">
                  <a16:creationId xmlns:a16="http://schemas.microsoft.com/office/drawing/2014/main" id="{32B5D7A9-7383-40DE-BE3A-A1D9590910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2" y="1122"/>
              <a:ext cx="972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Freeform 55">
              <a:extLst>
                <a:ext uri="{FF2B5EF4-FFF2-40B4-BE49-F238E27FC236}">
                  <a16:creationId xmlns:a16="http://schemas.microsoft.com/office/drawing/2014/main" id="{CC02E313-43F1-492E-A4FA-A5E327B4B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" y="1018"/>
              <a:ext cx="94" cy="180"/>
            </a:xfrm>
            <a:custGeom>
              <a:avLst/>
              <a:gdLst>
                <a:gd name="T0" fmla="+- 0 1324 1324"/>
                <a:gd name="T1" fmla="*/ T0 w 94"/>
                <a:gd name="T2" fmla="+- 0 1093 1019"/>
                <a:gd name="T3" fmla="*/ 1093 h 180"/>
                <a:gd name="T4" fmla="+- 0 1324 1324"/>
                <a:gd name="T5" fmla="*/ T4 w 94"/>
                <a:gd name="T6" fmla="+- 0 1019 1019"/>
                <a:gd name="T7" fmla="*/ 1019 h 180"/>
                <a:gd name="T8" fmla="+- 0 1417 1324"/>
                <a:gd name="T9" fmla="*/ T8 w 94"/>
                <a:gd name="T10" fmla="+- 0 1108 1019"/>
                <a:gd name="T11" fmla="*/ 1108 h 180"/>
                <a:gd name="T12" fmla="+- 0 1324 1324"/>
                <a:gd name="T13" fmla="*/ T12 w 94"/>
                <a:gd name="T14" fmla="+- 0 1199 1019"/>
                <a:gd name="T15" fmla="*/ 1199 h 180"/>
                <a:gd name="T16" fmla="+- 0 1324 1324"/>
                <a:gd name="T17" fmla="*/ T16 w 94"/>
                <a:gd name="T18" fmla="+- 0 1122 1019"/>
                <a:gd name="T19" fmla="*/ 1122 h 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4" h="180">
                  <a:moveTo>
                    <a:pt x="0" y="74"/>
                  </a:moveTo>
                  <a:lnTo>
                    <a:pt x="0" y="0"/>
                  </a:lnTo>
                  <a:lnTo>
                    <a:pt x="93" y="89"/>
                  </a:lnTo>
                  <a:lnTo>
                    <a:pt x="0" y="180"/>
                  </a:lnTo>
                  <a:lnTo>
                    <a:pt x="0" y="103"/>
                  </a:lnTo>
                </a:path>
              </a:pathLst>
            </a:cu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12" name="Picture 56">
              <a:extLst>
                <a:ext uri="{FF2B5EF4-FFF2-40B4-BE49-F238E27FC236}">
                  <a16:creationId xmlns:a16="http://schemas.microsoft.com/office/drawing/2014/main" id="{6E2E6211-2959-462E-BAA0-0D3E11A9F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890"/>
              <a:ext cx="290" cy="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Line 57">
              <a:extLst>
                <a:ext uri="{FF2B5EF4-FFF2-40B4-BE49-F238E27FC236}">
                  <a16:creationId xmlns:a16="http://schemas.microsoft.com/office/drawing/2014/main" id="{13CD6598-0D48-423A-9B88-BE5ED768ED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87" y="1093"/>
              <a:ext cx="1063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58">
              <a:extLst>
                <a:ext uri="{FF2B5EF4-FFF2-40B4-BE49-F238E27FC236}">
                  <a16:creationId xmlns:a16="http://schemas.microsoft.com/office/drawing/2014/main" id="{2F499FC1-5D0C-4EAF-98D3-67EB59AB35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87" y="1122"/>
              <a:ext cx="1063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5463B4DC-41CB-40FD-A494-D4813AA24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0" y="1018"/>
              <a:ext cx="94" cy="180"/>
            </a:xfrm>
            <a:custGeom>
              <a:avLst/>
              <a:gdLst>
                <a:gd name="T0" fmla="+- 0 3150 3150"/>
                <a:gd name="T1" fmla="*/ T0 w 94"/>
                <a:gd name="T2" fmla="+- 0 1093 1019"/>
                <a:gd name="T3" fmla="*/ 1093 h 180"/>
                <a:gd name="T4" fmla="+- 0 3150 3150"/>
                <a:gd name="T5" fmla="*/ T4 w 94"/>
                <a:gd name="T6" fmla="+- 0 1019 1019"/>
                <a:gd name="T7" fmla="*/ 1019 h 180"/>
                <a:gd name="T8" fmla="+- 0 3244 3150"/>
                <a:gd name="T9" fmla="*/ T8 w 94"/>
                <a:gd name="T10" fmla="+- 0 1108 1019"/>
                <a:gd name="T11" fmla="*/ 1108 h 180"/>
                <a:gd name="T12" fmla="+- 0 3150 3150"/>
                <a:gd name="T13" fmla="*/ T12 w 94"/>
                <a:gd name="T14" fmla="+- 0 1199 1019"/>
                <a:gd name="T15" fmla="*/ 1199 h 180"/>
                <a:gd name="T16" fmla="+- 0 3150 3150"/>
                <a:gd name="T17" fmla="*/ T16 w 94"/>
                <a:gd name="T18" fmla="+- 0 1122 1019"/>
                <a:gd name="T19" fmla="*/ 1122 h 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4" h="180">
                  <a:moveTo>
                    <a:pt x="0" y="74"/>
                  </a:moveTo>
                  <a:lnTo>
                    <a:pt x="0" y="0"/>
                  </a:lnTo>
                  <a:lnTo>
                    <a:pt x="94" y="89"/>
                  </a:lnTo>
                  <a:lnTo>
                    <a:pt x="0" y="180"/>
                  </a:lnTo>
                  <a:lnTo>
                    <a:pt x="0" y="103"/>
                  </a:lnTo>
                </a:path>
              </a:pathLst>
            </a:cu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16" name="Picture 60">
              <a:extLst>
                <a:ext uri="{FF2B5EF4-FFF2-40B4-BE49-F238E27FC236}">
                  <a16:creationId xmlns:a16="http://schemas.microsoft.com/office/drawing/2014/main" id="{884D7464-3940-48C7-9F11-9F5B46E7F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" y="890"/>
              <a:ext cx="290" cy="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61">
              <a:extLst>
                <a:ext uri="{FF2B5EF4-FFF2-40B4-BE49-F238E27FC236}">
                  <a16:creationId xmlns:a16="http://schemas.microsoft.com/office/drawing/2014/main" id="{2256B4CE-6F79-438A-99E2-F3BD5D39F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860"/>
              <a:ext cx="670" cy="509"/>
            </a:xfrm>
            <a:prstGeom prst="rect">
              <a:avLst/>
            </a:prstGeom>
            <a:noFill/>
            <a:ln w="991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18" name="Line 62">
              <a:extLst>
                <a:ext uri="{FF2B5EF4-FFF2-40B4-BE49-F238E27FC236}">
                  <a16:creationId xmlns:a16="http://schemas.microsoft.com/office/drawing/2014/main" id="{83C3FE75-D104-437F-9791-E30268BDFF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80" y="853"/>
              <a:ext cx="0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63">
              <a:extLst>
                <a:ext uri="{FF2B5EF4-FFF2-40B4-BE49-F238E27FC236}">
                  <a16:creationId xmlns:a16="http://schemas.microsoft.com/office/drawing/2014/main" id="{F0D9694B-D36B-4F2B-9F75-AC0FBE7864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5" y="853"/>
              <a:ext cx="2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64">
              <a:extLst>
                <a:ext uri="{FF2B5EF4-FFF2-40B4-BE49-F238E27FC236}">
                  <a16:creationId xmlns:a16="http://schemas.microsoft.com/office/drawing/2014/main" id="{DD54B4C4-866C-49E1-B616-A842A47583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52" y="853"/>
              <a:ext cx="2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65">
              <a:extLst>
                <a:ext uri="{FF2B5EF4-FFF2-40B4-BE49-F238E27FC236}">
                  <a16:creationId xmlns:a16="http://schemas.microsoft.com/office/drawing/2014/main" id="{D834500A-822C-4BDA-8710-FFFBEDC621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91" y="853"/>
              <a:ext cx="0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66">
              <a:extLst>
                <a:ext uri="{FF2B5EF4-FFF2-40B4-BE49-F238E27FC236}">
                  <a16:creationId xmlns:a16="http://schemas.microsoft.com/office/drawing/2014/main" id="{1C411163-7ED1-4785-8D66-BFEF3FD67D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13" y="1093"/>
              <a:ext cx="1061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67">
              <a:extLst>
                <a:ext uri="{FF2B5EF4-FFF2-40B4-BE49-F238E27FC236}">
                  <a16:creationId xmlns:a16="http://schemas.microsoft.com/office/drawing/2014/main" id="{53A6917C-B3E5-48DD-81BD-2CE78B724A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13" y="1122"/>
              <a:ext cx="1061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68">
              <a:extLst>
                <a:ext uri="{FF2B5EF4-FFF2-40B4-BE49-F238E27FC236}">
                  <a16:creationId xmlns:a16="http://schemas.microsoft.com/office/drawing/2014/main" id="{F9D7ECBD-5F42-40F2-A277-613B45A2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4" y="860"/>
              <a:ext cx="670" cy="509"/>
            </a:xfrm>
            <a:prstGeom prst="rect">
              <a:avLst/>
            </a:prstGeom>
            <a:noFill/>
            <a:ln w="991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25" name="Line 69">
              <a:extLst>
                <a:ext uri="{FF2B5EF4-FFF2-40B4-BE49-F238E27FC236}">
                  <a16:creationId xmlns:a16="http://schemas.microsoft.com/office/drawing/2014/main" id="{595218ED-10BE-4825-B10E-23BD6D2D0A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04" y="853"/>
              <a:ext cx="3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70">
              <a:extLst>
                <a:ext uri="{FF2B5EF4-FFF2-40B4-BE49-F238E27FC236}">
                  <a16:creationId xmlns:a16="http://schemas.microsoft.com/office/drawing/2014/main" id="{1F94436C-6939-4305-B25B-C8B269215D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41" y="853"/>
              <a:ext cx="0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71">
              <a:extLst>
                <a:ext uri="{FF2B5EF4-FFF2-40B4-BE49-F238E27FC236}">
                  <a16:creationId xmlns:a16="http://schemas.microsoft.com/office/drawing/2014/main" id="{F25E284C-3AAA-4FDF-8BA9-5C5F89D04D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78" y="853"/>
              <a:ext cx="2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72">
              <a:extLst>
                <a:ext uri="{FF2B5EF4-FFF2-40B4-BE49-F238E27FC236}">
                  <a16:creationId xmlns:a16="http://schemas.microsoft.com/office/drawing/2014/main" id="{BB3B8785-B160-40E7-910D-15BB24D9CD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15" y="853"/>
              <a:ext cx="0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Freeform 73">
              <a:extLst>
                <a:ext uri="{FF2B5EF4-FFF2-40B4-BE49-F238E27FC236}">
                  <a16:creationId xmlns:a16="http://schemas.microsoft.com/office/drawing/2014/main" id="{F4EBB08E-12F6-4FC0-8550-22B5987E3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1018"/>
              <a:ext cx="94" cy="180"/>
            </a:xfrm>
            <a:custGeom>
              <a:avLst/>
              <a:gdLst>
                <a:gd name="T0" fmla="+- 0 4974 4974"/>
                <a:gd name="T1" fmla="*/ T0 w 94"/>
                <a:gd name="T2" fmla="+- 0 1093 1019"/>
                <a:gd name="T3" fmla="*/ 1093 h 180"/>
                <a:gd name="T4" fmla="+- 0 4974 4974"/>
                <a:gd name="T5" fmla="*/ T4 w 94"/>
                <a:gd name="T6" fmla="+- 0 1019 1019"/>
                <a:gd name="T7" fmla="*/ 1019 h 180"/>
                <a:gd name="T8" fmla="+- 0 5068 4974"/>
                <a:gd name="T9" fmla="*/ T8 w 94"/>
                <a:gd name="T10" fmla="+- 0 1108 1019"/>
                <a:gd name="T11" fmla="*/ 1108 h 180"/>
                <a:gd name="T12" fmla="+- 0 4974 4974"/>
                <a:gd name="T13" fmla="*/ T12 w 94"/>
                <a:gd name="T14" fmla="+- 0 1199 1019"/>
                <a:gd name="T15" fmla="*/ 1199 h 180"/>
                <a:gd name="T16" fmla="+- 0 4974 4974"/>
                <a:gd name="T17" fmla="*/ T16 w 94"/>
                <a:gd name="T18" fmla="+- 0 1122 1019"/>
                <a:gd name="T19" fmla="*/ 1122 h 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4" h="180">
                  <a:moveTo>
                    <a:pt x="0" y="74"/>
                  </a:moveTo>
                  <a:lnTo>
                    <a:pt x="0" y="0"/>
                  </a:lnTo>
                  <a:lnTo>
                    <a:pt x="94" y="89"/>
                  </a:lnTo>
                  <a:lnTo>
                    <a:pt x="0" y="180"/>
                  </a:lnTo>
                  <a:lnTo>
                    <a:pt x="0" y="103"/>
                  </a:lnTo>
                </a:path>
              </a:pathLst>
            </a:cu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30" name="Picture 74">
              <a:extLst>
                <a:ext uri="{FF2B5EF4-FFF2-40B4-BE49-F238E27FC236}">
                  <a16:creationId xmlns:a16="http://schemas.microsoft.com/office/drawing/2014/main" id="{ECA7DDED-BE80-4F1D-9BD1-0903F626A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" y="890"/>
              <a:ext cx="290" cy="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Line 75">
              <a:extLst>
                <a:ext uri="{FF2B5EF4-FFF2-40B4-BE49-F238E27FC236}">
                  <a16:creationId xmlns:a16="http://schemas.microsoft.com/office/drawing/2014/main" id="{E2599308-0225-4409-97A0-929ECAA93C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37" y="1093"/>
              <a:ext cx="1063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76">
              <a:extLst>
                <a:ext uri="{FF2B5EF4-FFF2-40B4-BE49-F238E27FC236}">
                  <a16:creationId xmlns:a16="http://schemas.microsoft.com/office/drawing/2014/main" id="{A84F3344-AFF4-4A3B-814E-AF1158B348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37" y="1122"/>
              <a:ext cx="1063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7A905B28-129A-48AD-A1B5-B82103741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" y="1018"/>
              <a:ext cx="94" cy="180"/>
            </a:xfrm>
            <a:custGeom>
              <a:avLst/>
              <a:gdLst>
                <a:gd name="T0" fmla="+- 0 6800 6800"/>
                <a:gd name="T1" fmla="*/ T0 w 94"/>
                <a:gd name="T2" fmla="+- 0 1093 1019"/>
                <a:gd name="T3" fmla="*/ 1093 h 180"/>
                <a:gd name="T4" fmla="+- 0 6800 6800"/>
                <a:gd name="T5" fmla="*/ T4 w 94"/>
                <a:gd name="T6" fmla="+- 0 1019 1019"/>
                <a:gd name="T7" fmla="*/ 1019 h 180"/>
                <a:gd name="T8" fmla="+- 0 6894 6800"/>
                <a:gd name="T9" fmla="*/ T8 w 94"/>
                <a:gd name="T10" fmla="+- 0 1108 1019"/>
                <a:gd name="T11" fmla="*/ 1108 h 180"/>
                <a:gd name="T12" fmla="+- 0 6800 6800"/>
                <a:gd name="T13" fmla="*/ T12 w 94"/>
                <a:gd name="T14" fmla="+- 0 1199 1019"/>
                <a:gd name="T15" fmla="*/ 1199 h 180"/>
                <a:gd name="T16" fmla="+- 0 6800 6800"/>
                <a:gd name="T17" fmla="*/ T16 w 94"/>
                <a:gd name="T18" fmla="+- 0 1122 1019"/>
                <a:gd name="T19" fmla="*/ 1122 h 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4" h="180">
                  <a:moveTo>
                    <a:pt x="0" y="74"/>
                  </a:moveTo>
                  <a:lnTo>
                    <a:pt x="0" y="0"/>
                  </a:lnTo>
                  <a:lnTo>
                    <a:pt x="94" y="89"/>
                  </a:lnTo>
                  <a:lnTo>
                    <a:pt x="0" y="180"/>
                  </a:lnTo>
                  <a:lnTo>
                    <a:pt x="0" y="103"/>
                  </a:lnTo>
                </a:path>
              </a:pathLst>
            </a:cu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34" name="Line 78">
              <a:extLst>
                <a:ext uri="{FF2B5EF4-FFF2-40B4-BE49-F238E27FC236}">
                  <a16:creationId xmlns:a16="http://schemas.microsoft.com/office/drawing/2014/main" id="{E761ABD5-D5BF-40E5-8CBC-6653CB5393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30" y="973"/>
              <a:ext cx="2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79">
              <a:extLst>
                <a:ext uri="{FF2B5EF4-FFF2-40B4-BE49-F238E27FC236}">
                  <a16:creationId xmlns:a16="http://schemas.microsoft.com/office/drawing/2014/main" id="{4EECB4C0-978B-43B4-B987-C5FD9525A4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84" y="973"/>
              <a:ext cx="0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80">
              <a:extLst>
                <a:ext uri="{FF2B5EF4-FFF2-40B4-BE49-F238E27FC236}">
                  <a16:creationId xmlns:a16="http://schemas.microsoft.com/office/drawing/2014/main" id="{848EA3F9-5A9D-458E-ACEB-7F92B9AC5B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85" y="922"/>
              <a:ext cx="16" cy="0"/>
            </a:xfrm>
            <a:prstGeom prst="line">
              <a:avLst/>
            </a:prstGeom>
            <a:noFill/>
            <a:ln w="1066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81">
              <a:extLst>
                <a:ext uri="{FF2B5EF4-FFF2-40B4-BE49-F238E27FC236}">
                  <a16:creationId xmlns:a16="http://schemas.microsoft.com/office/drawing/2014/main" id="{7D72AE31-2528-4019-B6F1-AAC054A642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93" y="930"/>
              <a:ext cx="228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82">
              <a:extLst>
                <a:ext uri="{FF2B5EF4-FFF2-40B4-BE49-F238E27FC236}">
                  <a16:creationId xmlns:a16="http://schemas.microsoft.com/office/drawing/2014/main" id="{F113058B-7FAE-4851-ADC4-DB99A6AA7D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3" y="922"/>
              <a:ext cx="16" cy="0"/>
            </a:xfrm>
            <a:prstGeom prst="line">
              <a:avLst/>
            </a:prstGeom>
            <a:noFill/>
            <a:ln w="1066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83">
              <a:extLst>
                <a:ext uri="{FF2B5EF4-FFF2-40B4-BE49-F238E27FC236}">
                  <a16:creationId xmlns:a16="http://schemas.microsoft.com/office/drawing/2014/main" id="{2D6C2628-5B56-4E73-AF48-4EAAA770FF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04" y="899"/>
              <a:ext cx="0" cy="2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Freeform 84">
              <a:extLst>
                <a:ext uri="{FF2B5EF4-FFF2-40B4-BE49-F238E27FC236}">
                  <a16:creationId xmlns:a16="http://schemas.microsoft.com/office/drawing/2014/main" id="{6850FF98-AE3C-4E16-B4C8-2B9809B9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0" y="987"/>
              <a:ext cx="260" cy="252"/>
            </a:xfrm>
            <a:custGeom>
              <a:avLst/>
              <a:gdLst>
                <a:gd name="T0" fmla="+- 0 6320 6191"/>
                <a:gd name="T1" fmla="*/ T0 w 260"/>
                <a:gd name="T2" fmla="+- 0 988 988"/>
                <a:gd name="T3" fmla="*/ 988 h 252"/>
                <a:gd name="T4" fmla="+- 0 6270 6191"/>
                <a:gd name="T5" fmla="*/ T4 w 260"/>
                <a:gd name="T6" fmla="+- 0 998 988"/>
                <a:gd name="T7" fmla="*/ 998 h 252"/>
                <a:gd name="T8" fmla="+- 0 6229 6191"/>
                <a:gd name="T9" fmla="*/ T8 w 260"/>
                <a:gd name="T10" fmla="+- 0 1025 988"/>
                <a:gd name="T11" fmla="*/ 1025 h 252"/>
                <a:gd name="T12" fmla="+- 0 6201 6191"/>
                <a:gd name="T13" fmla="*/ T12 w 260"/>
                <a:gd name="T14" fmla="+- 0 1066 988"/>
                <a:gd name="T15" fmla="*/ 1066 h 252"/>
                <a:gd name="T16" fmla="+- 0 6191 6191"/>
                <a:gd name="T17" fmla="*/ T16 w 260"/>
                <a:gd name="T18" fmla="+- 0 1115 988"/>
                <a:gd name="T19" fmla="*/ 1115 h 252"/>
                <a:gd name="T20" fmla="+- 0 6201 6191"/>
                <a:gd name="T21" fmla="*/ T20 w 260"/>
                <a:gd name="T22" fmla="+- 0 1163 988"/>
                <a:gd name="T23" fmla="*/ 1163 h 252"/>
                <a:gd name="T24" fmla="+- 0 6229 6191"/>
                <a:gd name="T25" fmla="*/ T24 w 260"/>
                <a:gd name="T26" fmla="+- 0 1202 988"/>
                <a:gd name="T27" fmla="*/ 1202 h 252"/>
                <a:gd name="T28" fmla="+- 0 6270 6191"/>
                <a:gd name="T29" fmla="*/ T28 w 260"/>
                <a:gd name="T30" fmla="+- 0 1230 988"/>
                <a:gd name="T31" fmla="*/ 1230 h 252"/>
                <a:gd name="T32" fmla="+- 0 6320 6191"/>
                <a:gd name="T33" fmla="*/ T32 w 260"/>
                <a:gd name="T34" fmla="+- 0 1240 988"/>
                <a:gd name="T35" fmla="*/ 1240 h 252"/>
                <a:gd name="T36" fmla="+- 0 6371 6191"/>
                <a:gd name="T37" fmla="*/ T36 w 260"/>
                <a:gd name="T38" fmla="+- 0 1230 988"/>
                <a:gd name="T39" fmla="*/ 1230 h 252"/>
                <a:gd name="T40" fmla="+- 0 6412 6191"/>
                <a:gd name="T41" fmla="*/ T40 w 260"/>
                <a:gd name="T42" fmla="+- 0 1202 988"/>
                <a:gd name="T43" fmla="*/ 1202 h 252"/>
                <a:gd name="T44" fmla="+- 0 6440 6191"/>
                <a:gd name="T45" fmla="*/ T44 w 260"/>
                <a:gd name="T46" fmla="+- 0 1163 988"/>
                <a:gd name="T47" fmla="*/ 1163 h 252"/>
                <a:gd name="T48" fmla="+- 0 6450 6191"/>
                <a:gd name="T49" fmla="*/ T48 w 260"/>
                <a:gd name="T50" fmla="+- 0 1115 988"/>
                <a:gd name="T51" fmla="*/ 1115 h 252"/>
                <a:gd name="T52" fmla="+- 0 6440 6191"/>
                <a:gd name="T53" fmla="*/ T52 w 260"/>
                <a:gd name="T54" fmla="+- 0 1066 988"/>
                <a:gd name="T55" fmla="*/ 1066 h 252"/>
                <a:gd name="T56" fmla="+- 0 6412 6191"/>
                <a:gd name="T57" fmla="*/ T56 w 260"/>
                <a:gd name="T58" fmla="+- 0 1025 988"/>
                <a:gd name="T59" fmla="*/ 1025 h 252"/>
                <a:gd name="T60" fmla="+- 0 6371 6191"/>
                <a:gd name="T61" fmla="*/ T60 w 260"/>
                <a:gd name="T62" fmla="+- 0 998 988"/>
                <a:gd name="T63" fmla="*/ 998 h 252"/>
                <a:gd name="T64" fmla="+- 0 6320 6191"/>
                <a:gd name="T65" fmla="*/ T64 w 260"/>
                <a:gd name="T66" fmla="+- 0 988 988"/>
                <a:gd name="T67" fmla="*/ 988 h 2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60" h="252">
                  <a:moveTo>
                    <a:pt x="129" y="0"/>
                  </a:moveTo>
                  <a:lnTo>
                    <a:pt x="79" y="10"/>
                  </a:lnTo>
                  <a:lnTo>
                    <a:pt x="38" y="37"/>
                  </a:lnTo>
                  <a:lnTo>
                    <a:pt x="10" y="78"/>
                  </a:lnTo>
                  <a:lnTo>
                    <a:pt x="0" y="127"/>
                  </a:lnTo>
                  <a:lnTo>
                    <a:pt x="10" y="175"/>
                  </a:lnTo>
                  <a:lnTo>
                    <a:pt x="38" y="214"/>
                  </a:lnTo>
                  <a:lnTo>
                    <a:pt x="79" y="242"/>
                  </a:lnTo>
                  <a:lnTo>
                    <a:pt x="129" y="252"/>
                  </a:lnTo>
                  <a:lnTo>
                    <a:pt x="180" y="242"/>
                  </a:lnTo>
                  <a:lnTo>
                    <a:pt x="221" y="214"/>
                  </a:lnTo>
                  <a:lnTo>
                    <a:pt x="249" y="175"/>
                  </a:lnTo>
                  <a:lnTo>
                    <a:pt x="259" y="127"/>
                  </a:lnTo>
                  <a:lnTo>
                    <a:pt x="249" y="78"/>
                  </a:lnTo>
                  <a:lnTo>
                    <a:pt x="221" y="37"/>
                  </a:lnTo>
                  <a:lnTo>
                    <a:pt x="180" y="1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9ED508E-BFE9-4E69-862A-47267590C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6" y="980"/>
              <a:ext cx="274" cy="269"/>
            </a:xfrm>
            <a:custGeom>
              <a:avLst/>
              <a:gdLst>
                <a:gd name="T0" fmla="+- 0 6460 6186"/>
                <a:gd name="T1" fmla="*/ T0 w 274"/>
                <a:gd name="T2" fmla="+- 0 1115 980"/>
                <a:gd name="T3" fmla="*/ 1115 h 269"/>
                <a:gd name="T4" fmla="+- 0 6449 6186"/>
                <a:gd name="T5" fmla="*/ T4 w 274"/>
                <a:gd name="T6" fmla="+- 0 1062 980"/>
                <a:gd name="T7" fmla="*/ 1062 h 269"/>
                <a:gd name="T8" fmla="+- 0 6419 6186"/>
                <a:gd name="T9" fmla="*/ T8 w 274"/>
                <a:gd name="T10" fmla="+- 0 1020 980"/>
                <a:gd name="T11" fmla="*/ 1020 h 269"/>
                <a:gd name="T12" fmla="+- 0 6376 6186"/>
                <a:gd name="T13" fmla="*/ T12 w 274"/>
                <a:gd name="T14" fmla="+- 0 991 980"/>
                <a:gd name="T15" fmla="*/ 991 h 269"/>
                <a:gd name="T16" fmla="+- 0 6323 6186"/>
                <a:gd name="T17" fmla="*/ T16 w 274"/>
                <a:gd name="T18" fmla="+- 0 980 980"/>
                <a:gd name="T19" fmla="*/ 980 h 269"/>
                <a:gd name="T20" fmla="+- 0 6269 6186"/>
                <a:gd name="T21" fmla="*/ T20 w 274"/>
                <a:gd name="T22" fmla="+- 0 991 980"/>
                <a:gd name="T23" fmla="*/ 991 h 269"/>
                <a:gd name="T24" fmla="+- 0 6226 6186"/>
                <a:gd name="T25" fmla="*/ T24 w 274"/>
                <a:gd name="T26" fmla="+- 0 1020 980"/>
                <a:gd name="T27" fmla="*/ 1020 h 269"/>
                <a:gd name="T28" fmla="+- 0 6197 6186"/>
                <a:gd name="T29" fmla="*/ T28 w 274"/>
                <a:gd name="T30" fmla="+- 0 1062 980"/>
                <a:gd name="T31" fmla="*/ 1062 h 269"/>
                <a:gd name="T32" fmla="+- 0 6186 6186"/>
                <a:gd name="T33" fmla="*/ T32 w 274"/>
                <a:gd name="T34" fmla="+- 0 1115 980"/>
                <a:gd name="T35" fmla="*/ 1115 h 269"/>
                <a:gd name="T36" fmla="+- 0 6197 6186"/>
                <a:gd name="T37" fmla="*/ T36 w 274"/>
                <a:gd name="T38" fmla="+- 0 1166 980"/>
                <a:gd name="T39" fmla="*/ 1166 h 269"/>
                <a:gd name="T40" fmla="+- 0 6226 6186"/>
                <a:gd name="T41" fmla="*/ T40 w 274"/>
                <a:gd name="T42" fmla="+- 0 1209 980"/>
                <a:gd name="T43" fmla="*/ 1209 h 269"/>
                <a:gd name="T44" fmla="+- 0 6269 6186"/>
                <a:gd name="T45" fmla="*/ T44 w 274"/>
                <a:gd name="T46" fmla="+- 0 1238 980"/>
                <a:gd name="T47" fmla="*/ 1238 h 269"/>
                <a:gd name="T48" fmla="+- 0 6323 6186"/>
                <a:gd name="T49" fmla="*/ T48 w 274"/>
                <a:gd name="T50" fmla="+- 0 1249 980"/>
                <a:gd name="T51" fmla="*/ 1249 h 269"/>
                <a:gd name="T52" fmla="+- 0 6376 6186"/>
                <a:gd name="T53" fmla="*/ T52 w 274"/>
                <a:gd name="T54" fmla="+- 0 1238 980"/>
                <a:gd name="T55" fmla="*/ 1238 h 269"/>
                <a:gd name="T56" fmla="+- 0 6419 6186"/>
                <a:gd name="T57" fmla="*/ T56 w 274"/>
                <a:gd name="T58" fmla="+- 0 1209 980"/>
                <a:gd name="T59" fmla="*/ 1209 h 269"/>
                <a:gd name="T60" fmla="+- 0 6449 6186"/>
                <a:gd name="T61" fmla="*/ T60 w 274"/>
                <a:gd name="T62" fmla="+- 0 1166 980"/>
                <a:gd name="T63" fmla="*/ 1166 h 269"/>
                <a:gd name="T64" fmla="+- 0 6460 6186"/>
                <a:gd name="T65" fmla="*/ T64 w 274"/>
                <a:gd name="T66" fmla="+- 0 1115 980"/>
                <a:gd name="T67" fmla="*/ 1115 h 26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74" h="269">
                  <a:moveTo>
                    <a:pt x="274" y="135"/>
                  </a:moveTo>
                  <a:lnTo>
                    <a:pt x="263" y="82"/>
                  </a:lnTo>
                  <a:lnTo>
                    <a:pt x="233" y="40"/>
                  </a:lnTo>
                  <a:lnTo>
                    <a:pt x="190" y="11"/>
                  </a:lnTo>
                  <a:lnTo>
                    <a:pt x="137" y="0"/>
                  </a:lnTo>
                  <a:lnTo>
                    <a:pt x="83" y="11"/>
                  </a:lnTo>
                  <a:lnTo>
                    <a:pt x="40" y="40"/>
                  </a:lnTo>
                  <a:lnTo>
                    <a:pt x="11" y="82"/>
                  </a:lnTo>
                  <a:lnTo>
                    <a:pt x="0" y="135"/>
                  </a:lnTo>
                  <a:lnTo>
                    <a:pt x="11" y="186"/>
                  </a:lnTo>
                  <a:lnTo>
                    <a:pt x="40" y="229"/>
                  </a:lnTo>
                  <a:lnTo>
                    <a:pt x="83" y="258"/>
                  </a:lnTo>
                  <a:lnTo>
                    <a:pt x="137" y="269"/>
                  </a:lnTo>
                  <a:lnTo>
                    <a:pt x="190" y="258"/>
                  </a:lnTo>
                  <a:lnTo>
                    <a:pt x="233" y="229"/>
                  </a:lnTo>
                  <a:lnTo>
                    <a:pt x="263" y="186"/>
                  </a:lnTo>
                  <a:lnTo>
                    <a:pt x="274" y="135"/>
                  </a:lnTo>
                  <a:close/>
                </a:path>
              </a:pathLst>
            </a:cu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42" name="Picture 86">
              <a:extLst>
                <a:ext uri="{FF2B5EF4-FFF2-40B4-BE49-F238E27FC236}">
                  <a16:creationId xmlns:a16="http://schemas.microsoft.com/office/drawing/2014/main" id="{C2F514CC-1E08-4750-A74B-7E9134EE5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" y="987"/>
              <a:ext cx="123" cy="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7">
              <a:extLst>
                <a:ext uri="{FF2B5EF4-FFF2-40B4-BE49-F238E27FC236}">
                  <a16:creationId xmlns:a16="http://schemas.microsoft.com/office/drawing/2014/main" id="{F78CD9ED-1824-4921-95FF-DB79A5D8C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" y="1129"/>
              <a:ext cx="123" cy="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Line 88">
              <a:extLst>
                <a:ext uri="{FF2B5EF4-FFF2-40B4-BE49-F238E27FC236}">
                  <a16:creationId xmlns:a16="http://schemas.microsoft.com/office/drawing/2014/main" id="{5B565A8E-44BA-460B-B0A2-02E7677BB9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61" y="1093"/>
              <a:ext cx="1277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89">
              <a:extLst>
                <a:ext uri="{FF2B5EF4-FFF2-40B4-BE49-F238E27FC236}">
                  <a16:creationId xmlns:a16="http://schemas.microsoft.com/office/drawing/2014/main" id="{D73124C2-1A57-4457-8810-0A67DCD1A4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61" y="1122"/>
              <a:ext cx="1277" cy="0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2E2DDB2C-324F-42E7-A4E9-7B8318129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8" y="1018"/>
              <a:ext cx="92" cy="180"/>
            </a:xfrm>
            <a:custGeom>
              <a:avLst/>
              <a:gdLst>
                <a:gd name="T0" fmla="+- 0 8838 8838"/>
                <a:gd name="T1" fmla="*/ T0 w 92"/>
                <a:gd name="T2" fmla="+- 0 1093 1019"/>
                <a:gd name="T3" fmla="*/ 1093 h 180"/>
                <a:gd name="T4" fmla="+- 0 8838 8838"/>
                <a:gd name="T5" fmla="*/ T4 w 92"/>
                <a:gd name="T6" fmla="+- 0 1019 1019"/>
                <a:gd name="T7" fmla="*/ 1019 h 180"/>
                <a:gd name="T8" fmla="+- 0 8929 8838"/>
                <a:gd name="T9" fmla="*/ T8 w 92"/>
                <a:gd name="T10" fmla="+- 0 1108 1019"/>
                <a:gd name="T11" fmla="*/ 1108 h 180"/>
                <a:gd name="T12" fmla="+- 0 8838 8838"/>
                <a:gd name="T13" fmla="*/ T12 w 92"/>
                <a:gd name="T14" fmla="+- 0 1199 1019"/>
                <a:gd name="T15" fmla="*/ 1199 h 180"/>
                <a:gd name="T16" fmla="+- 0 8838 8838"/>
                <a:gd name="T17" fmla="*/ T16 w 92"/>
                <a:gd name="T18" fmla="+- 0 1122 1019"/>
                <a:gd name="T19" fmla="*/ 1122 h 1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2" h="180">
                  <a:moveTo>
                    <a:pt x="0" y="74"/>
                  </a:moveTo>
                  <a:lnTo>
                    <a:pt x="0" y="0"/>
                  </a:lnTo>
                  <a:lnTo>
                    <a:pt x="91" y="89"/>
                  </a:lnTo>
                  <a:lnTo>
                    <a:pt x="0" y="180"/>
                  </a:lnTo>
                  <a:lnTo>
                    <a:pt x="0" y="103"/>
                  </a:lnTo>
                </a:path>
              </a:pathLst>
            </a:cu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47" name="Picture 91">
              <a:extLst>
                <a:ext uri="{FF2B5EF4-FFF2-40B4-BE49-F238E27FC236}">
                  <a16:creationId xmlns:a16="http://schemas.microsoft.com/office/drawing/2014/main" id="{3869C21A-88E8-4540-9BF0-8A1D0FDA4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" y="890"/>
              <a:ext cx="290" cy="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92">
              <a:extLst>
                <a:ext uri="{FF2B5EF4-FFF2-40B4-BE49-F238E27FC236}">
                  <a16:creationId xmlns:a16="http://schemas.microsoft.com/office/drawing/2014/main" id="{0A9B078E-F3BB-4493-A8B5-DF0F9FA74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8" y="860"/>
              <a:ext cx="670" cy="509"/>
            </a:xfrm>
            <a:prstGeom prst="rect">
              <a:avLst/>
            </a:prstGeom>
            <a:noFill/>
            <a:ln w="991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49" name="Line 93">
              <a:extLst>
                <a:ext uri="{FF2B5EF4-FFF2-40B4-BE49-F238E27FC236}">
                  <a16:creationId xmlns:a16="http://schemas.microsoft.com/office/drawing/2014/main" id="{B3BB2FB5-FE63-468A-A0DB-E8E14859C3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31" y="853"/>
              <a:ext cx="0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94">
              <a:extLst>
                <a:ext uri="{FF2B5EF4-FFF2-40B4-BE49-F238E27FC236}">
                  <a16:creationId xmlns:a16="http://schemas.microsoft.com/office/drawing/2014/main" id="{BFD00ED3-27F6-4E51-816D-CDB38EF943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8" y="853"/>
              <a:ext cx="0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95">
              <a:extLst>
                <a:ext uri="{FF2B5EF4-FFF2-40B4-BE49-F238E27FC236}">
                  <a16:creationId xmlns:a16="http://schemas.microsoft.com/office/drawing/2014/main" id="{27FC6CDE-ABB9-4F43-BC73-17D9BFC284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04" y="853"/>
              <a:ext cx="0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Line 96">
              <a:extLst>
                <a:ext uri="{FF2B5EF4-FFF2-40B4-BE49-F238E27FC236}">
                  <a16:creationId xmlns:a16="http://schemas.microsoft.com/office/drawing/2014/main" id="{97FCF1CB-9AC4-4153-8B75-5DD17340C0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41" y="853"/>
              <a:ext cx="0" cy="509"/>
            </a:xfrm>
            <a:prstGeom prst="line">
              <a:avLst/>
            </a:prstGeom>
            <a:noFill/>
            <a:ln w="9919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3" name="Picture 97">
              <a:extLst>
                <a:ext uri="{FF2B5EF4-FFF2-40B4-BE49-F238E27FC236}">
                  <a16:creationId xmlns:a16="http://schemas.microsoft.com/office/drawing/2014/main" id="{9B9276A5-9886-411B-8909-0C485802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0" y="986"/>
              <a:ext cx="227" cy="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 98">
              <a:extLst>
                <a:ext uri="{FF2B5EF4-FFF2-40B4-BE49-F238E27FC236}">
                  <a16:creationId xmlns:a16="http://schemas.microsoft.com/office/drawing/2014/main" id="{73A45682-3FB4-442D-8E51-595EB6BB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20"/>
              <a:ext cx="9360" cy="2609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55" name="Text Box 99">
              <a:extLst>
                <a:ext uri="{FF2B5EF4-FFF2-40B4-BE49-F238E27FC236}">
                  <a16:creationId xmlns:a16="http://schemas.microsoft.com/office/drawing/2014/main" id="{DCEA614D-5D40-409C-86C3-22245365D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" y="2093"/>
              <a:ext cx="3714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</a:pPr>
              <a:r>
                <a:rPr lang="ru-RU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Рисунок</a:t>
              </a: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10-3.</a:t>
              </a:r>
              <a:endPara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1200" i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Иллюстрированная Главная цепь</a:t>
              </a:r>
              <a:r>
                <a:rPr lang="en-US" sz="1200" i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</a:t>
              </a:r>
              <a:endPara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Text Box 100">
              <a:extLst>
                <a:ext uri="{FF2B5EF4-FFF2-40B4-BE49-F238E27FC236}">
                  <a16:creationId xmlns:a16="http://schemas.microsoft.com/office/drawing/2014/main" id="{8C50C8A4-5D8B-43CB-9DAB-12502C0CC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3" y="1319"/>
              <a:ext cx="95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720"/>
                </a:lnSpc>
                <a:spcAft>
                  <a:spcPts val="0"/>
                </a:spcAft>
              </a:pPr>
              <a:r>
                <a:rPr lang="ru-RU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Распад</a:t>
              </a:r>
              <a:endParaRPr lang="ru-RU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Text Box 101">
              <a:extLst>
                <a:ext uri="{FF2B5EF4-FFF2-40B4-BE49-F238E27FC236}">
                  <a16:creationId xmlns:a16="http://schemas.microsoft.com/office/drawing/2014/main" id="{CD49046A-90C5-4BE0-86CB-F3BE5B741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" y="1437"/>
              <a:ext cx="117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1910" marR="22860" algn="ctr">
                <a:lnSpc>
                  <a:spcPts val="720"/>
                </a:lnSpc>
                <a:spcAft>
                  <a:spcPts val="0"/>
                </a:spcAft>
              </a:pPr>
              <a:r>
                <a:rPr lang="ru-RU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Преобразование</a:t>
              </a:r>
              <a:endParaRPr lang="ru-RU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Text Box 102">
              <a:extLst>
                <a:ext uri="{FF2B5EF4-FFF2-40B4-BE49-F238E27FC236}">
                  <a16:creationId xmlns:a16="http://schemas.microsoft.com/office/drawing/2014/main" id="{0A3DA385-465F-4F6B-B693-203694FB2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3" y="1319"/>
              <a:ext cx="79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720"/>
                </a:lnSpc>
                <a:spcAft>
                  <a:spcPts val="0"/>
                </a:spcAft>
              </a:pPr>
              <a:r>
                <a:rPr lang="ru-RU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Ожидание</a:t>
              </a:r>
              <a:endParaRPr lang="ru-RU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Text Box 103">
              <a:extLst>
                <a:ext uri="{FF2B5EF4-FFF2-40B4-BE49-F238E27FC236}">
                  <a16:creationId xmlns:a16="http://schemas.microsoft.com/office/drawing/2014/main" id="{3359214B-1300-478E-8C10-9888285C6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1319"/>
              <a:ext cx="7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720"/>
                </a:lnSpc>
                <a:spcAft>
                  <a:spcPts val="0"/>
                </a:spcAft>
              </a:pPr>
              <a:r>
                <a:rPr lang="ru-RU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Протечки</a:t>
              </a:r>
              <a:endParaRPr lang="ru-RU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Text Box 104">
              <a:extLst>
                <a:ext uri="{FF2B5EF4-FFF2-40B4-BE49-F238E27FC236}">
                  <a16:creationId xmlns:a16="http://schemas.microsoft.com/office/drawing/2014/main" id="{97FD75D1-9576-4853-B7B6-2EE866AF5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" y="1319"/>
              <a:ext cx="88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72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Установка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Text Box 105">
              <a:extLst>
                <a:ext uri="{FF2B5EF4-FFF2-40B4-BE49-F238E27FC236}">
                  <a16:creationId xmlns:a16="http://schemas.microsoft.com/office/drawing/2014/main" id="{4CE291BF-0F11-47D7-BF74-81D677843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1" y="350"/>
              <a:ext cx="125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35" marR="11430" algn="ctr">
                <a:spcAft>
                  <a:spcPts val="0"/>
                </a:spcAft>
              </a:pPr>
              <a:r>
                <a:rPr lang="ru-RU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Радикалы хлора в высоких слоях атмосферы</a:t>
              </a:r>
              <a:endParaRPr lang="ru-RU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 Box 108">
              <a:extLst>
                <a:ext uri="{FF2B5EF4-FFF2-40B4-BE49-F238E27FC236}">
                  <a16:creationId xmlns:a16="http://schemas.microsoft.com/office/drawing/2014/main" id="{4F818E51-5C93-43B6-B217-0B876BC07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" y="396"/>
              <a:ext cx="1763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51765" marR="137160" algn="ctr">
                <a:spcAft>
                  <a:spcPts val="0"/>
                </a:spcAft>
              </a:pPr>
              <a:r>
                <a:rPr lang="ru-RU" sz="8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Хлорфторуглероды в охлаждающих устр-вах</a:t>
              </a:r>
              <a:endParaRPr lang="ru-RU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5" name="Text Box 108">
            <a:extLst>
              <a:ext uri="{FF2B5EF4-FFF2-40B4-BE49-F238E27FC236}">
                <a16:creationId xmlns:a16="http://schemas.microsoft.com/office/drawing/2014/main" id="{AB6FE674-516B-4597-A47E-808891B08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979" y="1900728"/>
            <a:ext cx="1306029" cy="42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151765" marR="137160" algn="ctr">
              <a:spcAft>
                <a:spcPts val="0"/>
              </a:spcAft>
            </a:pPr>
            <a:r>
              <a:rPr lang="ru-RU" sz="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Хлорфторуглероды в более низких слоях атмосферы</a:t>
            </a:r>
            <a:endParaRPr lang="ru-RU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6" name="Text Box 108">
            <a:extLst>
              <a:ext uri="{FF2B5EF4-FFF2-40B4-BE49-F238E27FC236}">
                <a16:creationId xmlns:a16="http://schemas.microsoft.com/office/drawing/2014/main" id="{6D603A9A-34DD-4F0D-B5CE-3C59877F1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480" y="1896187"/>
            <a:ext cx="1306029" cy="42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151765" marR="137160" algn="ctr">
              <a:spcAft>
                <a:spcPts val="0"/>
              </a:spcAft>
            </a:pPr>
            <a:r>
              <a:rPr lang="ru-RU" sz="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Хлорфторуглероды в высоких слоях атмосферы</a:t>
            </a:r>
            <a:endParaRPr lang="ru-RU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5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3F2793B-E787-4051-946D-C6A816C2D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84170"/>
              </p:ext>
            </p:extLst>
          </p:nvPr>
        </p:nvGraphicFramePr>
        <p:xfrm>
          <a:off x="3895299" y="2132321"/>
          <a:ext cx="4724794" cy="20146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24034">
                  <a:extLst>
                    <a:ext uri="{9D8B030D-6E8A-4147-A177-3AD203B41FA5}">
                      <a16:colId xmlns:a16="http://schemas.microsoft.com/office/drawing/2014/main" val="1876275799"/>
                    </a:ext>
                  </a:extLst>
                </a:gridCol>
                <a:gridCol w="1624034">
                  <a:extLst>
                    <a:ext uri="{9D8B030D-6E8A-4147-A177-3AD203B41FA5}">
                      <a16:colId xmlns:a16="http://schemas.microsoft.com/office/drawing/2014/main" val="563739837"/>
                    </a:ext>
                  </a:extLst>
                </a:gridCol>
                <a:gridCol w="1476726">
                  <a:extLst>
                    <a:ext uri="{9D8B030D-6E8A-4147-A177-3AD203B41FA5}">
                      <a16:colId xmlns:a16="http://schemas.microsoft.com/office/drawing/2014/main" val="1862582754"/>
                    </a:ext>
                  </a:extLst>
                </a:gridCol>
              </a:tblGrid>
              <a:tr h="665890">
                <a:tc>
                  <a:txBody>
                    <a:bodyPr/>
                    <a:lstStyle/>
                    <a:p>
                      <a:pPr marL="337820" marR="347345" indent="-9525" algn="ctr">
                        <a:lnSpc>
                          <a:spcPct val="102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Контролируемые условия</a:t>
                      </a:r>
                      <a:endParaRPr lang="ru-RU" sz="10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96570" marR="441960" lvl="0" indent="-38100" algn="ctr">
                        <a:lnSpc>
                          <a:spcPct val="102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Действия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14960" marR="248920" indent="16510" algn="ctr">
                        <a:lnSpc>
                          <a:spcPct val="102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Потребляемые ресурсы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36898"/>
                  </a:ext>
                </a:extLst>
              </a:tr>
              <a:tr h="677448">
                <a:tc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9890" marR="416560"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Вода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19075" marR="198755" indent="234315" algn="ctr">
                        <a:lnSpc>
                          <a:spcPct val="102000"/>
                        </a:lnSpc>
                        <a:spcBef>
                          <a:spcPts val="88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Открытие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закрытие отверстий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30530" marR="374650"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Энергия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67661"/>
                  </a:ext>
                </a:extLst>
              </a:tr>
              <a:tr h="671325">
                <a:tc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89890" marR="417195"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Питат. вещества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49225" indent="-111760" algn="ctr">
                        <a:lnSpc>
                          <a:spcPct val="102000"/>
                        </a:lnSpc>
                        <a:spcBef>
                          <a:spcPts val="655"/>
                        </a:spcBef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Снизить запасы питательных веществ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30530" marR="374650" algn="ctr">
                        <a:spcAft>
                          <a:spcPts val="0"/>
                        </a:spcAft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effectLst/>
                        </a:rPr>
                        <a:t>Энергия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72539"/>
                  </a:ext>
                </a:extLst>
              </a:tr>
            </a:tbl>
          </a:graphicData>
        </a:graphic>
      </p:graphicFrame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DC8F0A1-88D2-442B-9C57-C46E35E72DD3}"/>
              </a:ext>
            </a:extLst>
          </p:cNvPr>
          <p:cNvGrpSpPr>
            <a:grpSpLocks/>
          </p:cNvGrpSpPr>
          <p:nvPr/>
        </p:nvGrpSpPr>
        <p:grpSpPr bwMode="auto">
          <a:xfrm>
            <a:off x="3652863" y="1561542"/>
            <a:ext cx="5209667" cy="3156222"/>
            <a:chOff x="2782" y="-5213"/>
            <a:chExt cx="7380" cy="4680"/>
          </a:xfrm>
        </p:grpSpPr>
        <p:sp>
          <p:nvSpPr>
            <p:cNvPr id="8" name="Rectangle 266">
              <a:extLst>
                <a:ext uri="{FF2B5EF4-FFF2-40B4-BE49-F238E27FC236}">
                  <a16:creationId xmlns:a16="http://schemas.microsoft.com/office/drawing/2014/main" id="{60FD39F7-4F39-4084-A002-057508E7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-5213"/>
              <a:ext cx="7380" cy="4680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9" name="Text Box 267">
              <a:extLst>
                <a:ext uri="{FF2B5EF4-FFF2-40B4-BE49-F238E27FC236}">
                  <a16:creationId xmlns:a16="http://schemas.microsoft.com/office/drawing/2014/main" id="{FD2C1E6B-F3E5-459E-BD64-53A3DB1E6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" y="-5067"/>
              <a:ext cx="3895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555"/>
                </a:lnSpc>
                <a:spcAft>
                  <a:spcPts val="0"/>
                </a:spcAft>
              </a:pPr>
              <a:r>
                <a: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Актор</a:t>
              </a:r>
              <a:r>
                <a:rPr lang="en-US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: </a:t>
              </a:r>
              <a:r>
                <a:rPr lang="ru-RU" sz="1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Популяция растений в экосистеме.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268">
              <a:extLst>
                <a:ext uri="{FF2B5EF4-FFF2-40B4-BE49-F238E27FC236}">
                  <a16:creationId xmlns:a16="http://schemas.microsoft.com/office/drawing/2014/main" id="{482EB1C0-4BDB-4401-905E-93CE87C36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" y="-1264"/>
              <a:ext cx="6135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</a:pPr>
              <a:r>
                <a:rPr lang="ru-RU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Рисунок</a:t>
              </a:r>
              <a:r>
                <a:rPr lang="en-US" sz="12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10-4.</a:t>
              </a:r>
              <a:endPara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1200" i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Иллюстрированная матрица ключевых акторов.</a:t>
              </a:r>
              <a:endParaRPr lang="ru-R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4A87A13C-8DE4-4A4C-9D18-13258D1D5E51}"/>
              </a:ext>
            </a:extLst>
          </p:cNvPr>
          <p:cNvSpPr>
            <a:spLocks/>
          </p:cNvSpPr>
          <p:nvPr/>
        </p:nvSpPr>
        <p:spPr bwMode="auto">
          <a:xfrm>
            <a:off x="5846763" y="7307263"/>
            <a:ext cx="1587" cy="4913312"/>
          </a:xfrm>
          <a:custGeom>
            <a:avLst/>
            <a:gdLst>
              <a:gd name="T0" fmla="+- 0 -319 -319"/>
              <a:gd name="T1" fmla="*/ -319 h 7738"/>
              <a:gd name="T2" fmla="+- 0 2 -319"/>
              <a:gd name="T3" fmla="*/ 2 h 7738"/>
              <a:gd name="T4" fmla="+- 0 2 -319"/>
              <a:gd name="T5" fmla="*/ 2 h 7738"/>
              <a:gd name="T6" fmla="+- 0 139 -319"/>
              <a:gd name="T7" fmla="*/ 139 h 7738"/>
              <a:gd name="T8" fmla="+- 0 139 -319"/>
              <a:gd name="T9" fmla="*/ 139 h 7738"/>
              <a:gd name="T10" fmla="+- 0 415 -319"/>
              <a:gd name="T11" fmla="*/ 415 h 7738"/>
              <a:gd name="T12" fmla="+- 0 415 -319"/>
              <a:gd name="T13" fmla="*/ 415 h 7738"/>
              <a:gd name="T14" fmla="+- 0 691 -319"/>
              <a:gd name="T15" fmla="*/ 691 h 7738"/>
              <a:gd name="T16" fmla="+- 0 691 -319"/>
              <a:gd name="T17" fmla="*/ 691 h 7738"/>
              <a:gd name="T18" fmla="+- 0 967 -319"/>
              <a:gd name="T19" fmla="*/ 967 h 7738"/>
              <a:gd name="T20" fmla="+- 0 967 -319"/>
              <a:gd name="T21" fmla="*/ 967 h 7738"/>
              <a:gd name="T22" fmla="+- 0 1243 -319"/>
              <a:gd name="T23" fmla="*/ 1243 h 7738"/>
              <a:gd name="T24" fmla="+- 0 1243 -319"/>
              <a:gd name="T25" fmla="*/ 1243 h 7738"/>
              <a:gd name="T26" fmla="+- 0 1519 -319"/>
              <a:gd name="T27" fmla="*/ 1519 h 7738"/>
              <a:gd name="T28" fmla="+- 0 1519 -319"/>
              <a:gd name="T29" fmla="*/ 1519 h 7738"/>
              <a:gd name="T30" fmla="+- 0 1795 -319"/>
              <a:gd name="T31" fmla="*/ 1795 h 7738"/>
              <a:gd name="T32" fmla="+- 0 1795 -319"/>
              <a:gd name="T33" fmla="*/ 1795 h 7738"/>
              <a:gd name="T34" fmla="+- 0 2071 -319"/>
              <a:gd name="T35" fmla="*/ 2071 h 7738"/>
              <a:gd name="T36" fmla="+- 0 2071 -319"/>
              <a:gd name="T37" fmla="*/ 2071 h 7738"/>
              <a:gd name="T38" fmla="+- 0 2347 -319"/>
              <a:gd name="T39" fmla="*/ 2347 h 7738"/>
              <a:gd name="T40" fmla="+- 0 2347 -319"/>
              <a:gd name="T41" fmla="*/ 2347 h 7738"/>
              <a:gd name="T42" fmla="+- 0 2623 -319"/>
              <a:gd name="T43" fmla="*/ 2623 h 7738"/>
              <a:gd name="T44" fmla="+- 0 2623 -319"/>
              <a:gd name="T45" fmla="*/ 2623 h 7738"/>
              <a:gd name="T46" fmla="+- 0 2762 -319"/>
              <a:gd name="T47" fmla="*/ 2762 h 7738"/>
              <a:gd name="T48" fmla="+- 0 2762 -319"/>
              <a:gd name="T49" fmla="*/ 2762 h 7738"/>
              <a:gd name="T50" fmla="+- 0 3055 -319"/>
              <a:gd name="T51" fmla="*/ 3055 h 7738"/>
              <a:gd name="T52" fmla="+- 0 3055 -319"/>
              <a:gd name="T53" fmla="*/ 3055 h 7738"/>
              <a:gd name="T54" fmla="+- 0 3331 -319"/>
              <a:gd name="T55" fmla="*/ 3331 h 7738"/>
              <a:gd name="T56" fmla="+- 0 3331 -319"/>
              <a:gd name="T57" fmla="*/ 3331 h 7738"/>
              <a:gd name="T58" fmla="+- 0 3607 -319"/>
              <a:gd name="T59" fmla="*/ 3607 h 7738"/>
              <a:gd name="T60" fmla="+- 0 3607 -319"/>
              <a:gd name="T61" fmla="*/ 3607 h 7738"/>
              <a:gd name="T62" fmla="+- 0 3883 -319"/>
              <a:gd name="T63" fmla="*/ 3883 h 7738"/>
              <a:gd name="T64" fmla="+- 0 3883 -319"/>
              <a:gd name="T65" fmla="*/ 3883 h 7738"/>
              <a:gd name="T66" fmla="+- 0 4020 -319"/>
              <a:gd name="T67" fmla="*/ 4020 h 7738"/>
              <a:gd name="T68" fmla="+- 0 4020 -319"/>
              <a:gd name="T69" fmla="*/ 4020 h 7738"/>
              <a:gd name="T70" fmla="+- 0 4315 -319"/>
              <a:gd name="T71" fmla="*/ 4315 h 7738"/>
              <a:gd name="T72" fmla="+- 0 4315 -319"/>
              <a:gd name="T73" fmla="*/ 4315 h 7738"/>
              <a:gd name="T74" fmla="+- 0 4452 -319"/>
              <a:gd name="T75" fmla="*/ 4452 h 7738"/>
              <a:gd name="T76" fmla="+- 0 4452 -319"/>
              <a:gd name="T77" fmla="*/ 4452 h 7738"/>
              <a:gd name="T78" fmla="+- 0 4745 -319"/>
              <a:gd name="T79" fmla="*/ 4745 h 7738"/>
              <a:gd name="T80" fmla="+- 0 4745 -319"/>
              <a:gd name="T81" fmla="*/ 4745 h 7738"/>
              <a:gd name="T82" fmla="+- 0 4884 -319"/>
              <a:gd name="T83" fmla="*/ 4884 h 7738"/>
              <a:gd name="T84" fmla="+- 0 4884 -319"/>
              <a:gd name="T85" fmla="*/ 4884 h 7738"/>
              <a:gd name="T86" fmla="+- 0 5177 -319"/>
              <a:gd name="T87" fmla="*/ 5177 h 7738"/>
              <a:gd name="T88" fmla="+- 0 5177 -319"/>
              <a:gd name="T89" fmla="*/ 5177 h 7738"/>
              <a:gd name="T90" fmla="+- 0 5453 -319"/>
              <a:gd name="T91" fmla="*/ 5453 h 7738"/>
              <a:gd name="T92" fmla="+- 0 5453 -319"/>
              <a:gd name="T93" fmla="*/ 5453 h 7738"/>
              <a:gd name="T94" fmla="+- 0 5729 -319"/>
              <a:gd name="T95" fmla="*/ 5729 h 7738"/>
              <a:gd name="T96" fmla="+- 0 5729 -319"/>
              <a:gd name="T97" fmla="*/ 5729 h 7738"/>
              <a:gd name="T98" fmla="+- 0 6005 -319"/>
              <a:gd name="T99" fmla="*/ 6005 h 7738"/>
              <a:gd name="T100" fmla="+- 0 6005 -319"/>
              <a:gd name="T101" fmla="*/ 6005 h 7738"/>
              <a:gd name="T102" fmla="+- 0 6281 -319"/>
              <a:gd name="T103" fmla="*/ 6281 h 7738"/>
              <a:gd name="T104" fmla="+- 0 6281 -319"/>
              <a:gd name="T105" fmla="*/ 6281 h 7738"/>
              <a:gd name="T106" fmla="+- 0 6417 -319"/>
              <a:gd name="T107" fmla="*/ 6417 h 7738"/>
              <a:gd name="T108" fmla="+- 0 6417 -319"/>
              <a:gd name="T109" fmla="*/ 6417 h 7738"/>
              <a:gd name="T110" fmla="+- 0 6710 -319"/>
              <a:gd name="T111" fmla="*/ 6710 h 7738"/>
              <a:gd name="T112" fmla="+- 0 6710 -319"/>
              <a:gd name="T113" fmla="*/ 6710 h 7738"/>
              <a:gd name="T114" fmla="+- 0 6849 -319"/>
              <a:gd name="T115" fmla="*/ 6849 h 7738"/>
              <a:gd name="T116" fmla="+- 0 6849 -319"/>
              <a:gd name="T117" fmla="*/ 6849 h 7738"/>
              <a:gd name="T118" fmla="+- 0 7142 -319"/>
              <a:gd name="T119" fmla="*/ 7142 h 7738"/>
              <a:gd name="T120" fmla="+- 0 7142 -319"/>
              <a:gd name="T121" fmla="*/ 7142 h 7738"/>
              <a:gd name="T122" fmla="+- 0 7418 -319"/>
              <a:gd name="T123" fmla="*/ 7418 h 7738"/>
            </a:gdLst>
            <a:ahLst/>
            <a:cxnLst>
              <a:cxn ang="0">
                <a:pos x="0" y="T1"/>
              </a:cxn>
              <a:cxn ang="0">
                <a:pos x="0" y="T3"/>
              </a:cxn>
              <a:cxn ang="0">
                <a:pos x="0" y="T5"/>
              </a:cxn>
              <a:cxn ang="0">
                <a:pos x="0" y="T7"/>
              </a:cxn>
              <a:cxn ang="0">
                <a:pos x="0" y="T9"/>
              </a:cxn>
              <a:cxn ang="0">
                <a:pos x="0" y="T11"/>
              </a:cxn>
              <a:cxn ang="0">
                <a:pos x="0" y="T13"/>
              </a:cxn>
              <a:cxn ang="0">
                <a:pos x="0" y="T15"/>
              </a:cxn>
              <a:cxn ang="0">
                <a:pos x="0" y="T17"/>
              </a:cxn>
              <a:cxn ang="0">
                <a:pos x="0" y="T19"/>
              </a:cxn>
              <a:cxn ang="0">
                <a:pos x="0" y="T21"/>
              </a:cxn>
              <a:cxn ang="0">
                <a:pos x="0" y="T23"/>
              </a:cxn>
              <a:cxn ang="0">
                <a:pos x="0" y="T25"/>
              </a:cxn>
              <a:cxn ang="0">
                <a:pos x="0" y="T27"/>
              </a:cxn>
              <a:cxn ang="0">
                <a:pos x="0" y="T29"/>
              </a:cxn>
              <a:cxn ang="0">
                <a:pos x="0" y="T31"/>
              </a:cxn>
              <a:cxn ang="0">
                <a:pos x="0" y="T33"/>
              </a:cxn>
              <a:cxn ang="0">
                <a:pos x="0" y="T35"/>
              </a:cxn>
              <a:cxn ang="0">
                <a:pos x="0" y="T37"/>
              </a:cxn>
              <a:cxn ang="0">
                <a:pos x="0" y="T39"/>
              </a:cxn>
              <a:cxn ang="0">
                <a:pos x="0" y="T41"/>
              </a:cxn>
              <a:cxn ang="0">
                <a:pos x="0" y="T43"/>
              </a:cxn>
              <a:cxn ang="0">
                <a:pos x="0" y="T45"/>
              </a:cxn>
              <a:cxn ang="0">
                <a:pos x="0" y="T47"/>
              </a:cxn>
              <a:cxn ang="0">
                <a:pos x="0" y="T49"/>
              </a:cxn>
              <a:cxn ang="0">
                <a:pos x="0" y="T51"/>
              </a:cxn>
              <a:cxn ang="0">
                <a:pos x="0" y="T53"/>
              </a:cxn>
              <a:cxn ang="0">
                <a:pos x="0" y="T55"/>
              </a:cxn>
              <a:cxn ang="0">
                <a:pos x="0" y="T57"/>
              </a:cxn>
              <a:cxn ang="0">
                <a:pos x="0" y="T59"/>
              </a:cxn>
              <a:cxn ang="0">
                <a:pos x="0" y="T61"/>
              </a:cxn>
              <a:cxn ang="0">
                <a:pos x="0" y="T63"/>
              </a:cxn>
              <a:cxn ang="0">
                <a:pos x="0" y="T65"/>
              </a:cxn>
              <a:cxn ang="0">
                <a:pos x="0" y="T67"/>
              </a:cxn>
              <a:cxn ang="0">
                <a:pos x="0" y="T69"/>
              </a:cxn>
              <a:cxn ang="0">
                <a:pos x="0" y="T71"/>
              </a:cxn>
              <a:cxn ang="0">
                <a:pos x="0" y="T73"/>
              </a:cxn>
              <a:cxn ang="0">
                <a:pos x="0" y="T75"/>
              </a:cxn>
              <a:cxn ang="0">
                <a:pos x="0" y="T77"/>
              </a:cxn>
              <a:cxn ang="0">
                <a:pos x="0" y="T79"/>
              </a:cxn>
              <a:cxn ang="0">
                <a:pos x="0" y="T81"/>
              </a:cxn>
              <a:cxn ang="0">
                <a:pos x="0" y="T83"/>
              </a:cxn>
              <a:cxn ang="0">
                <a:pos x="0" y="T85"/>
              </a:cxn>
              <a:cxn ang="0">
                <a:pos x="0" y="T87"/>
              </a:cxn>
              <a:cxn ang="0">
                <a:pos x="0" y="T89"/>
              </a:cxn>
              <a:cxn ang="0">
                <a:pos x="0" y="T91"/>
              </a:cxn>
              <a:cxn ang="0">
                <a:pos x="0" y="T93"/>
              </a:cxn>
              <a:cxn ang="0">
                <a:pos x="0" y="T95"/>
              </a:cxn>
              <a:cxn ang="0">
                <a:pos x="0" y="T97"/>
              </a:cxn>
              <a:cxn ang="0">
                <a:pos x="0" y="T99"/>
              </a:cxn>
              <a:cxn ang="0">
                <a:pos x="0" y="T101"/>
              </a:cxn>
              <a:cxn ang="0">
                <a:pos x="0" y="T103"/>
              </a:cxn>
              <a:cxn ang="0">
                <a:pos x="0" y="T105"/>
              </a:cxn>
              <a:cxn ang="0">
                <a:pos x="0" y="T107"/>
              </a:cxn>
              <a:cxn ang="0">
                <a:pos x="0" y="T109"/>
              </a:cxn>
              <a:cxn ang="0">
                <a:pos x="0" y="T111"/>
              </a:cxn>
              <a:cxn ang="0">
                <a:pos x="0" y="T113"/>
              </a:cxn>
              <a:cxn ang="0">
                <a:pos x="0" y="T115"/>
              </a:cxn>
              <a:cxn ang="0">
                <a:pos x="0" y="T117"/>
              </a:cxn>
              <a:cxn ang="0">
                <a:pos x="0" y="T119"/>
              </a:cxn>
              <a:cxn ang="0">
                <a:pos x="0" y="T121"/>
              </a:cxn>
              <a:cxn ang="0">
                <a:pos x="0" y="T123"/>
              </a:cxn>
            </a:cxnLst>
            <a:rect l="0" t="0" r="r" b="b"/>
            <a:pathLst>
              <a:path h="7738">
                <a:moveTo>
                  <a:pt x="0" y="0"/>
                </a:moveTo>
                <a:lnTo>
                  <a:pt x="0" y="321"/>
                </a:lnTo>
                <a:moveTo>
                  <a:pt x="0" y="321"/>
                </a:moveTo>
                <a:lnTo>
                  <a:pt x="0" y="458"/>
                </a:lnTo>
                <a:moveTo>
                  <a:pt x="0" y="458"/>
                </a:moveTo>
                <a:lnTo>
                  <a:pt x="0" y="734"/>
                </a:lnTo>
                <a:moveTo>
                  <a:pt x="0" y="734"/>
                </a:moveTo>
                <a:lnTo>
                  <a:pt x="0" y="1010"/>
                </a:lnTo>
                <a:moveTo>
                  <a:pt x="0" y="1010"/>
                </a:moveTo>
                <a:lnTo>
                  <a:pt x="0" y="1286"/>
                </a:lnTo>
                <a:moveTo>
                  <a:pt x="0" y="1286"/>
                </a:moveTo>
                <a:lnTo>
                  <a:pt x="0" y="1562"/>
                </a:lnTo>
                <a:moveTo>
                  <a:pt x="0" y="1562"/>
                </a:moveTo>
                <a:lnTo>
                  <a:pt x="0" y="1838"/>
                </a:lnTo>
                <a:moveTo>
                  <a:pt x="0" y="1838"/>
                </a:moveTo>
                <a:lnTo>
                  <a:pt x="0" y="2114"/>
                </a:lnTo>
                <a:moveTo>
                  <a:pt x="0" y="2114"/>
                </a:moveTo>
                <a:lnTo>
                  <a:pt x="0" y="2390"/>
                </a:lnTo>
                <a:moveTo>
                  <a:pt x="0" y="2390"/>
                </a:moveTo>
                <a:lnTo>
                  <a:pt x="0" y="2666"/>
                </a:lnTo>
                <a:moveTo>
                  <a:pt x="0" y="2666"/>
                </a:moveTo>
                <a:lnTo>
                  <a:pt x="0" y="2942"/>
                </a:lnTo>
                <a:moveTo>
                  <a:pt x="0" y="2942"/>
                </a:moveTo>
                <a:lnTo>
                  <a:pt x="0" y="3081"/>
                </a:lnTo>
                <a:moveTo>
                  <a:pt x="0" y="3081"/>
                </a:moveTo>
                <a:lnTo>
                  <a:pt x="0" y="3374"/>
                </a:lnTo>
                <a:moveTo>
                  <a:pt x="0" y="3374"/>
                </a:moveTo>
                <a:lnTo>
                  <a:pt x="0" y="3650"/>
                </a:lnTo>
                <a:moveTo>
                  <a:pt x="0" y="3650"/>
                </a:moveTo>
                <a:lnTo>
                  <a:pt x="0" y="3926"/>
                </a:lnTo>
                <a:moveTo>
                  <a:pt x="0" y="3926"/>
                </a:moveTo>
                <a:lnTo>
                  <a:pt x="0" y="4202"/>
                </a:lnTo>
                <a:moveTo>
                  <a:pt x="0" y="4202"/>
                </a:moveTo>
                <a:lnTo>
                  <a:pt x="0" y="4339"/>
                </a:lnTo>
                <a:moveTo>
                  <a:pt x="0" y="4339"/>
                </a:moveTo>
                <a:lnTo>
                  <a:pt x="0" y="4634"/>
                </a:lnTo>
                <a:moveTo>
                  <a:pt x="0" y="4634"/>
                </a:moveTo>
                <a:lnTo>
                  <a:pt x="0" y="4771"/>
                </a:lnTo>
                <a:moveTo>
                  <a:pt x="0" y="4771"/>
                </a:moveTo>
                <a:lnTo>
                  <a:pt x="0" y="5064"/>
                </a:lnTo>
                <a:moveTo>
                  <a:pt x="0" y="5064"/>
                </a:moveTo>
                <a:lnTo>
                  <a:pt x="0" y="5203"/>
                </a:lnTo>
                <a:moveTo>
                  <a:pt x="0" y="5203"/>
                </a:moveTo>
                <a:lnTo>
                  <a:pt x="0" y="5496"/>
                </a:lnTo>
                <a:moveTo>
                  <a:pt x="0" y="5496"/>
                </a:moveTo>
                <a:lnTo>
                  <a:pt x="0" y="5772"/>
                </a:lnTo>
                <a:moveTo>
                  <a:pt x="0" y="5772"/>
                </a:moveTo>
                <a:lnTo>
                  <a:pt x="0" y="6048"/>
                </a:lnTo>
                <a:moveTo>
                  <a:pt x="0" y="6048"/>
                </a:moveTo>
                <a:lnTo>
                  <a:pt x="0" y="6324"/>
                </a:lnTo>
                <a:moveTo>
                  <a:pt x="0" y="6324"/>
                </a:moveTo>
                <a:lnTo>
                  <a:pt x="0" y="6600"/>
                </a:lnTo>
                <a:moveTo>
                  <a:pt x="0" y="6600"/>
                </a:moveTo>
                <a:lnTo>
                  <a:pt x="0" y="6736"/>
                </a:lnTo>
                <a:moveTo>
                  <a:pt x="0" y="6736"/>
                </a:moveTo>
                <a:lnTo>
                  <a:pt x="0" y="7029"/>
                </a:lnTo>
                <a:moveTo>
                  <a:pt x="0" y="7029"/>
                </a:moveTo>
                <a:lnTo>
                  <a:pt x="0" y="7168"/>
                </a:lnTo>
                <a:moveTo>
                  <a:pt x="0" y="7168"/>
                </a:moveTo>
                <a:lnTo>
                  <a:pt x="0" y="7461"/>
                </a:lnTo>
                <a:moveTo>
                  <a:pt x="0" y="7461"/>
                </a:moveTo>
                <a:lnTo>
                  <a:pt x="0" y="7737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A07DBCB-7711-4F7E-B245-9C2580FCF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782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41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D7F948D-8500-41B2-889E-C4406454E9EE}"/>
              </a:ext>
            </a:extLst>
          </p:cNvPr>
          <p:cNvGrpSpPr>
            <a:grpSpLocks/>
          </p:cNvGrpSpPr>
          <p:nvPr/>
        </p:nvGrpSpPr>
        <p:grpSpPr bwMode="auto">
          <a:xfrm>
            <a:off x="1484243" y="225287"/>
            <a:ext cx="8044070" cy="6135756"/>
            <a:chOff x="20" y="20"/>
            <a:chExt cx="9060" cy="7032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5DB6655A-2F91-4E1D-9BF5-3A06E4AD6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" y="227"/>
              <a:ext cx="8148" cy="5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914F6985-10DD-43D1-ABEB-43976AA0C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" y="862"/>
              <a:ext cx="226" cy="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F470B36D-93FE-4A40-BF80-16D8D19ED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" y="4527"/>
              <a:ext cx="229" cy="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D25B4425-349B-4544-A5A7-9E5744B4E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" y="378"/>
              <a:ext cx="208" cy="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A788DB58-3965-4744-9B1C-F05749BC3C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" y="3678"/>
              <a:ext cx="208" cy="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C0FAE13-2C63-4DED-AB48-F0681AA3C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20"/>
              <a:ext cx="9060" cy="7032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CEA6063-62D5-46B6-B26F-85E9289F0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" y="6495"/>
              <a:ext cx="624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</a:pPr>
              <a:r>
                <a: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Рисунок</a:t>
              </a:r>
              <a:r>
                <a:rPr lang="en-US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10-5.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1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От открытой модели общего потока к модели с замкнутыми петлями</a:t>
              </a:r>
              <a:r>
                <a:rPr lang="en-US" sz="1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75F0F0EE-0B55-4DA1-9CA2-93AE4CAFC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" y="5826"/>
              <a:ext cx="40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</a:pPr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b. </a:t>
              </a:r>
              <a:r>
                <a: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Замкнутые петли в модели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B1897945-E88E-408E-AE2D-A8D1980A9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4999"/>
              <a:ext cx="396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266700" algn="r">
                <a:spcBef>
                  <a:spcPts val="10"/>
                </a:spcBef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Исчезновение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97485" marR="2093595" indent="-47625">
                <a:lnSpc>
                  <a:spcPct val="13100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Коэфф. роста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45"/>
                </a:spcBef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a. </a:t>
              </a:r>
              <a:r>
                <a: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Открытая модель общего потока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951EA44-8B6F-429A-8ECE-5E6D026DC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9" y="4356"/>
              <a:ext cx="1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FAF06862-9B8E-4BD3-A85C-666819A96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" y="4329"/>
              <a:ext cx="9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90"/>
                </a:lnSpc>
                <a:spcAft>
                  <a:spcPts val="0"/>
                </a:spcAft>
              </a:pPr>
              <a:r>
                <a:rPr lang="en-US" sz="6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AA1711D7-349E-4790-AD86-681485E37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" y="4258"/>
              <a:ext cx="5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Коэфф. роста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106A0C92-401A-4A43-8F06-FF400099E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4254"/>
              <a:ext cx="5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Рост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BD5325BE-5CD7-4567-AA96-BFA8AE538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8" y="3957"/>
              <a:ext cx="97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9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Исчезновение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61E703F5-31DE-4DCC-BA0F-9174B152B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" y="3779"/>
              <a:ext cx="96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spcBef>
                  <a:spcPts val="10"/>
                </a:spcBef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Коэфф. исчезновения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4B2ECBA5-AE6E-4632-927C-7439FA957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3919"/>
              <a:ext cx="100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spcBef>
                  <a:spcPts val="10"/>
                </a:spcBef>
                <a:spcAft>
                  <a:spcPts val="0"/>
                </a:spcAft>
              </a:pPr>
              <a:r>
                <a:rPr lang="ru-RU" sz="1000" spc="-5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Растительный покров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3265C64B-9A1F-48B4-B6DE-7FCA1FB97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9" y="3444"/>
              <a:ext cx="45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9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Рост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E61D1E17-C710-4F29-B10C-E417AE6EE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8" y="3166"/>
              <a:ext cx="97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Коэфф. исчезновения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6C670551-0692-415D-88F4-9F31FD4FF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3337"/>
              <a:ext cx="77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7145" marR="11430" algn="ctr">
                <a:spcBef>
                  <a:spcPts val="10"/>
                </a:spcBef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Почва на ед. воды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5758EFE5-D373-4825-82DB-FA696F03F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9" y="3148"/>
              <a:ext cx="9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90"/>
                </a:lnSpc>
                <a:spcAft>
                  <a:spcPts val="0"/>
                </a:spcAft>
              </a:pPr>
              <a:r>
                <a:rPr lang="en-US" sz="6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53A1A915-358A-4532-9F4C-08EB2232D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9" y="3118"/>
              <a:ext cx="102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Растительный покров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8BFB4F76-993F-41CC-9CC1-9D8D67152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2895"/>
              <a:ext cx="1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0E57180B-9784-43C4-881D-F83CE6A12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1" y="3018"/>
              <a:ext cx="8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Размывание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48623E03-887D-4522-BB0D-946906F81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8" y="2540"/>
              <a:ext cx="1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AAD5462D-96C6-4177-BA11-029BAA59E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" y="2610"/>
              <a:ext cx="695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3970" marR="11430" algn="ctr"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Почва на ед. воды</a:t>
              </a:r>
              <a:endPara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918720D3-5A7B-484C-BD07-17B4274C4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" y="2721"/>
              <a:ext cx="9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90"/>
                </a:lnSpc>
                <a:spcAft>
                  <a:spcPts val="0"/>
                </a:spcAft>
              </a:pPr>
              <a:r>
                <a:rPr lang="en-US" sz="6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1BFE4490-2922-4E07-92C0-6CAE60266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2711"/>
              <a:ext cx="56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Почва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3DB2F24A-9AE5-4A8E-A88F-6EE1C421A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1" y="2322"/>
              <a:ext cx="76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9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Размывание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3496785E-A746-4054-8DA4-C55B95E0B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" y="2072"/>
              <a:ext cx="5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9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Почва</a:t>
              </a:r>
              <a:endPara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9FBF4332-8DCD-4F4E-ADF9-3FB5A6E30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" y="1130"/>
              <a:ext cx="616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Коэфф. утечки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	~</a:t>
              </a:r>
              <a:endPara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3495" algn="ctr">
                <a:spcBef>
                  <a:spcPts val="300"/>
                </a:spcBef>
                <a:spcAft>
                  <a:spcPts val="0"/>
                </a:spcAft>
              </a:pPr>
              <a:r>
                <a:rPr lang="en-US" sz="1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7EBE417A-56A1-4F78-A892-E99F79861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" y="1652"/>
              <a:ext cx="1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</a:pPr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C8E06E10-80AF-44D1-B8E3-5EFAD3967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" y="1657"/>
              <a:ext cx="5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Коэфф. утечки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51371EC8-3D1C-4996-8A5A-EBF0A1987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1597"/>
              <a:ext cx="7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Просачивание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B38103A5-68B0-4583-8C67-3B882F9EC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1657"/>
              <a:ext cx="1060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spcBef>
                  <a:spcPts val="10"/>
                </a:spcBef>
                <a:spcAft>
                  <a:spcPts val="0"/>
                </a:spcAft>
              </a:pPr>
              <a:r>
                <a:rPr lang="ru-RU" sz="1000" spc="-5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Коэфф. просачивания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B253947C-67A5-4575-ADB9-F6A98AFE3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6" y="1247"/>
              <a:ext cx="9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90"/>
                </a:lnSpc>
                <a:spcAft>
                  <a:spcPts val="0"/>
                </a:spcAft>
              </a:pPr>
              <a:r>
                <a:rPr lang="en-US" sz="6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endParaRPr lang="ru-RU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82B1F5A6-1745-4B21-854F-EC5377F73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3" y="1043"/>
              <a:ext cx="627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Просачивание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2D1E30EE-412A-4EFA-AF1B-E0017EFC7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098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Коэфф. спускания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C2C99E56-5604-4B00-AECF-E138AD473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690"/>
              <a:ext cx="579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Вода на поверхности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58D016D7-F8E2-4125-B30E-0CE3BCE94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3" y="220"/>
              <a:ext cx="59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Вода на поверхности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Text Box 42">
              <a:extLst>
                <a:ext uri="{FF2B5EF4-FFF2-40B4-BE49-F238E27FC236}">
                  <a16:creationId xmlns:a16="http://schemas.microsoft.com/office/drawing/2014/main" id="{D42295B0-91CB-42DE-9DB9-F04E45B38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" y="575"/>
              <a:ext cx="67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Утечка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686074F5-7B94-4B0C-9020-4FF70A4FE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" y="575"/>
              <a:ext cx="571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Дождь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699F2682-0F2B-4F7F-984E-120754E71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6" y="121"/>
              <a:ext cx="607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9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Утечка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A83B8DCB-9109-4B49-BF96-234439C9F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" y="121"/>
              <a:ext cx="5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90"/>
                </a:lnSpc>
                <a:spcAft>
                  <a:spcPts val="0"/>
                </a:spcAft>
              </a:pPr>
              <a:r>
                <a:rPr lang="ru-RU" sz="10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Дождь</a:t>
              </a:r>
              <a:endPara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02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5A39178-727C-4708-9920-9CDA4D3255A1}"/>
              </a:ext>
            </a:extLst>
          </p:cNvPr>
          <p:cNvGrpSpPr>
            <a:grpSpLocks/>
          </p:cNvGrpSpPr>
          <p:nvPr/>
        </p:nvGrpSpPr>
        <p:grpSpPr bwMode="auto">
          <a:xfrm>
            <a:off x="1583926" y="589548"/>
            <a:ext cx="7388306" cy="4367898"/>
            <a:chOff x="1082" y="1563"/>
            <a:chExt cx="9080" cy="4815"/>
          </a:xfrm>
        </p:grpSpPr>
        <p:pic>
          <p:nvPicPr>
            <p:cNvPr id="3" name="Picture 153">
              <a:extLst>
                <a:ext uri="{FF2B5EF4-FFF2-40B4-BE49-F238E27FC236}">
                  <a16:creationId xmlns:a16="http://schemas.microsoft.com/office/drawing/2014/main" id="{F133037C-44B2-4670-A427-02D906607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" y="3275"/>
              <a:ext cx="944" cy="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54">
              <a:extLst>
                <a:ext uri="{FF2B5EF4-FFF2-40B4-BE49-F238E27FC236}">
                  <a16:creationId xmlns:a16="http://schemas.microsoft.com/office/drawing/2014/main" id="{633DEE9B-2394-4C8C-A63B-F531C54B3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0" y="3720"/>
              <a:ext cx="204" cy="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utoShape 155">
              <a:extLst>
                <a:ext uri="{FF2B5EF4-FFF2-40B4-BE49-F238E27FC236}">
                  <a16:creationId xmlns:a16="http://schemas.microsoft.com/office/drawing/2014/main" id="{C7BAC1E4-8BBF-4DF2-A6C3-CBD381F21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" y="3762"/>
              <a:ext cx="2146" cy="161"/>
            </a:xfrm>
            <a:custGeom>
              <a:avLst/>
              <a:gdLst>
                <a:gd name="T0" fmla="+- 0 6728 6728"/>
                <a:gd name="T1" fmla="*/ T0 w 2146"/>
                <a:gd name="T2" fmla="+- 0 3829 3762"/>
                <a:gd name="T3" fmla="*/ 3829 h 161"/>
                <a:gd name="T4" fmla="+- 0 8792 6728"/>
                <a:gd name="T5" fmla="*/ T4 w 2146"/>
                <a:gd name="T6" fmla="+- 0 3829 3762"/>
                <a:gd name="T7" fmla="*/ 3829 h 161"/>
                <a:gd name="T8" fmla="+- 0 6728 6728"/>
                <a:gd name="T9" fmla="*/ T8 w 2146"/>
                <a:gd name="T10" fmla="+- 0 3856 3762"/>
                <a:gd name="T11" fmla="*/ 3856 h 161"/>
                <a:gd name="T12" fmla="+- 0 8792 6728"/>
                <a:gd name="T13" fmla="*/ T12 w 2146"/>
                <a:gd name="T14" fmla="+- 0 3856 3762"/>
                <a:gd name="T15" fmla="*/ 3856 h 161"/>
                <a:gd name="T16" fmla="+- 0 8792 6728"/>
                <a:gd name="T17" fmla="*/ T16 w 2146"/>
                <a:gd name="T18" fmla="+- 0 3829 3762"/>
                <a:gd name="T19" fmla="*/ 3829 h 161"/>
                <a:gd name="T20" fmla="+- 0 8792 6728"/>
                <a:gd name="T21" fmla="*/ T20 w 2146"/>
                <a:gd name="T22" fmla="+- 0 3762 3762"/>
                <a:gd name="T23" fmla="*/ 3762 h 161"/>
                <a:gd name="T24" fmla="+- 0 8874 6728"/>
                <a:gd name="T25" fmla="*/ T24 w 2146"/>
                <a:gd name="T26" fmla="+- 0 3844 3762"/>
                <a:gd name="T27" fmla="*/ 3844 h 161"/>
                <a:gd name="T28" fmla="+- 0 8792 6728"/>
                <a:gd name="T29" fmla="*/ T28 w 2146"/>
                <a:gd name="T30" fmla="+- 0 3923 3762"/>
                <a:gd name="T31" fmla="*/ 3923 h 161"/>
                <a:gd name="T32" fmla="+- 0 8792 6728"/>
                <a:gd name="T33" fmla="*/ T32 w 2146"/>
                <a:gd name="T34" fmla="+- 0 3856 3762"/>
                <a:gd name="T35" fmla="*/ 3856 h 1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2146" h="161">
                  <a:moveTo>
                    <a:pt x="0" y="67"/>
                  </a:moveTo>
                  <a:lnTo>
                    <a:pt x="2064" y="67"/>
                  </a:lnTo>
                  <a:moveTo>
                    <a:pt x="0" y="94"/>
                  </a:moveTo>
                  <a:lnTo>
                    <a:pt x="2064" y="94"/>
                  </a:lnTo>
                  <a:moveTo>
                    <a:pt x="2064" y="67"/>
                  </a:moveTo>
                  <a:lnTo>
                    <a:pt x="2064" y="0"/>
                  </a:lnTo>
                  <a:lnTo>
                    <a:pt x="2146" y="82"/>
                  </a:lnTo>
                  <a:lnTo>
                    <a:pt x="2064" y="161"/>
                  </a:lnTo>
                  <a:lnTo>
                    <a:pt x="2064" y="94"/>
                  </a:lnTo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6" name="Picture 156">
              <a:extLst>
                <a:ext uri="{FF2B5EF4-FFF2-40B4-BE49-F238E27FC236}">
                  <a16:creationId xmlns:a16="http://schemas.microsoft.com/office/drawing/2014/main" id="{6042137A-0916-49D6-BF81-8D4940F6D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" y="3648"/>
              <a:ext cx="257" cy="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utoShape 157">
              <a:extLst>
                <a:ext uri="{FF2B5EF4-FFF2-40B4-BE49-F238E27FC236}">
                  <a16:creationId xmlns:a16="http://schemas.microsoft.com/office/drawing/2014/main" id="{E202D643-506D-4A21-865D-DDF080575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0" y="3632"/>
              <a:ext cx="2916" cy="1340"/>
            </a:xfrm>
            <a:custGeom>
              <a:avLst/>
              <a:gdLst>
                <a:gd name="T0" fmla="+- 0 8881 6560"/>
                <a:gd name="T1" fmla="*/ T0 w 2916"/>
                <a:gd name="T2" fmla="+- 0 4093 3632"/>
                <a:gd name="T3" fmla="*/ 4093 h 1340"/>
                <a:gd name="T4" fmla="+- 0 9476 6560"/>
                <a:gd name="T5" fmla="*/ T4 w 2916"/>
                <a:gd name="T6" fmla="+- 0 4093 3632"/>
                <a:gd name="T7" fmla="*/ 4093 h 1340"/>
                <a:gd name="T8" fmla="+- 0 9476 6560"/>
                <a:gd name="T9" fmla="*/ T8 w 2916"/>
                <a:gd name="T10" fmla="+- 0 3632 3632"/>
                <a:gd name="T11" fmla="*/ 3632 h 1340"/>
                <a:gd name="T12" fmla="+- 0 8881 6560"/>
                <a:gd name="T13" fmla="*/ T12 w 2916"/>
                <a:gd name="T14" fmla="+- 0 3632 3632"/>
                <a:gd name="T15" fmla="*/ 3632 h 1340"/>
                <a:gd name="T16" fmla="+- 0 8881 6560"/>
                <a:gd name="T17" fmla="*/ T16 w 2916"/>
                <a:gd name="T18" fmla="+- 0 4093 3632"/>
                <a:gd name="T19" fmla="*/ 4093 h 1340"/>
                <a:gd name="T20" fmla="+- 0 6560 6560"/>
                <a:gd name="T21" fmla="*/ T20 w 2916"/>
                <a:gd name="T22" fmla="+- 0 4972 3632"/>
                <a:gd name="T23" fmla="*/ 4972 h 1340"/>
                <a:gd name="T24" fmla="+- 0 7153 6560"/>
                <a:gd name="T25" fmla="*/ T24 w 2916"/>
                <a:gd name="T26" fmla="+- 0 4972 3632"/>
                <a:gd name="T27" fmla="*/ 4972 h 1340"/>
                <a:gd name="T28" fmla="+- 0 7153 6560"/>
                <a:gd name="T29" fmla="*/ T28 w 2916"/>
                <a:gd name="T30" fmla="+- 0 4511 3632"/>
                <a:gd name="T31" fmla="*/ 4511 h 1340"/>
                <a:gd name="T32" fmla="+- 0 6560 6560"/>
                <a:gd name="T33" fmla="*/ T32 w 2916"/>
                <a:gd name="T34" fmla="+- 0 4511 3632"/>
                <a:gd name="T35" fmla="*/ 4511 h 1340"/>
                <a:gd name="T36" fmla="+- 0 6560 6560"/>
                <a:gd name="T37" fmla="*/ T36 w 2916"/>
                <a:gd name="T38" fmla="+- 0 4972 3632"/>
                <a:gd name="T39" fmla="*/ 4972 h 1340"/>
                <a:gd name="T40" fmla="+- 0 7093 6560"/>
                <a:gd name="T41" fmla="*/ T40 w 2916"/>
                <a:gd name="T42" fmla="+- 0 4504 3632"/>
                <a:gd name="T43" fmla="*/ 4504 h 1340"/>
                <a:gd name="T44" fmla="+- 0 7700 6560"/>
                <a:gd name="T45" fmla="*/ T44 w 2916"/>
                <a:gd name="T46" fmla="+- 0 3923 3632"/>
                <a:gd name="T47" fmla="*/ 3923 h 13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0" t="0" r="r" b="b"/>
              <a:pathLst>
                <a:path w="2916" h="1340">
                  <a:moveTo>
                    <a:pt x="2321" y="461"/>
                  </a:moveTo>
                  <a:lnTo>
                    <a:pt x="2916" y="461"/>
                  </a:lnTo>
                  <a:lnTo>
                    <a:pt x="2916" y="0"/>
                  </a:lnTo>
                  <a:lnTo>
                    <a:pt x="2321" y="0"/>
                  </a:lnTo>
                  <a:lnTo>
                    <a:pt x="2321" y="461"/>
                  </a:lnTo>
                  <a:close/>
                  <a:moveTo>
                    <a:pt x="0" y="1340"/>
                  </a:moveTo>
                  <a:lnTo>
                    <a:pt x="593" y="1340"/>
                  </a:lnTo>
                  <a:lnTo>
                    <a:pt x="593" y="879"/>
                  </a:lnTo>
                  <a:lnTo>
                    <a:pt x="0" y="879"/>
                  </a:lnTo>
                  <a:lnTo>
                    <a:pt x="0" y="1340"/>
                  </a:lnTo>
                  <a:close/>
                  <a:moveTo>
                    <a:pt x="533" y="872"/>
                  </a:moveTo>
                  <a:lnTo>
                    <a:pt x="1140" y="291"/>
                  </a:lnTo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8" name="Freeform 158">
              <a:extLst>
                <a:ext uri="{FF2B5EF4-FFF2-40B4-BE49-F238E27FC236}">
                  <a16:creationId xmlns:a16="http://schemas.microsoft.com/office/drawing/2014/main" id="{9F98E9D1-32DC-4C80-A417-C4A994E2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1" y="3922"/>
              <a:ext cx="89" cy="89"/>
            </a:xfrm>
            <a:custGeom>
              <a:avLst/>
              <a:gdLst>
                <a:gd name="T0" fmla="+- 0 7700 7611"/>
                <a:gd name="T1" fmla="*/ T0 w 89"/>
                <a:gd name="T2" fmla="+- 0 3923 3923"/>
                <a:gd name="T3" fmla="*/ 3923 h 89"/>
                <a:gd name="T4" fmla="+- 0 7611 7611"/>
                <a:gd name="T5" fmla="*/ T4 w 89"/>
                <a:gd name="T6" fmla="+- 0 3954 3923"/>
                <a:gd name="T7" fmla="*/ 3954 h 89"/>
                <a:gd name="T8" fmla="+- 0 7621 7611"/>
                <a:gd name="T9" fmla="*/ T8 w 89"/>
                <a:gd name="T10" fmla="+- 0 3973 3923"/>
                <a:gd name="T11" fmla="*/ 3973 h 89"/>
                <a:gd name="T12" fmla="+- 0 7633 7611"/>
                <a:gd name="T13" fmla="*/ T12 w 89"/>
                <a:gd name="T14" fmla="+- 0 3990 3923"/>
                <a:gd name="T15" fmla="*/ 3990 h 89"/>
                <a:gd name="T16" fmla="+- 0 7647 7611"/>
                <a:gd name="T17" fmla="*/ T16 w 89"/>
                <a:gd name="T18" fmla="+- 0 4002 3923"/>
                <a:gd name="T19" fmla="*/ 4002 h 89"/>
                <a:gd name="T20" fmla="+- 0 7666 7611"/>
                <a:gd name="T21" fmla="*/ T20 w 89"/>
                <a:gd name="T22" fmla="+- 0 4012 3923"/>
                <a:gd name="T23" fmla="*/ 4012 h 89"/>
                <a:gd name="T24" fmla="+- 0 7700 7611"/>
                <a:gd name="T25" fmla="*/ T24 w 89"/>
                <a:gd name="T26" fmla="+- 0 3923 3923"/>
                <a:gd name="T27" fmla="*/ 3923 h 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89" h="89">
                  <a:moveTo>
                    <a:pt x="89" y="0"/>
                  </a:moveTo>
                  <a:lnTo>
                    <a:pt x="0" y="31"/>
                  </a:lnTo>
                  <a:lnTo>
                    <a:pt x="10" y="50"/>
                  </a:lnTo>
                  <a:lnTo>
                    <a:pt x="22" y="67"/>
                  </a:lnTo>
                  <a:lnTo>
                    <a:pt x="36" y="79"/>
                  </a:lnTo>
                  <a:lnTo>
                    <a:pt x="55" y="89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9" name="AutoShape 159">
              <a:extLst>
                <a:ext uri="{FF2B5EF4-FFF2-40B4-BE49-F238E27FC236}">
                  <a16:creationId xmlns:a16="http://schemas.microsoft.com/office/drawing/2014/main" id="{11C5C0E8-3BE0-47B0-9731-9040B2DD8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" y="2079"/>
              <a:ext cx="2393" cy="2460"/>
            </a:xfrm>
            <a:custGeom>
              <a:avLst/>
              <a:gdLst>
                <a:gd name="T0" fmla="+- 0 7126 7057"/>
                <a:gd name="T1" fmla="*/ T0 w 2393"/>
                <a:gd name="T2" fmla="+- 0 4504 2080"/>
                <a:gd name="T3" fmla="*/ 4504 h 2460"/>
                <a:gd name="T4" fmla="+- 0 7123 7057"/>
                <a:gd name="T5" fmla="*/ T4 w 2393"/>
                <a:gd name="T6" fmla="+- 0 4490 2080"/>
                <a:gd name="T7" fmla="*/ 4490 h 2460"/>
                <a:gd name="T8" fmla="+- 0 7116 7057"/>
                <a:gd name="T9" fmla="*/ T8 w 2393"/>
                <a:gd name="T10" fmla="+- 0 4480 2080"/>
                <a:gd name="T11" fmla="*/ 4480 h 2460"/>
                <a:gd name="T12" fmla="+- 0 7104 7057"/>
                <a:gd name="T13" fmla="*/ T12 w 2393"/>
                <a:gd name="T14" fmla="+- 0 4473 2080"/>
                <a:gd name="T15" fmla="*/ 4473 h 2460"/>
                <a:gd name="T16" fmla="+- 0 7090 7057"/>
                <a:gd name="T17" fmla="*/ T16 w 2393"/>
                <a:gd name="T18" fmla="+- 0 4470 2080"/>
                <a:gd name="T19" fmla="*/ 4470 h 2460"/>
                <a:gd name="T20" fmla="+- 0 7077 7057"/>
                <a:gd name="T21" fmla="*/ T20 w 2393"/>
                <a:gd name="T22" fmla="+- 0 4473 2080"/>
                <a:gd name="T23" fmla="*/ 4473 h 2460"/>
                <a:gd name="T24" fmla="+- 0 7066 7057"/>
                <a:gd name="T25" fmla="*/ T24 w 2393"/>
                <a:gd name="T26" fmla="+- 0 4480 2080"/>
                <a:gd name="T27" fmla="*/ 4480 h 2460"/>
                <a:gd name="T28" fmla="+- 0 7059 7057"/>
                <a:gd name="T29" fmla="*/ T28 w 2393"/>
                <a:gd name="T30" fmla="+- 0 4490 2080"/>
                <a:gd name="T31" fmla="*/ 4490 h 2460"/>
                <a:gd name="T32" fmla="+- 0 7057 7057"/>
                <a:gd name="T33" fmla="*/ T32 w 2393"/>
                <a:gd name="T34" fmla="+- 0 4504 2080"/>
                <a:gd name="T35" fmla="*/ 4504 h 2460"/>
                <a:gd name="T36" fmla="+- 0 7059 7057"/>
                <a:gd name="T37" fmla="*/ T36 w 2393"/>
                <a:gd name="T38" fmla="+- 0 4517 2080"/>
                <a:gd name="T39" fmla="*/ 4517 h 2460"/>
                <a:gd name="T40" fmla="+- 0 7066 7057"/>
                <a:gd name="T41" fmla="*/ T40 w 2393"/>
                <a:gd name="T42" fmla="+- 0 4529 2080"/>
                <a:gd name="T43" fmla="*/ 4529 h 2460"/>
                <a:gd name="T44" fmla="+- 0 7077 7057"/>
                <a:gd name="T45" fmla="*/ T44 w 2393"/>
                <a:gd name="T46" fmla="+- 0 4537 2080"/>
                <a:gd name="T47" fmla="*/ 4537 h 2460"/>
                <a:gd name="T48" fmla="+- 0 7090 7057"/>
                <a:gd name="T49" fmla="*/ T48 w 2393"/>
                <a:gd name="T50" fmla="+- 0 4540 2080"/>
                <a:gd name="T51" fmla="*/ 4540 h 2460"/>
                <a:gd name="T52" fmla="+- 0 7104 7057"/>
                <a:gd name="T53" fmla="*/ T52 w 2393"/>
                <a:gd name="T54" fmla="+- 0 4537 2080"/>
                <a:gd name="T55" fmla="*/ 4537 h 2460"/>
                <a:gd name="T56" fmla="+- 0 7116 7057"/>
                <a:gd name="T57" fmla="*/ T56 w 2393"/>
                <a:gd name="T58" fmla="+- 0 4529 2080"/>
                <a:gd name="T59" fmla="*/ 4529 h 2460"/>
                <a:gd name="T60" fmla="+- 0 7123 7057"/>
                <a:gd name="T61" fmla="*/ T60 w 2393"/>
                <a:gd name="T62" fmla="+- 0 4517 2080"/>
                <a:gd name="T63" fmla="*/ 4517 h 2460"/>
                <a:gd name="T64" fmla="+- 0 7126 7057"/>
                <a:gd name="T65" fmla="*/ T64 w 2393"/>
                <a:gd name="T66" fmla="+- 0 4504 2080"/>
                <a:gd name="T67" fmla="*/ 4504 h 2460"/>
                <a:gd name="T68" fmla="+- 0 8852 7057"/>
                <a:gd name="T69" fmla="*/ T68 w 2393"/>
                <a:gd name="T70" fmla="+- 0 2540 2080"/>
                <a:gd name="T71" fmla="*/ 2540 h 2460"/>
                <a:gd name="T72" fmla="+- 0 9450 7057"/>
                <a:gd name="T73" fmla="*/ T72 w 2393"/>
                <a:gd name="T74" fmla="+- 0 2540 2080"/>
                <a:gd name="T75" fmla="*/ 2540 h 2460"/>
                <a:gd name="T76" fmla="+- 0 9450 7057"/>
                <a:gd name="T77" fmla="*/ T76 w 2393"/>
                <a:gd name="T78" fmla="+- 0 2080 2080"/>
                <a:gd name="T79" fmla="*/ 2080 h 2460"/>
                <a:gd name="T80" fmla="+- 0 8852 7057"/>
                <a:gd name="T81" fmla="*/ T80 w 2393"/>
                <a:gd name="T82" fmla="+- 0 2080 2080"/>
                <a:gd name="T83" fmla="*/ 2080 h 2460"/>
                <a:gd name="T84" fmla="+- 0 8852 7057"/>
                <a:gd name="T85" fmla="*/ T84 w 2393"/>
                <a:gd name="T86" fmla="+- 0 2540 2080"/>
                <a:gd name="T87" fmla="*/ 2540 h 24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2393" h="2460">
                  <a:moveTo>
                    <a:pt x="69" y="2424"/>
                  </a:moveTo>
                  <a:lnTo>
                    <a:pt x="66" y="2410"/>
                  </a:lnTo>
                  <a:lnTo>
                    <a:pt x="59" y="2400"/>
                  </a:lnTo>
                  <a:lnTo>
                    <a:pt x="47" y="2393"/>
                  </a:lnTo>
                  <a:lnTo>
                    <a:pt x="33" y="2390"/>
                  </a:lnTo>
                  <a:lnTo>
                    <a:pt x="20" y="2393"/>
                  </a:lnTo>
                  <a:lnTo>
                    <a:pt x="9" y="2400"/>
                  </a:lnTo>
                  <a:lnTo>
                    <a:pt x="2" y="2410"/>
                  </a:lnTo>
                  <a:lnTo>
                    <a:pt x="0" y="2424"/>
                  </a:lnTo>
                  <a:lnTo>
                    <a:pt x="2" y="2437"/>
                  </a:lnTo>
                  <a:lnTo>
                    <a:pt x="9" y="2449"/>
                  </a:lnTo>
                  <a:lnTo>
                    <a:pt x="20" y="2457"/>
                  </a:lnTo>
                  <a:lnTo>
                    <a:pt x="33" y="2460"/>
                  </a:lnTo>
                  <a:lnTo>
                    <a:pt x="47" y="2457"/>
                  </a:lnTo>
                  <a:lnTo>
                    <a:pt x="59" y="2449"/>
                  </a:lnTo>
                  <a:lnTo>
                    <a:pt x="66" y="2437"/>
                  </a:lnTo>
                  <a:lnTo>
                    <a:pt x="69" y="2424"/>
                  </a:lnTo>
                  <a:close/>
                  <a:moveTo>
                    <a:pt x="1795" y="460"/>
                  </a:moveTo>
                  <a:lnTo>
                    <a:pt x="2393" y="460"/>
                  </a:lnTo>
                  <a:lnTo>
                    <a:pt x="2393" y="0"/>
                  </a:lnTo>
                  <a:lnTo>
                    <a:pt x="1795" y="0"/>
                  </a:lnTo>
                  <a:lnTo>
                    <a:pt x="1795" y="460"/>
                  </a:lnTo>
                  <a:close/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10" name="Picture 160">
              <a:extLst>
                <a:ext uri="{FF2B5EF4-FFF2-40B4-BE49-F238E27FC236}">
                  <a16:creationId xmlns:a16="http://schemas.microsoft.com/office/drawing/2014/main" id="{1594EEB1-E8E1-49FB-B50B-7D806431B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9" y="2152"/>
              <a:ext cx="202" cy="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utoShape 161">
              <a:extLst>
                <a:ext uri="{FF2B5EF4-FFF2-40B4-BE49-F238E27FC236}">
                  <a16:creationId xmlns:a16="http://schemas.microsoft.com/office/drawing/2014/main" id="{563C0780-FAE5-4328-9E0A-C4C089B53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" y="2194"/>
              <a:ext cx="2093" cy="161"/>
            </a:xfrm>
            <a:custGeom>
              <a:avLst/>
              <a:gdLst>
                <a:gd name="T0" fmla="+- 0 6754 6754"/>
                <a:gd name="T1" fmla="*/ T0 w 2093"/>
                <a:gd name="T2" fmla="+- 0 2262 2195"/>
                <a:gd name="T3" fmla="*/ 2262 h 161"/>
                <a:gd name="T4" fmla="+- 0 8766 6754"/>
                <a:gd name="T5" fmla="*/ T4 w 2093"/>
                <a:gd name="T6" fmla="+- 0 2262 2195"/>
                <a:gd name="T7" fmla="*/ 2262 h 161"/>
                <a:gd name="T8" fmla="+- 0 6754 6754"/>
                <a:gd name="T9" fmla="*/ T8 w 2093"/>
                <a:gd name="T10" fmla="+- 0 2288 2195"/>
                <a:gd name="T11" fmla="*/ 2288 h 161"/>
                <a:gd name="T12" fmla="+- 0 8766 6754"/>
                <a:gd name="T13" fmla="*/ T12 w 2093"/>
                <a:gd name="T14" fmla="+- 0 2291 2195"/>
                <a:gd name="T15" fmla="*/ 2291 h 161"/>
                <a:gd name="T16" fmla="+- 0 8766 6754"/>
                <a:gd name="T17" fmla="*/ T16 w 2093"/>
                <a:gd name="T18" fmla="+- 0 2262 2195"/>
                <a:gd name="T19" fmla="*/ 2262 h 161"/>
                <a:gd name="T20" fmla="+- 0 8766 6754"/>
                <a:gd name="T21" fmla="*/ T20 w 2093"/>
                <a:gd name="T22" fmla="+- 0 2195 2195"/>
                <a:gd name="T23" fmla="*/ 2195 h 161"/>
                <a:gd name="T24" fmla="+- 0 8847 6754"/>
                <a:gd name="T25" fmla="*/ T24 w 2093"/>
                <a:gd name="T26" fmla="+- 0 2276 2195"/>
                <a:gd name="T27" fmla="*/ 2276 h 161"/>
                <a:gd name="T28" fmla="+- 0 8766 6754"/>
                <a:gd name="T29" fmla="*/ T28 w 2093"/>
                <a:gd name="T30" fmla="+- 0 2356 2195"/>
                <a:gd name="T31" fmla="*/ 2356 h 161"/>
                <a:gd name="T32" fmla="+- 0 8766 6754"/>
                <a:gd name="T33" fmla="*/ T32 w 2093"/>
                <a:gd name="T34" fmla="+- 0 2288 2195"/>
                <a:gd name="T35" fmla="*/ 2288 h 1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2093" h="161">
                  <a:moveTo>
                    <a:pt x="0" y="67"/>
                  </a:moveTo>
                  <a:lnTo>
                    <a:pt x="2012" y="67"/>
                  </a:lnTo>
                  <a:moveTo>
                    <a:pt x="0" y="93"/>
                  </a:moveTo>
                  <a:lnTo>
                    <a:pt x="2012" y="96"/>
                  </a:lnTo>
                  <a:moveTo>
                    <a:pt x="2012" y="67"/>
                  </a:moveTo>
                  <a:lnTo>
                    <a:pt x="2012" y="0"/>
                  </a:lnTo>
                  <a:lnTo>
                    <a:pt x="2093" y="81"/>
                  </a:lnTo>
                  <a:lnTo>
                    <a:pt x="2012" y="161"/>
                  </a:lnTo>
                  <a:lnTo>
                    <a:pt x="2012" y="93"/>
                  </a:lnTo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12" name="Picture 162">
              <a:extLst>
                <a:ext uri="{FF2B5EF4-FFF2-40B4-BE49-F238E27FC236}">
                  <a16:creationId xmlns:a16="http://schemas.microsoft.com/office/drawing/2014/main" id="{80D01489-DD7E-47E7-9B05-00FEF97B7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" y="2080"/>
              <a:ext cx="257" cy="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3">
              <a:extLst>
                <a:ext uri="{FF2B5EF4-FFF2-40B4-BE49-F238E27FC236}">
                  <a16:creationId xmlns:a16="http://schemas.microsoft.com/office/drawing/2014/main" id="{04BA55D6-71FD-4B01-B86A-67FE5B4FE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6" y="2788"/>
              <a:ext cx="257" cy="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 164">
              <a:extLst>
                <a:ext uri="{FF2B5EF4-FFF2-40B4-BE49-F238E27FC236}">
                  <a16:creationId xmlns:a16="http://schemas.microsoft.com/office/drawing/2014/main" id="{0558F914-270D-4EA9-9FAF-9EDB76401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" y="2326"/>
              <a:ext cx="423" cy="466"/>
            </a:xfrm>
            <a:custGeom>
              <a:avLst/>
              <a:gdLst>
                <a:gd name="T0" fmla="+- 0 7268 7268"/>
                <a:gd name="T1" fmla="*/ T0 w 423"/>
                <a:gd name="T2" fmla="+- 0 2792 2327"/>
                <a:gd name="T3" fmla="*/ 2792 h 466"/>
                <a:gd name="T4" fmla="+- 0 7297 7268"/>
                <a:gd name="T5" fmla="*/ T4 w 423"/>
                <a:gd name="T6" fmla="+- 0 2716 2327"/>
                <a:gd name="T7" fmla="*/ 2716 h 466"/>
                <a:gd name="T8" fmla="+- 0 7333 7268"/>
                <a:gd name="T9" fmla="*/ T8 w 423"/>
                <a:gd name="T10" fmla="+- 0 2644 2327"/>
                <a:gd name="T11" fmla="*/ 2644 h 466"/>
                <a:gd name="T12" fmla="+- 0 7376 7268"/>
                <a:gd name="T13" fmla="*/ T12 w 423"/>
                <a:gd name="T14" fmla="+- 0 2576 2327"/>
                <a:gd name="T15" fmla="*/ 2576 h 466"/>
                <a:gd name="T16" fmla="+- 0 7429 7268"/>
                <a:gd name="T17" fmla="*/ T16 w 423"/>
                <a:gd name="T18" fmla="+- 0 2514 2327"/>
                <a:gd name="T19" fmla="*/ 2514 h 466"/>
                <a:gd name="T20" fmla="+- 0 7486 7268"/>
                <a:gd name="T21" fmla="*/ T20 w 423"/>
                <a:gd name="T22" fmla="+- 0 2456 2327"/>
                <a:gd name="T23" fmla="*/ 2456 h 466"/>
                <a:gd name="T24" fmla="+- 0 7549 7268"/>
                <a:gd name="T25" fmla="*/ T24 w 423"/>
                <a:gd name="T26" fmla="+- 0 2406 2327"/>
                <a:gd name="T27" fmla="*/ 2406 h 466"/>
                <a:gd name="T28" fmla="+- 0 7616 7268"/>
                <a:gd name="T29" fmla="*/ T28 w 423"/>
                <a:gd name="T30" fmla="+- 0 2363 2327"/>
                <a:gd name="T31" fmla="*/ 2363 h 466"/>
                <a:gd name="T32" fmla="+- 0 7690 7268"/>
                <a:gd name="T33" fmla="*/ T32 w 423"/>
                <a:gd name="T34" fmla="+- 0 2327 2327"/>
                <a:gd name="T35" fmla="*/ 2327 h 4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423" h="466">
                  <a:moveTo>
                    <a:pt x="0" y="465"/>
                  </a:moveTo>
                  <a:lnTo>
                    <a:pt x="29" y="389"/>
                  </a:lnTo>
                  <a:lnTo>
                    <a:pt x="65" y="317"/>
                  </a:lnTo>
                  <a:lnTo>
                    <a:pt x="108" y="249"/>
                  </a:lnTo>
                  <a:lnTo>
                    <a:pt x="161" y="187"/>
                  </a:lnTo>
                  <a:lnTo>
                    <a:pt x="218" y="129"/>
                  </a:lnTo>
                  <a:lnTo>
                    <a:pt x="281" y="79"/>
                  </a:lnTo>
                  <a:lnTo>
                    <a:pt x="348" y="36"/>
                  </a:lnTo>
                  <a:lnTo>
                    <a:pt x="422" y="0"/>
                  </a:lnTo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5" name="Freeform 165">
              <a:extLst>
                <a:ext uri="{FF2B5EF4-FFF2-40B4-BE49-F238E27FC236}">
                  <a16:creationId xmlns:a16="http://schemas.microsoft.com/office/drawing/2014/main" id="{38FF4D8F-71E3-4564-8F4E-E660F4737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" y="2326"/>
              <a:ext cx="96" cy="72"/>
            </a:xfrm>
            <a:custGeom>
              <a:avLst/>
              <a:gdLst>
                <a:gd name="T0" fmla="+- 0 7604 7604"/>
                <a:gd name="T1" fmla="*/ T0 w 96"/>
                <a:gd name="T2" fmla="+- 0 2327 2327"/>
                <a:gd name="T3" fmla="*/ 2327 h 72"/>
                <a:gd name="T4" fmla="+- 0 7604 7604"/>
                <a:gd name="T5" fmla="*/ T4 w 96"/>
                <a:gd name="T6" fmla="+- 0 2329 2327"/>
                <a:gd name="T7" fmla="*/ 2329 h 72"/>
                <a:gd name="T8" fmla="+- 0 7606 7604"/>
                <a:gd name="T9" fmla="*/ T8 w 96"/>
                <a:gd name="T10" fmla="+- 0 2348 2327"/>
                <a:gd name="T11" fmla="*/ 2348 h 72"/>
                <a:gd name="T12" fmla="+- 0 7614 7604"/>
                <a:gd name="T13" fmla="*/ T12 w 96"/>
                <a:gd name="T14" fmla="+- 0 2368 2327"/>
                <a:gd name="T15" fmla="*/ 2368 h 72"/>
                <a:gd name="T16" fmla="+- 0 7623 7604"/>
                <a:gd name="T17" fmla="*/ T16 w 96"/>
                <a:gd name="T18" fmla="+- 0 2384 2327"/>
                <a:gd name="T19" fmla="*/ 2384 h 72"/>
                <a:gd name="T20" fmla="+- 0 7638 7604"/>
                <a:gd name="T21" fmla="*/ T20 w 96"/>
                <a:gd name="T22" fmla="+- 0 2399 2327"/>
                <a:gd name="T23" fmla="*/ 2399 h 72"/>
                <a:gd name="T24" fmla="+- 0 7700 7604"/>
                <a:gd name="T25" fmla="*/ T24 w 96"/>
                <a:gd name="T26" fmla="+- 0 2329 2327"/>
                <a:gd name="T27" fmla="*/ 2329 h 72"/>
                <a:gd name="T28" fmla="+- 0 7604 7604"/>
                <a:gd name="T29" fmla="*/ T28 w 96"/>
                <a:gd name="T30" fmla="+- 0 2327 2327"/>
                <a:gd name="T31" fmla="*/ 2327 h 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96" h="72">
                  <a:moveTo>
                    <a:pt x="0" y="0"/>
                  </a:moveTo>
                  <a:lnTo>
                    <a:pt x="0" y="2"/>
                  </a:lnTo>
                  <a:lnTo>
                    <a:pt x="2" y="21"/>
                  </a:lnTo>
                  <a:lnTo>
                    <a:pt x="10" y="41"/>
                  </a:lnTo>
                  <a:lnTo>
                    <a:pt x="19" y="57"/>
                  </a:lnTo>
                  <a:lnTo>
                    <a:pt x="34" y="72"/>
                  </a:lnTo>
                  <a:lnTo>
                    <a:pt x="9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6" name="AutoShape 166">
              <a:extLst>
                <a:ext uri="{FF2B5EF4-FFF2-40B4-BE49-F238E27FC236}">
                  <a16:creationId xmlns:a16="http://schemas.microsoft.com/office/drawing/2014/main" id="{0B29779F-9524-45CE-84EA-FF5933D35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" y="2358"/>
              <a:ext cx="977" cy="1402"/>
            </a:xfrm>
            <a:custGeom>
              <a:avLst/>
              <a:gdLst>
                <a:gd name="T0" fmla="+- 0 7302 7232"/>
                <a:gd name="T1" fmla="*/ T0 w 977"/>
                <a:gd name="T2" fmla="+- 0 2788 2358"/>
                <a:gd name="T3" fmla="*/ 2788 h 1402"/>
                <a:gd name="T4" fmla="+- 0 7299 7232"/>
                <a:gd name="T5" fmla="*/ T4 w 977"/>
                <a:gd name="T6" fmla="+- 0 2774 2358"/>
                <a:gd name="T7" fmla="*/ 2774 h 1402"/>
                <a:gd name="T8" fmla="+- 0 7291 7232"/>
                <a:gd name="T9" fmla="*/ T8 w 977"/>
                <a:gd name="T10" fmla="+- 0 2764 2358"/>
                <a:gd name="T11" fmla="*/ 2764 h 1402"/>
                <a:gd name="T12" fmla="+- 0 7279 7232"/>
                <a:gd name="T13" fmla="*/ T12 w 977"/>
                <a:gd name="T14" fmla="+- 0 2757 2358"/>
                <a:gd name="T15" fmla="*/ 2757 h 1402"/>
                <a:gd name="T16" fmla="+- 0 7266 7232"/>
                <a:gd name="T17" fmla="*/ T16 w 977"/>
                <a:gd name="T18" fmla="+- 0 2754 2358"/>
                <a:gd name="T19" fmla="*/ 2754 h 1402"/>
                <a:gd name="T20" fmla="+- 0 7252 7232"/>
                <a:gd name="T21" fmla="*/ T20 w 977"/>
                <a:gd name="T22" fmla="+- 0 2757 2358"/>
                <a:gd name="T23" fmla="*/ 2757 h 1402"/>
                <a:gd name="T24" fmla="+- 0 7242 7232"/>
                <a:gd name="T25" fmla="*/ T24 w 977"/>
                <a:gd name="T26" fmla="+- 0 2764 2358"/>
                <a:gd name="T27" fmla="*/ 2764 h 1402"/>
                <a:gd name="T28" fmla="+- 0 7235 7232"/>
                <a:gd name="T29" fmla="*/ T28 w 977"/>
                <a:gd name="T30" fmla="+- 0 2774 2358"/>
                <a:gd name="T31" fmla="*/ 2774 h 1402"/>
                <a:gd name="T32" fmla="+- 0 7232 7232"/>
                <a:gd name="T33" fmla="*/ T32 w 977"/>
                <a:gd name="T34" fmla="+- 0 2788 2358"/>
                <a:gd name="T35" fmla="*/ 2788 h 1402"/>
                <a:gd name="T36" fmla="+- 0 7235 7232"/>
                <a:gd name="T37" fmla="*/ T36 w 977"/>
                <a:gd name="T38" fmla="+- 0 2801 2358"/>
                <a:gd name="T39" fmla="*/ 2801 h 1402"/>
                <a:gd name="T40" fmla="+- 0 7242 7232"/>
                <a:gd name="T41" fmla="*/ T40 w 977"/>
                <a:gd name="T42" fmla="+- 0 2813 2358"/>
                <a:gd name="T43" fmla="*/ 2813 h 1402"/>
                <a:gd name="T44" fmla="+- 0 7252 7232"/>
                <a:gd name="T45" fmla="*/ T44 w 977"/>
                <a:gd name="T46" fmla="+- 0 2821 2358"/>
                <a:gd name="T47" fmla="*/ 2821 h 1402"/>
                <a:gd name="T48" fmla="+- 0 7266 7232"/>
                <a:gd name="T49" fmla="*/ T48 w 977"/>
                <a:gd name="T50" fmla="+- 0 2824 2358"/>
                <a:gd name="T51" fmla="*/ 2824 h 1402"/>
                <a:gd name="T52" fmla="+- 0 7279 7232"/>
                <a:gd name="T53" fmla="*/ T52 w 977"/>
                <a:gd name="T54" fmla="+- 0 2821 2358"/>
                <a:gd name="T55" fmla="*/ 2821 h 1402"/>
                <a:gd name="T56" fmla="+- 0 7291 7232"/>
                <a:gd name="T57" fmla="*/ T56 w 977"/>
                <a:gd name="T58" fmla="+- 0 2813 2358"/>
                <a:gd name="T59" fmla="*/ 2813 h 1402"/>
                <a:gd name="T60" fmla="+- 0 7299 7232"/>
                <a:gd name="T61" fmla="*/ T60 w 977"/>
                <a:gd name="T62" fmla="+- 0 2801 2358"/>
                <a:gd name="T63" fmla="*/ 2801 h 1402"/>
                <a:gd name="T64" fmla="+- 0 7302 7232"/>
                <a:gd name="T65" fmla="*/ T64 w 977"/>
                <a:gd name="T66" fmla="+- 0 2788 2358"/>
                <a:gd name="T67" fmla="*/ 2788 h 1402"/>
                <a:gd name="T68" fmla="+- 0 7887 7232"/>
                <a:gd name="T69" fmla="*/ T68 w 977"/>
                <a:gd name="T70" fmla="+- 0 2358 2358"/>
                <a:gd name="T71" fmla="*/ 2358 h 1402"/>
                <a:gd name="T72" fmla="+- 0 7959 7232"/>
                <a:gd name="T73" fmla="*/ T72 w 977"/>
                <a:gd name="T74" fmla="+- 0 2428 2358"/>
                <a:gd name="T75" fmla="*/ 2428 h 1402"/>
                <a:gd name="T76" fmla="+- 0 8024 7232"/>
                <a:gd name="T77" fmla="*/ T76 w 977"/>
                <a:gd name="T78" fmla="+- 0 2504 2358"/>
                <a:gd name="T79" fmla="*/ 2504 h 1402"/>
                <a:gd name="T80" fmla="+- 0 8079 7232"/>
                <a:gd name="T81" fmla="*/ T80 w 977"/>
                <a:gd name="T82" fmla="+- 0 2586 2358"/>
                <a:gd name="T83" fmla="*/ 2586 h 1402"/>
                <a:gd name="T84" fmla="+- 0 8125 7232"/>
                <a:gd name="T85" fmla="*/ T84 w 977"/>
                <a:gd name="T86" fmla="+- 0 2675 2358"/>
                <a:gd name="T87" fmla="*/ 2675 h 1402"/>
                <a:gd name="T88" fmla="+- 0 8144 7232"/>
                <a:gd name="T89" fmla="*/ T88 w 977"/>
                <a:gd name="T90" fmla="+- 0 2720 2358"/>
                <a:gd name="T91" fmla="*/ 2720 h 1402"/>
                <a:gd name="T92" fmla="+- 0 8161 7232"/>
                <a:gd name="T93" fmla="*/ T92 w 977"/>
                <a:gd name="T94" fmla="+- 0 2766 2358"/>
                <a:gd name="T95" fmla="*/ 2766 h 1402"/>
                <a:gd name="T96" fmla="+- 0 8175 7232"/>
                <a:gd name="T97" fmla="*/ T96 w 977"/>
                <a:gd name="T98" fmla="+- 0 2814 2358"/>
                <a:gd name="T99" fmla="*/ 2814 h 1402"/>
                <a:gd name="T100" fmla="+- 0 8187 7232"/>
                <a:gd name="T101" fmla="*/ T100 w 977"/>
                <a:gd name="T102" fmla="+- 0 2862 2358"/>
                <a:gd name="T103" fmla="*/ 2862 h 1402"/>
                <a:gd name="T104" fmla="+- 0 8197 7232"/>
                <a:gd name="T105" fmla="*/ T104 w 977"/>
                <a:gd name="T106" fmla="+- 0 2910 2358"/>
                <a:gd name="T107" fmla="*/ 2910 h 1402"/>
                <a:gd name="T108" fmla="+- 0 8204 7232"/>
                <a:gd name="T109" fmla="*/ T108 w 977"/>
                <a:gd name="T110" fmla="+- 0 2958 2358"/>
                <a:gd name="T111" fmla="*/ 2958 h 1402"/>
                <a:gd name="T112" fmla="+- 0 8209 7232"/>
                <a:gd name="T113" fmla="*/ T112 w 977"/>
                <a:gd name="T114" fmla="+- 0 3059 2358"/>
                <a:gd name="T115" fmla="*/ 3059 h 1402"/>
                <a:gd name="T116" fmla="+- 0 8204 7232"/>
                <a:gd name="T117" fmla="*/ T116 w 977"/>
                <a:gd name="T118" fmla="+- 0 3160 2358"/>
                <a:gd name="T119" fmla="*/ 3160 h 1402"/>
                <a:gd name="T120" fmla="+- 0 8197 7232"/>
                <a:gd name="T121" fmla="*/ T120 w 977"/>
                <a:gd name="T122" fmla="+- 0 3208 2358"/>
                <a:gd name="T123" fmla="*/ 3208 h 1402"/>
                <a:gd name="T124" fmla="+- 0 8187 7232"/>
                <a:gd name="T125" fmla="*/ T124 w 977"/>
                <a:gd name="T126" fmla="+- 0 3258 2358"/>
                <a:gd name="T127" fmla="*/ 3258 h 1402"/>
                <a:gd name="T128" fmla="+- 0 8175 7232"/>
                <a:gd name="T129" fmla="*/ T128 w 977"/>
                <a:gd name="T130" fmla="+- 0 3304 2358"/>
                <a:gd name="T131" fmla="*/ 3304 h 1402"/>
                <a:gd name="T132" fmla="+- 0 8161 7232"/>
                <a:gd name="T133" fmla="*/ T132 w 977"/>
                <a:gd name="T134" fmla="+- 0 3352 2358"/>
                <a:gd name="T135" fmla="*/ 3352 h 1402"/>
                <a:gd name="T136" fmla="+- 0 8144 7232"/>
                <a:gd name="T137" fmla="*/ T136 w 977"/>
                <a:gd name="T138" fmla="+- 0 3397 2358"/>
                <a:gd name="T139" fmla="*/ 3397 h 1402"/>
                <a:gd name="T140" fmla="+- 0 8125 7232"/>
                <a:gd name="T141" fmla="*/ T140 w 977"/>
                <a:gd name="T142" fmla="+- 0 3443 2358"/>
                <a:gd name="T143" fmla="*/ 3443 h 1402"/>
                <a:gd name="T144" fmla="+- 0 8079 7232"/>
                <a:gd name="T145" fmla="*/ T144 w 977"/>
                <a:gd name="T146" fmla="+- 0 3532 2358"/>
                <a:gd name="T147" fmla="*/ 3532 h 1402"/>
                <a:gd name="T148" fmla="+- 0 8024 7232"/>
                <a:gd name="T149" fmla="*/ T148 w 977"/>
                <a:gd name="T150" fmla="+- 0 3613 2358"/>
                <a:gd name="T151" fmla="*/ 3613 h 1402"/>
                <a:gd name="T152" fmla="+- 0 7959 7232"/>
                <a:gd name="T153" fmla="*/ T152 w 977"/>
                <a:gd name="T154" fmla="+- 0 3690 2358"/>
                <a:gd name="T155" fmla="*/ 3690 h 1402"/>
                <a:gd name="T156" fmla="+- 0 7887 7232"/>
                <a:gd name="T157" fmla="*/ T156 w 977"/>
                <a:gd name="T158" fmla="+- 0 3760 2358"/>
                <a:gd name="T159" fmla="*/ 3760 h 14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</a:cxnLst>
              <a:rect l="0" t="0" r="r" b="b"/>
              <a:pathLst>
                <a:path w="977" h="1402">
                  <a:moveTo>
                    <a:pt x="70" y="430"/>
                  </a:moveTo>
                  <a:lnTo>
                    <a:pt x="67" y="416"/>
                  </a:lnTo>
                  <a:lnTo>
                    <a:pt x="59" y="406"/>
                  </a:lnTo>
                  <a:lnTo>
                    <a:pt x="47" y="399"/>
                  </a:lnTo>
                  <a:lnTo>
                    <a:pt x="34" y="396"/>
                  </a:lnTo>
                  <a:lnTo>
                    <a:pt x="20" y="399"/>
                  </a:lnTo>
                  <a:lnTo>
                    <a:pt x="10" y="406"/>
                  </a:lnTo>
                  <a:lnTo>
                    <a:pt x="3" y="416"/>
                  </a:lnTo>
                  <a:lnTo>
                    <a:pt x="0" y="430"/>
                  </a:lnTo>
                  <a:lnTo>
                    <a:pt x="3" y="443"/>
                  </a:lnTo>
                  <a:lnTo>
                    <a:pt x="10" y="455"/>
                  </a:lnTo>
                  <a:lnTo>
                    <a:pt x="20" y="463"/>
                  </a:lnTo>
                  <a:lnTo>
                    <a:pt x="34" y="466"/>
                  </a:lnTo>
                  <a:lnTo>
                    <a:pt x="47" y="463"/>
                  </a:lnTo>
                  <a:lnTo>
                    <a:pt x="59" y="455"/>
                  </a:lnTo>
                  <a:lnTo>
                    <a:pt x="67" y="443"/>
                  </a:lnTo>
                  <a:lnTo>
                    <a:pt x="70" y="430"/>
                  </a:lnTo>
                  <a:close/>
                  <a:moveTo>
                    <a:pt x="655" y="0"/>
                  </a:moveTo>
                  <a:lnTo>
                    <a:pt x="727" y="70"/>
                  </a:lnTo>
                  <a:lnTo>
                    <a:pt x="792" y="146"/>
                  </a:lnTo>
                  <a:lnTo>
                    <a:pt x="847" y="228"/>
                  </a:lnTo>
                  <a:lnTo>
                    <a:pt x="893" y="317"/>
                  </a:lnTo>
                  <a:lnTo>
                    <a:pt x="912" y="362"/>
                  </a:lnTo>
                  <a:lnTo>
                    <a:pt x="929" y="408"/>
                  </a:lnTo>
                  <a:lnTo>
                    <a:pt x="943" y="456"/>
                  </a:lnTo>
                  <a:lnTo>
                    <a:pt x="955" y="504"/>
                  </a:lnTo>
                  <a:lnTo>
                    <a:pt x="965" y="552"/>
                  </a:lnTo>
                  <a:lnTo>
                    <a:pt x="972" y="600"/>
                  </a:lnTo>
                  <a:lnTo>
                    <a:pt x="977" y="701"/>
                  </a:lnTo>
                  <a:lnTo>
                    <a:pt x="972" y="802"/>
                  </a:lnTo>
                  <a:lnTo>
                    <a:pt x="965" y="850"/>
                  </a:lnTo>
                  <a:lnTo>
                    <a:pt x="955" y="900"/>
                  </a:lnTo>
                  <a:lnTo>
                    <a:pt x="943" y="946"/>
                  </a:lnTo>
                  <a:lnTo>
                    <a:pt x="929" y="994"/>
                  </a:lnTo>
                  <a:lnTo>
                    <a:pt x="912" y="1039"/>
                  </a:lnTo>
                  <a:lnTo>
                    <a:pt x="893" y="1085"/>
                  </a:lnTo>
                  <a:lnTo>
                    <a:pt x="847" y="1174"/>
                  </a:lnTo>
                  <a:lnTo>
                    <a:pt x="792" y="1255"/>
                  </a:lnTo>
                  <a:lnTo>
                    <a:pt x="727" y="1332"/>
                  </a:lnTo>
                  <a:lnTo>
                    <a:pt x="655" y="1402"/>
                  </a:lnTo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7" name="Freeform 167">
              <a:extLst>
                <a:ext uri="{FF2B5EF4-FFF2-40B4-BE49-F238E27FC236}">
                  <a16:creationId xmlns:a16="http://schemas.microsoft.com/office/drawing/2014/main" id="{88816E0F-06D9-4770-8AA6-346559C4F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" y="2355"/>
              <a:ext cx="92" cy="89"/>
            </a:xfrm>
            <a:custGeom>
              <a:avLst/>
              <a:gdLst>
                <a:gd name="T0" fmla="+- 0 7890 7890"/>
                <a:gd name="T1" fmla="*/ T0 w 92"/>
                <a:gd name="T2" fmla="+- 0 2356 2356"/>
                <a:gd name="T3" fmla="*/ 2356 h 89"/>
                <a:gd name="T4" fmla="+- 0 7928 7890"/>
                <a:gd name="T5" fmla="*/ T4 w 92"/>
                <a:gd name="T6" fmla="+- 0 2444 2356"/>
                <a:gd name="T7" fmla="*/ 2444 h 89"/>
                <a:gd name="T8" fmla="+- 0 7945 7890"/>
                <a:gd name="T9" fmla="*/ T8 w 92"/>
                <a:gd name="T10" fmla="+- 0 2435 2356"/>
                <a:gd name="T11" fmla="*/ 2435 h 89"/>
                <a:gd name="T12" fmla="+- 0 7959 7890"/>
                <a:gd name="T13" fmla="*/ T12 w 92"/>
                <a:gd name="T14" fmla="+- 0 2420 2356"/>
                <a:gd name="T15" fmla="*/ 2420 h 89"/>
                <a:gd name="T16" fmla="+- 0 7971 7890"/>
                <a:gd name="T17" fmla="*/ T16 w 92"/>
                <a:gd name="T18" fmla="+- 0 2401 2356"/>
                <a:gd name="T19" fmla="*/ 2401 h 89"/>
                <a:gd name="T20" fmla="+- 0 7981 7890"/>
                <a:gd name="T21" fmla="*/ T20 w 92"/>
                <a:gd name="T22" fmla="+- 0 2382 2356"/>
                <a:gd name="T23" fmla="*/ 2382 h 89"/>
                <a:gd name="T24" fmla="+- 0 7890 7890"/>
                <a:gd name="T25" fmla="*/ T24 w 92"/>
                <a:gd name="T26" fmla="+- 0 2356 2356"/>
                <a:gd name="T27" fmla="*/ 2356 h 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2" h="89">
                  <a:moveTo>
                    <a:pt x="0" y="0"/>
                  </a:moveTo>
                  <a:lnTo>
                    <a:pt x="38" y="88"/>
                  </a:lnTo>
                  <a:lnTo>
                    <a:pt x="55" y="79"/>
                  </a:lnTo>
                  <a:lnTo>
                    <a:pt x="69" y="64"/>
                  </a:lnTo>
                  <a:lnTo>
                    <a:pt x="81" y="45"/>
                  </a:lnTo>
                  <a:lnTo>
                    <a:pt x="9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8" name="Freeform 168">
              <a:extLst>
                <a:ext uri="{FF2B5EF4-FFF2-40B4-BE49-F238E27FC236}">
                  <a16:creationId xmlns:a16="http://schemas.microsoft.com/office/drawing/2014/main" id="{626F5CA0-6578-4EF9-809F-6BD49C27E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3" y="3726"/>
              <a:ext cx="70" cy="70"/>
            </a:xfrm>
            <a:custGeom>
              <a:avLst/>
              <a:gdLst>
                <a:gd name="T0" fmla="+- 0 7923 7854"/>
                <a:gd name="T1" fmla="*/ T0 w 70"/>
                <a:gd name="T2" fmla="+- 0 3760 3726"/>
                <a:gd name="T3" fmla="*/ 3760 h 70"/>
                <a:gd name="T4" fmla="+- 0 7920 7854"/>
                <a:gd name="T5" fmla="*/ T4 w 70"/>
                <a:gd name="T6" fmla="+- 0 3746 3726"/>
                <a:gd name="T7" fmla="*/ 3746 h 70"/>
                <a:gd name="T8" fmla="+- 0 7912 7854"/>
                <a:gd name="T9" fmla="*/ T8 w 70"/>
                <a:gd name="T10" fmla="+- 0 3736 3726"/>
                <a:gd name="T11" fmla="*/ 3736 h 70"/>
                <a:gd name="T12" fmla="+- 0 7901 7854"/>
                <a:gd name="T13" fmla="*/ T12 w 70"/>
                <a:gd name="T14" fmla="+- 0 3729 3726"/>
                <a:gd name="T15" fmla="*/ 3729 h 70"/>
                <a:gd name="T16" fmla="+- 0 7887 7854"/>
                <a:gd name="T17" fmla="*/ T16 w 70"/>
                <a:gd name="T18" fmla="+- 0 3726 3726"/>
                <a:gd name="T19" fmla="*/ 3726 h 70"/>
                <a:gd name="T20" fmla="+- 0 7874 7854"/>
                <a:gd name="T21" fmla="*/ T20 w 70"/>
                <a:gd name="T22" fmla="+- 0 3729 3726"/>
                <a:gd name="T23" fmla="*/ 3729 h 70"/>
                <a:gd name="T24" fmla="+- 0 7863 7854"/>
                <a:gd name="T25" fmla="*/ T24 w 70"/>
                <a:gd name="T26" fmla="+- 0 3736 3726"/>
                <a:gd name="T27" fmla="*/ 3736 h 70"/>
                <a:gd name="T28" fmla="+- 0 7856 7854"/>
                <a:gd name="T29" fmla="*/ T28 w 70"/>
                <a:gd name="T30" fmla="+- 0 3746 3726"/>
                <a:gd name="T31" fmla="*/ 3746 h 70"/>
                <a:gd name="T32" fmla="+- 0 7854 7854"/>
                <a:gd name="T33" fmla="*/ T32 w 70"/>
                <a:gd name="T34" fmla="+- 0 3760 3726"/>
                <a:gd name="T35" fmla="*/ 3760 h 70"/>
                <a:gd name="T36" fmla="+- 0 7856 7854"/>
                <a:gd name="T37" fmla="*/ T36 w 70"/>
                <a:gd name="T38" fmla="+- 0 3773 3726"/>
                <a:gd name="T39" fmla="*/ 3773 h 70"/>
                <a:gd name="T40" fmla="+- 0 7863 7854"/>
                <a:gd name="T41" fmla="*/ T40 w 70"/>
                <a:gd name="T42" fmla="+- 0 3785 3726"/>
                <a:gd name="T43" fmla="*/ 3785 h 70"/>
                <a:gd name="T44" fmla="+- 0 7874 7854"/>
                <a:gd name="T45" fmla="*/ T44 w 70"/>
                <a:gd name="T46" fmla="+- 0 3793 3726"/>
                <a:gd name="T47" fmla="*/ 3793 h 70"/>
                <a:gd name="T48" fmla="+- 0 7887 7854"/>
                <a:gd name="T49" fmla="*/ T48 w 70"/>
                <a:gd name="T50" fmla="+- 0 3796 3726"/>
                <a:gd name="T51" fmla="*/ 3796 h 70"/>
                <a:gd name="T52" fmla="+- 0 7901 7854"/>
                <a:gd name="T53" fmla="*/ T52 w 70"/>
                <a:gd name="T54" fmla="+- 0 3793 3726"/>
                <a:gd name="T55" fmla="*/ 3793 h 70"/>
                <a:gd name="T56" fmla="+- 0 7912 7854"/>
                <a:gd name="T57" fmla="*/ T56 w 70"/>
                <a:gd name="T58" fmla="+- 0 3785 3726"/>
                <a:gd name="T59" fmla="*/ 3785 h 70"/>
                <a:gd name="T60" fmla="+- 0 7920 7854"/>
                <a:gd name="T61" fmla="*/ T60 w 70"/>
                <a:gd name="T62" fmla="+- 0 3773 3726"/>
                <a:gd name="T63" fmla="*/ 3773 h 70"/>
                <a:gd name="T64" fmla="+- 0 7923 7854"/>
                <a:gd name="T65" fmla="*/ T64 w 70"/>
                <a:gd name="T66" fmla="+- 0 3760 3726"/>
                <a:gd name="T67" fmla="*/ 3760 h 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70" h="70">
                  <a:moveTo>
                    <a:pt x="69" y="34"/>
                  </a:moveTo>
                  <a:lnTo>
                    <a:pt x="66" y="20"/>
                  </a:lnTo>
                  <a:lnTo>
                    <a:pt x="58" y="10"/>
                  </a:lnTo>
                  <a:lnTo>
                    <a:pt x="47" y="3"/>
                  </a:lnTo>
                  <a:lnTo>
                    <a:pt x="33" y="0"/>
                  </a:lnTo>
                  <a:lnTo>
                    <a:pt x="20" y="3"/>
                  </a:lnTo>
                  <a:lnTo>
                    <a:pt x="9" y="10"/>
                  </a:lnTo>
                  <a:lnTo>
                    <a:pt x="2" y="20"/>
                  </a:lnTo>
                  <a:lnTo>
                    <a:pt x="0" y="34"/>
                  </a:lnTo>
                  <a:lnTo>
                    <a:pt x="2" y="47"/>
                  </a:lnTo>
                  <a:lnTo>
                    <a:pt x="9" y="59"/>
                  </a:lnTo>
                  <a:lnTo>
                    <a:pt x="20" y="67"/>
                  </a:lnTo>
                  <a:lnTo>
                    <a:pt x="33" y="70"/>
                  </a:lnTo>
                  <a:lnTo>
                    <a:pt x="47" y="67"/>
                  </a:lnTo>
                  <a:lnTo>
                    <a:pt x="58" y="59"/>
                  </a:lnTo>
                  <a:lnTo>
                    <a:pt x="66" y="47"/>
                  </a:lnTo>
                  <a:lnTo>
                    <a:pt x="69" y="34"/>
                  </a:lnTo>
                  <a:close/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19" name="Picture 169">
              <a:extLst>
                <a:ext uri="{FF2B5EF4-FFF2-40B4-BE49-F238E27FC236}">
                  <a16:creationId xmlns:a16="http://schemas.microsoft.com/office/drawing/2014/main" id="{D8128BDA-C835-48CE-987C-9A6E4F082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" y="4612"/>
              <a:ext cx="257" cy="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Freeform 170">
              <a:extLst>
                <a:ext uri="{FF2B5EF4-FFF2-40B4-BE49-F238E27FC236}">
                  <a16:creationId xmlns:a16="http://schemas.microsoft.com/office/drawing/2014/main" id="{4E14BEAC-226C-404E-AD68-B776E181D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6" y="3891"/>
              <a:ext cx="536" cy="728"/>
            </a:xfrm>
            <a:custGeom>
              <a:avLst/>
              <a:gdLst>
                <a:gd name="T0" fmla="+- 0 7897 7897"/>
                <a:gd name="T1" fmla="*/ T0 w 536"/>
                <a:gd name="T2" fmla="+- 0 3892 3892"/>
                <a:gd name="T3" fmla="*/ 3892 h 728"/>
                <a:gd name="T4" fmla="+- 0 7952 7897"/>
                <a:gd name="T5" fmla="*/ T4 w 536"/>
                <a:gd name="T6" fmla="+- 0 3918 3892"/>
                <a:gd name="T7" fmla="*/ 3918 h 728"/>
                <a:gd name="T8" fmla="+- 0 8005 7897"/>
                <a:gd name="T9" fmla="*/ T8 w 536"/>
                <a:gd name="T10" fmla="+- 0 3947 3892"/>
                <a:gd name="T11" fmla="*/ 3947 h 728"/>
                <a:gd name="T12" fmla="+- 0 8101 7897"/>
                <a:gd name="T13" fmla="*/ T12 w 536"/>
                <a:gd name="T14" fmla="+- 0 4014 3892"/>
                <a:gd name="T15" fmla="*/ 4014 h 728"/>
                <a:gd name="T16" fmla="+- 0 8187 7897"/>
                <a:gd name="T17" fmla="*/ T16 w 536"/>
                <a:gd name="T18" fmla="+- 0 4093 3892"/>
                <a:gd name="T19" fmla="*/ 4093 h 728"/>
                <a:gd name="T20" fmla="+- 0 8264 7897"/>
                <a:gd name="T21" fmla="*/ T20 w 536"/>
                <a:gd name="T22" fmla="+- 0 4182 3892"/>
                <a:gd name="T23" fmla="*/ 4182 h 728"/>
                <a:gd name="T24" fmla="+- 0 8326 7897"/>
                <a:gd name="T25" fmla="*/ T24 w 536"/>
                <a:gd name="T26" fmla="+- 0 4280 3892"/>
                <a:gd name="T27" fmla="*/ 4280 h 728"/>
                <a:gd name="T28" fmla="+- 0 8377 7897"/>
                <a:gd name="T29" fmla="*/ T28 w 536"/>
                <a:gd name="T30" fmla="+- 0 4388 3892"/>
                <a:gd name="T31" fmla="*/ 4388 h 728"/>
                <a:gd name="T32" fmla="+- 0 8413 7897"/>
                <a:gd name="T33" fmla="*/ T32 w 536"/>
                <a:gd name="T34" fmla="+- 0 4501 3892"/>
                <a:gd name="T35" fmla="*/ 4501 h 728"/>
                <a:gd name="T36" fmla="+- 0 8425 7897"/>
                <a:gd name="T37" fmla="*/ T36 w 536"/>
                <a:gd name="T38" fmla="+- 0 4559 3892"/>
                <a:gd name="T39" fmla="*/ 4559 h 728"/>
                <a:gd name="T40" fmla="+- 0 8432 7897"/>
                <a:gd name="T41" fmla="*/ T40 w 536"/>
                <a:gd name="T42" fmla="+- 0 4619 3892"/>
                <a:gd name="T43" fmla="*/ 4619 h 7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</a:cxnLst>
              <a:rect l="0" t="0" r="r" b="b"/>
              <a:pathLst>
                <a:path w="536" h="728">
                  <a:moveTo>
                    <a:pt x="0" y="0"/>
                  </a:moveTo>
                  <a:lnTo>
                    <a:pt x="55" y="26"/>
                  </a:lnTo>
                  <a:lnTo>
                    <a:pt x="108" y="55"/>
                  </a:lnTo>
                  <a:lnTo>
                    <a:pt x="204" y="122"/>
                  </a:lnTo>
                  <a:lnTo>
                    <a:pt x="290" y="201"/>
                  </a:lnTo>
                  <a:lnTo>
                    <a:pt x="367" y="290"/>
                  </a:lnTo>
                  <a:lnTo>
                    <a:pt x="429" y="388"/>
                  </a:lnTo>
                  <a:lnTo>
                    <a:pt x="480" y="496"/>
                  </a:lnTo>
                  <a:lnTo>
                    <a:pt x="516" y="609"/>
                  </a:lnTo>
                  <a:lnTo>
                    <a:pt x="528" y="667"/>
                  </a:lnTo>
                  <a:lnTo>
                    <a:pt x="535" y="727"/>
                  </a:lnTo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1" name="Freeform 171">
              <a:extLst>
                <a:ext uri="{FF2B5EF4-FFF2-40B4-BE49-F238E27FC236}">
                  <a16:creationId xmlns:a16="http://schemas.microsoft.com/office/drawing/2014/main" id="{ADF5FDDF-A6EE-472E-983E-8DD428305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" y="3894"/>
              <a:ext cx="94" cy="72"/>
            </a:xfrm>
            <a:custGeom>
              <a:avLst/>
              <a:gdLst>
                <a:gd name="T0" fmla="+- 0 7983 7890"/>
                <a:gd name="T1" fmla="*/ T0 w 94"/>
                <a:gd name="T2" fmla="+- 0 3894 3894"/>
                <a:gd name="T3" fmla="*/ 3894 h 72"/>
                <a:gd name="T4" fmla="+- 0 7890 7890"/>
                <a:gd name="T5" fmla="*/ T4 w 94"/>
                <a:gd name="T6" fmla="+- 0 3896 3894"/>
                <a:gd name="T7" fmla="*/ 3896 h 72"/>
                <a:gd name="T8" fmla="+- 0 7952 7890"/>
                <a:gd name="T9" fmla="*/ T8 w 94"/>
                <a:gd name="T10" fmla="+- 0 3966 3894"/>
                <a:gd name="T11" fmla="*/ 3966 h 72"/>
                <a:gd name="T12" fmla="+- 0 7964 7890"/>
                <a:gd name="T13" fmla="*/ T12 w 94"/>
                <a:gd name="T14" fmla="+- 0 3952 3894"/>
                <a:gd name="T15" fmla="*/ 3952 h 72"/>
                <a:gd name="T16" fmla="+- 0 7976 7890"/>
                <a:gd name="T17" fmla="*/ T16 w 94"/>
                <a:gd name="T18" fmla="+- 0 3935 3894"/>
                <a:gd name="T19" fmla="*/ 3935 h 72"/>
                <a:gd name="T20" fmla="+- 0 7981 7890"/>
                <a:gd name="T21" fmla="*/ T20 w 94"/>
                <a:gd name="T22" fmla="+- 0 3916 3894"/>
                <a:gd name="T23" fmla="*/ 3916 h 72"/>
                <a:gd name="T24" fmla="+- 0 7983 7890"/>
                <a:gd name="T25" fmla="*/ T24 w 94"/>
                <a:gd name="T26" fmla="+- 0 3896 3894"/>
                <a:gd name="T27" fmla="*/ 3896 h 72"/>
                <a:gd name="T28" fmla="+- 0 7983 7890"/>
                <a:gd name="T29" fmla="*/ T28 w 94"/>
                <a:gd name="T30" fmla="+- 0 3894 3894"/>
                <a:gd name="T31" fmla="*/ 3894 h 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94" h="72">
                  <a:moveTo>
                    <a:pt x="93" y="0"/>
                  </a:moveTo>
                  <a:lnTo>
                    <a:pt x="0" y="2"/>
                  </a:lnTo>
                  <a:lnTo>
                    <a:pt x="62" y="72"/>
                  </a:lnTo>
                  <a:lnTo>
                    <a:pt x="74" y="58"/>
                  </a:lnTo>
                  <a:lnTo>
                    <a:pt x="86" y="41"/>
                  </a:lnTo>
                  <a:lnTo>
                    <a:pt x="91" y="22"/>
                  </a:lnTo>
                  <a:lnTo>
                    <a:pt x="93" y="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2" name="Freeform 172">
              <a:extLst>
                <a:ext uri="{FF2B5EF4-FFF2-40B4-BE49-F238E27FC236}">
                  <a16:creationId xmlns:a16="http://schemas.microsoft.com/office/drawing/2014/main" id="{0739D464-4FFF-4DDF-957F-FCAE345A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3" y="4592"/>
              <a:ext cx="70" cy="70"/>
            </a:xfrm>
            <a:custGeom>
              <a:avLst/>
              <a:gdLst>
                <a:gd name="T0" fmla="+- 0 8463 8394"/>
                <a:gd name="T1" fmla="*/ T0 w 70"/>
                <a:gd name="T2" fmla="+- 0 4626 4592"/>
                <a:gd name="T3" fmla="*/ 4626 h 70"/>
                <a:gd name="T4" fmla="+- 0 8460 8394"/>
                <a:gd name="T5" fmla="*/ T4 w 70"/>
                <a:gd name="T6" fmla="+- 0 4613 4592"/>
                <a:gd name="T7" fmla="*/ 4613 h 70"/>
                <a:gd name="T8" fmla="+- 0 8452 8394"/>
                <a:gd name="T9" fmla="*/ T8 w 70"/>
                <a:gd name="T10" fmla="+- 0 4602 4592"/>
                <a:gd name="T11" fmla="*/ 4602 h 70"/>
                <a:gd name="T12" fmla="+- 0 8441 8394"/>
                <a:gd name="T13" fmla="*/ T12 w 70"/>
                <a:gd name="T14" fmla="+- 0 4595 4592"/>
                <a:gd name="T15" fmla="*/ 4595 h 70"/>
                <a:gd name="T16" fmla="+- 0 8427 8394"/>
                <a:gd name="T17" fmla="*/ T16 w 70"/>
                <a:gd name="T18" fmla="+- 0 4592 4592"/>
                <a:gd name="T19" fmla="*/ 4592 h 70"/>
                <a:gd name="T20" fmla="+- 0 8414 8394"/>
                <a:gd name="T21" fmla="*/ T20 w 70"/>
                <a:gd name="T22" fmla="+- 0 4595 4592"/>
                <a:gd name="T23" fmla="*/ 4595 h 70"/>
                <a:gd name="T24" fmla="+- 0 8403 8394"/>
                <a:gd name="T25" fmla="*/ T24 w 70"/>
                <a:gd name="T26" fmla="+- 0 4602 4592"/>
                <a:gd name="T27" fmla="*/ 4602 h 70"/>
                <a:gd name="T28" fmla="+- 0 8396 8394"/>
                <a:gd name="T29" fmla="*/ T28 w 70"/>
                <a:gd name="T30" fmla="+- 0 4613 4592"/>
                <a:gd name="T31" fmla="*/ 4613 h 70"/>
                <a:gd name="T32" fmla="+- 0 8394 8394"/>
                <a:gd name="T33" fmla="*/ T32 w 70"/>
                <a:gd name="T34" fmla="+- 0 4626 4592"/>
                <a:gd name="T35" fmla="*/ 4626 h 70"/>
                <a:gd name="T36" fmla="+- 0 8396 8394"/>
                <a:gd name="T37" fmla="*/ T36 w 70"/>
                <a:gd name="T38" fmla="+- 0 4640 4592"/>
                <a:gd name="T39" fmla="*/ 4640 h 70"/>
                <a:gd name="T40" fmla="+- 0 8403 8394"/>
                <a:gd name="T41" fmla="*/ T40 w 70"/>
                <a:gd name="T42" fmla="+- 0 4651 4592"/>
                <a:gd name="T43" fmla="*/ 4651 h 70"/>
                <a:gd name="T44" fmla="+- 0 8414 8394"/>
                <a:gd name="T45" fmla="*/ T44 w 70"/>
                <a:gd name="T46" fmla="+- 0 4659 4592"/>
                <a:gd name="T47" fmla="*/ 4659 h 70"/>
                <a:gd name="T48" fmla="+- 0 8427 8394"/>
                <a:gd name="T49" fmla="*/ T48 w 70"/>
                <a:gd name="T50" fmla="+- 0 4662 4592"/>
                <a:gd name="T51" fmla="*/ 4662 h 70"/>
                <a:gd name="T52" fmla="+- 0 8441 8394"/>
                <a:gd name="T53" fmla="*/ T52 w 70"/>
                <a:gd name="T54" fmla="+- 0 4659 4592"/>
                <a:gd name="T55" fmla="*/ 4659 h 70"/>
                <a:gd name="T56" fmla="+- 0 8452 8394"/>
                <a:gd name="T57" fmla="*/ T56 w 70"/>
                <a:gd name="T58" fmla="+- 0 4651 4592"/>
                <a:gd name="T59" fmla="*/ 4651 h 70"/>
                <a:gd name="T60" fmla="+- 0 8460 8394"/>
                <a:gd name="T61" fmla="*/ T60 w 70"/>
                <a:gd name="T62" fmla="+- 0 4640 4592"/>
                <a:gd name="T63" fmla="*/ 4640 h 70"/>
                <a:gd name="T64" fmla="+- 0 8463 8394"/>
                <a:gd name="T65" fmla="*/ T64 w 70"/>
                <a:gd name="T66" fmla="+- 0 4626 4592"/>
                <a:gd name="T67" fmla="*/ 4626 h 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70" h="70">
                  <a:moveTo>
                    <a:pt x="69" y="34"/>
                  </a:moveTo>
                  <a:lnTo>
                    <a:pt x="66" y="21"/>
                  </a:lnTo>
                  <a:lnTo>
                    <a:pt x="58" y="10"/>
                  </a:lnTo>
                  <a:lnTo>
                    <a:pt x="47" y="3"/>
                  </a:lnTo>
                  <a:lnTo>
                    <a:pt x="33" y="0"/>
                  </a:lnTo>
                  <a:lnTo>
                    <a:pt x="20" y="3"/>
                  </a:lnTo>
                  <a:lnTo>
                    <a:pt x="9" y="10"/>
                  </a:lnTo>
                  <a:lnTo>
                    <a:pt x="2" y="21"/>
                  </a:lnTo>
                  <a:lnTo>
                    <a:pt x="0" y="34"/>
                  </a:lnTo>
                  <a:lnTo>
                    <a:pt x="2" y="48"/>
                  </a:lnTo>
                  <a:lnTo>
                    <a:pt x="9" y="59"/>
                  </a:lnTo>
                  <a:lnTo>
                    <a:pt x="20" y="67"/>
                  </a:lnTo>
                  <a:lnTo>
                    <a:pt x="33" y="70"/>
                  </a:lnTo>
                  <a:lnTo>
                    <a:pt x="47" y="67"/>
                  </a:lnTo>
                  <a:lnTo>
                    <a:pt x="58" y="59"/>
                  </a:lnTo>
                  <a:lnTo>
                    <a:pt x="66" y="48"/>
                  </a:lnTo>
                  <a:lnTo>
                    <a:pt x="69" y="34"/>
                  </a:lnTo>
                  <a:close/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23" name="Picture 173">
              <a:extLst>
                <a:ext uri="{FF2B5EF4-FFF2-40B4-BE49-F238E27FC236}">
                  <a16:creationId xmlns:a16="http://schemas.microsoft.com/office/drawing/2014/main" id="{D594A5EE-6E60-450D-AC43-FCB145B1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" y="2964"/>
              <a:ext cx="204" cy="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AutoShape 174">
              <a:extLst>
                <a:ext uri="{FF2B5EF4-FFF2-40B4-BE49-F238E27FC236}">
                  <a16:creationId xmlns:a16="http://schemas.microsoft.com/office/drawing/2014/main" id="{9C82861B-3C2F-4268-8955-C24377BCF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" y="3073"/>
              <a:ext cx="2256" cy="27"/>
            </a:xfrm>
            <a:custGeom>
              <a:avLst/>
              <a:gdLst>
                <a:gd name="T0" fmla="+- 0 2029 2029"/>
                <a:gd name="T1" fmla="*/ T0 w 2256"/>
                <a:gd name="T2" fmla="+- 0 3073 3073"/>
                <a:gd name="T3" fmla="*/ 3073 h 27"/>
                <a:gd name="T4" fmla="+- 0 4285 2029"/>
                <a:gd name="T5" fmla="*/ T4 w 2256"/>
                <a:gd name="T6" fmla="+- 0 3073 3073"/>
                <a:gd name="T7" fmla="*/ 3073 h 27"/>
                <a:gd name="T8" fmla="+- 0 2029 2029"/>
                <a:gd name="T9" fmla="*/ T8 w 2256"/>
                <a:gd name="T10" fmla="+- 0 3100 3073"/>
                <a:gd name="T11" fmla="*/ 3100 h 27"/>
                <a:gd name="T12" fmla="+- 0 4285 2029"/>
                <a:gd name="T13" fmla="*/ T12 w 2256"/>
                <a:gd name="T14" fmla="+- 0 3100 3073"/>
                <a:gd name="T15" fmla="*/ 3100 h 2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256" h="27">
                  <a:moveTo>
                    <a:pt x="0" y="0"/>
                  </a:moveTo>
                  <a:lnTo>
                    <a:pt x="2256" y="0"/>
                  </a:lnTo>
                  <a:moveTo>
                    <a:pt x="0" y="27"/>
                  </a:moveTo>
                  <a:lnTo>
                    <a:pt x="2256" y="27"/>
                  </a:lnTo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25" name="Picture 175">
              <a:extLst>
                <a:ext uri="{FF2B5EF4-FFF2-40B4-BE49-F238E27FC236}">
                  <a16:creationId xmlns:a16="http://schemas.microsoft.com/office/drawing/2014/main" id="{45CA606E-E158-4D3B-8FCF-97FB31070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2889"/>
              <a:ext cx="260" cy="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AutoShape 176">
              <a:extLst>
                <a:ext uri="{FF2B5EF4-FFF2-40B4-BE49-F238E27FC236}">
                  <a16:creationId xmlns:a16="http://schemas.microsoft.com/office/drawing/2014/main" id="{43089751-2DFD-4845-9238-B115D3AB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2984"/>
              <a:ext cx="279" cy="190"/>
            </a:xfrm>
            <a:custGeom>
              <a:avLst/>
              <a:gdLst>
                <a:gd name="T0" fmla="+- 0 4460 4460"/>
                <a:gd name="T1" fmla="*/ T0 w 279"/>
                <a:gd name="T2" fmla="+- 0 3073 2984"/>
                <a:gd name="T3" fmla="*/ 3073 h 190"/>
                <a:gd name="T4" fmla="+- 0 4460 4460"/>
                <a:gd name="T5" fmla="*/ T4 w 279"/>
                <a:gd name="T6" fmla="+- 0 3004 2984"/>
                <a:gd name="T7" fmla="*/ 3004 h 190"/>
                <a:gd name="T8" fmla="+- 0 4542 4460"/>
                <a:gd name="T9" fmla="*/ T8 w 279"/>
                <a:gd name="T10" fmla="+- 0 3085 2984"/>
                <a:gd name="T11" fmla="*/ 3085 h 190"/>
                <a:gd name="T12" fmla="+- 0 4460 4460"/>
                <a:gd name="T13" fmla="*/ T12 w 279"/>
                <a:gd name="T14" fmla="+- 0 3167 2984"/>
                <a:gd name="T15" fmla="*/ 3167 h 190"/>
                <a:gd name="T16" fmla="+- 0 4460 4460"/>
                <a:gd name="T17" fmla="*/ T16 w 279"/>
                <a:gd name="T18" fmla="+- 0 3100 2984"/>
                <a:gd name="T19" fmla="*/ 3100 h 190"/>
                <a:gd name="T20" fmla="+- 0 4556 4460"/>
                <a:gd name="T21" fmla="*/ T20 w 279"/>
                <a:gd name="T22" fmla="+- 0 3076 2984"/>
                <a:gd name="T23" fmla="*/ 3076 h 190"/>
                <a:gd name="T24" fmla="+- 0 4549 4460"/>
                <a:gd name="T25" fmla="*/ T24 w 279"/>
                <a:gd name="T26" fmla="+- 0 3061 2984"/>
                <a:gd name="T27" fmla="*/ 3061 h 190"/>
                <a:gd name="T28" fmla="+- 0 4546 4460"/>
                <a:gd name="T29" fmla="*/ T28 w 279"/>
                <a:gd name="T30" fmla="+- 0 3044 2984"/>
                <a:gd name="T31" fmla="*/ 3044 h 190"/>
                <a:gd name="T32" fmla="+- 0 4551 4460"/>
                <a:gd name="T33" fmla="*/ T32 w 279"/>
                <a:gd name="T34" fmla="+- 0 3020 2984"/>
                <a:gd name="T35" fmla="*/ 3020 h 190"/>
                <a:gd name="T36" fmla="+- 0 4566 4460"/>
                <a:gd name="T37" fmla="*/ T36 w 279"/>
                <a:gd name="T38" fmla="+- 0 3001 2984"/>
                <a:gd name="T39" fmla="*/ 3001 h 190"/>
                <a:gd name="T40" fmla="+- 0 4585 4460"/>
                <a:gd name="T41" fmla="*/ T40 w 279"/>
                <a:gd name="T42" fmla="+- 0 2989 2984"/>
                <a:gd name="T43" fmla="*/ 2989 h 190"/>
                <a:gd name="T44" fmla="+- 0 4597 4460"/>
                <a:gd name="T45" fmla="*/ T44 w 279"/>
                <a:gd name="T46" fmla="+- 0 2987 2984"/>
                <a:gd name="T47" fmla="*/ 2987 h 190"/>
                <a:gd name="T48" fmla="+- 0 4609 4460"/>
                <a:gd name="T49" fmla="*/ T48 w 279"/>
                <a:gd name="T50" fmla="+- 0 2984 2984"/>
                <a:gd name="T51" fmla="*/ 2984 h 190"/>
                <a:gd name="T52" fmla="+- 0 4621 4460"/>
                <a:gd name="T53" fmla="*/ T52 w 279"/>
                <a:gd name="T54" fmla="+- 0 2987 2984"/>
                <a:gd name="T55" fmla="*/ 2987 h 190"/>
                <a:gd name="T56" fmla="+- 0 4633 4460"/>
                <a:gd name="T57" fmla="*/ T56 w 279"/>
                <a:gd name="T58" fmla="+- 0 2989 2984"/>
                <a:gd name="T59" fmla="*/ 2989 h 190"/>
                <a:gd name="T60" fmla="+- 0 4652 4460"/>
                <a:gd name="T61" fmla="*/ T60 w 279"/>
                <a:gd name="T62" fmla="+- 0 3001 2984"/>
                <a:gd name="T63" fmla="*/ 3001 h 190"/>
                <a:gd name="T64" fmla="+- 0 4664 4460"/>
                <a:gd name="T65" fmla="*/ T64 w 279"/>
                <a:gd name="T66" fmla="+- 0 3020 2984"/>
                <a:gd name="T67" fmla="*/ 3020 h 190"/>
                <a:gd name="T68" fmla="+- 0 4669 4460"/>
                <a:gd name="T69" fmla="*/ T68 w 279"/>
                <a:gd name="T70" fmla="+- 0 3032 2984"/>
                <a:gd name="T71" fmla="*/ 3032 h 190"/>
                <a:gd name="T72" fmla="+- 0 4669 4460"/>
                <a:gd name="T73" fmla="*/ T72 w 279"/>
                <a:gd name="T74" fmla="+- 0 3044 2984"/>
                <a:gd name="T75" fmla="*/ 3044 h 190"/>
                <a:gd name="T76" fmla="+- 0 4647 4460"/>
                <a:gd name="T77" fmla="*/ T76 w 279"/>
                <a:gd name="T78" fmla="+- 0 2992 2984"/>
                <a:gd name="T79" fmla="*/ 2992 h 190"/>
                <a:gd name="T80" fmla="+- 0 4662 4460"/>
                <a:gd name="T81" fmla="*/ T80 w 279"/>
                <a:gd name="T82" fmla="+- 0 2987 2984"/>
                <a:gd name="T83" fmla="*/ 2987 h 190"/>
                <a:gd name="T84" fmla="+- 0 4678 4460"/>
                <a:gd name="T85" fmla="*/ T84 w 279"/>
                <a:gd name="T86" fmla="+- 0 2984 2984"/>
                <a:gd name="T87" fmla="*/ 2984 h 190"/>
                <a:gd name="T88" fmla="+- 0 4690 4460"/>
                <a:gd name="T89" fmla="*/ T88 w 279"/>
                <a:gd name="T90" fmla="+- 0 2987 2984"/>
                <a:gd name="T91" fmla="*/ 2987 h 190"/>
                <a:gd name="T92" fmla="+- 0 4702 4460"/>
                <a:gd name="T93" fmla="*/ T92 w 279"/>
                <a:gd name="T94" fmla="+- 0 2989 2984"/>
                <a:gd name="T95" fmla="*/ 2989 h 190"/>
                <a:gd name="T96" fmla="+- 0 4722 4460"/>
                <a:gd name="T97" fmla="*/ T96 w 279"/>
                <a:gd name="T98" fmla="+- 0 3001 2984"/>
                <a:gd name="T99" fmla="*/ 3001 h 190"/>
                <a:gd name="T100" fmla="+- 0 4734 4460"/>
                <a:gd name="T101" fmla="*/ T100 w 279"/>
                <a:gd name="T102" fmla="+- 0 3020 2984"/>
                <a:gd name="T103" fmla="*/ 3020 h 190"/>
                <a:gd name="T104" fmla="+- 0 4738 4460"/>
                <a:gd name="T105" fmla="*/ T104 w 279"/>
                <a:gd name="T106" fmla="+- 0 3032 2984"/>
                <a:gd name="T107" fmla="*/ 3032 h 190"/>
                <a:gd name="T108" fmla="+- 0 4738 4460"/>
                <a:gd name="T109" fmla="*/ T108 w 279"/>
                <a:gd name="T110" fmla="+- 0 3056 2984"/>
                <a:gd name="T111" fmla="*/ 3056 h 190"/>
                <a:gd name="T112" fmla="+- 0 4734 4460"/>
                <a:gd name="T113" fmla="*/ T112 w 279"/>
                <a:gd name="T114" fmla="+- 0 3068 2984"/>
                <a:gd name="T115" fmla="*/ 3068 h 190"/>
                <a:gd name="T116" fmla="+- 0 4722 4460"/>
                <a:gd name="T117" fmla="*/ T116 w 279"/>
                <a:gd name="T118" fmla="+- 0 3090 2984"/>
                <a:gd name="T119" fmla="*/ 3090 h 190"/>
                <a:gd name="T120" fmla="+- 0 4702 4460"/>
                <a:gd name="T121" fmla="*/ T120 w 279"/>
                <a:gd name="T122" fmla="+- 0 3102 2984"/>
                <a:gd name="T123" fmla="*/ 3102 h 190"/>
                <a:gd name="T124" fmla="+- 0 4690 4460"/>
                <a:gd name="T125" fmla="*/ T124 w 279"/>
                <a:gd name="T126" fmla="+- 0 3107 2984"/>
                <a:gd name="T127" fmla="*/ 3107 h 190"/>
                <a:gd name="T128" fmla="+- 0 4678 4460"/>
                <a:gd name="T129" fmla="*/ T128 w 279"/>
                <a:gd name="T130" fmla="+- 0 3107 2984"/>
                <a:gd name="T131" fmla="*/ 3107 h 190"/>
                <a:gd name="T132" fmla="+- 0 4729 4460"/>
                <a:gd name="T133" fmla="*/ T132 w 279"/>
                <a:gd name="T134" fmla="+- 0 3083 2984"/>
                <a:gd name="T135" fmla="*/ 3083 h 190"/>
                <a:gd name="T136" fmla="+- 0 4736 4460"/>
                <a:gd name="T137" fmla="*/ T136 w 279"/>
                <a:gd name="T138" fmla="+- 0 3097 2984"/>
                <a:gd name="T139" fmla="*/ 3097 h 190"/>
                <a:gd name="T140" fmla="+- 0 4738 4460"/>
                <a:gd name="T141" fmla="*/ T140 w 279"/>
                <a:gd name="T142" fmla="+- 0 3114 2984"/>
                <a:gd name="T143" fmla="*/ 3114 h 190"/>
                <a:gd name="T144" fmla="+- 0 4734 4460"/>
                <a:gd name="T145" fmla="*/ T144 w 279"/>
                <a:gd name="T146" fmla="+- 0 3138 2984"/>
                <a:gd name="T147" fmla="*/ 3138 h 190"/>
                <a:gd name="T148" fmla="+- 0 4719 4460"/>
                <a:gd name="T149" fmla="*/ T148 w 279"/>
                <a:gd name="T150" fmla="+- 0 3157 2984"/>
                <a:gd name="T151" fmla="*/ 3157 h 190"/>
                <a:gd name="T152" fmla="+- 0 4700 4460"/>
                <a:gd name="T153" fmla="*/ T152 w 279"/>
                <a:gd name="T154" fmla="+- 0 3169 2984"/>
                <a:gd name="T155" fmla="*/ 3169 h 190"/>
                <a:gd name="T156" fmla="+- 0 4688 4460"/>
                <a:gd name="T157" fmla="*/ T156 w 279"/>
                <a:gd name="T158" fmla="+- 0 3174 2984"/>
                <a:gd name="T159" fmla="*/ 3174 h 190"/>
                <a:gd name="T160" fmla="+- 0 4664 4460"/>
                <a:gd name="T161" fmla="*/ T160 w 279"/>
                <a:gd name="T162" fmla="+- 0 3174 2984"/>
                <a:gd name="T163" fmla="*/ 3174 h 190"/>
                <a:gd name="T164" fmla="+- 0 4652 4460"/>
                <a:gd name="T165" fmla="*/ T164 w 279"/>
                <a:gd name="T166" fmla="+- 0 3169 2984"/>
                <a:gd name="T167" fmla="*/ 3169 h 190"/>
                <a:gd name="T168" fmla="+- 0 4633 4460"/>
                <a:gd name="T169" fmla="*/ T168 w 279"/>
                <a:gd name="T170" fmla="+- 0 3157 2984"/>
                <a:gd name="T171" fmla="*/ 3157 h 190"/>
                <a:gd name="T172" fmla="+- 0 4618 4460"/>
                <a:gd name="T173" fmla="*/ T172 w 279"/>
                <a:gd name="T174" fmla="+- 0 3138 2984"/>
                <a:gd name="T175" fmla="*/ 3138 h 190"/>
                <a:gd name="T176" fmla="+- 0 4614 4460"/>
                <a:gd name="T177" fmla="*/ T176 w 279"/>
                <a:gd name="T178" fmla="+- 0 3114 2984"/>
                <a:gd name="T179" fmla="*/ 3114 h 190"/>
                <a:gd name="T180" fmla="+- 0 4638 4460"/>
                <a:gd name="T181" fmla="*/ T180 w 279"/>
                <a:gd name="T182" fmla="+- 0 3167 2984"/>
                <a:gd name="T183" fmla="*/ 3167 h 190"/>
                <a:gd name="T184" fmla="+- 0 4623 4460"/>
                <a:gd name="T185" fmla="*/ T184 w 279"/>
                <a:gd name="T186" fmla="+- 0 3172 2984"/>
                <a:gd name="T187" fmla="*/ 3172 h 190"/>
                <a:gd name="T188" fmla="+- 0 4609 4460"/>
                <a:gd name="T189" fmla="*/ T188 w 279"/>
                <a:gd name="T190" fmla="+- 0 3174 2984"/>
                <a:gd name="T191" fmla="*/ 3174 h 190"/>
                <a:gd name="T192" fmla="+- 0 4597 4460"/>
                <a:gd name="T193" fmla="*/ T192 w 279"/>
                <a:gd name="T194" fmla="+- 0 3174 2984"/>
                <a:gd name="T195" fmla="*/ 3174 h 190"/>
                <a:gd name="T196" fmla="+- 0 4585 4460"/>
                <a:gd name="T197" fmla="*/ T196 w 279"/>
                <a:gd name="T198" fmla="+- 0 3169 2984"/>
                <a:gd name="T199" fmla="*/ 3169 h 190"/>
                <a:gd name="T200" fmla="+- 0 4566 4460"/>
                <a:gd name="T201" fmla="*/ T200 w 279"/>
                <a:gd name="T202" fmla="+- 0 3157 2984"/>
                <a:gd name="T203" fmla="*/ 3157 h 190"/>
                <a:gd name="T204" fmla="+- 0 4551 4460"/>
                <a:gd name="T205" fmla="*/ T204 w 279"/>
                <a:gd name="T206" fmla="+- 0 3138 2984"/>
                <a:gd name="T207" fmla="*/ 3138 h 190"/>
                <a:gd name="T208" fmla="+- 0 4546 4460"/>
                <a:gd name="T209" fmla="*/ T208 w 279"/>
                <a:gd name="T210" fmla="+- 0 3114 2984"/>
                <a:gd name="T211" fmla="*/ 3114 h 190"/>
                <a:gd name="T212" fmla="+- 0 4551 4460"/>
                <a:gd name="T213" fmla="*/ T212 w 279"/>
                <a:gd name="T214" fmla="+- 0 3090 2984"/>
                <a:gd name="T215" fmla="*/ 3090 h 190"/>
                <a:gd name="T216" fmla="+- 0 4566 4460"/>
                <a:gd name="T217" fmla="*/ T216 w 279"/>
                <a:gd name="T218" fmla="+- 0 3071 2984"/>
                <a:gd name="T219" fmla="*/ 3071 h 190"/>
                <a:gd name="T220" fmla="+- 0 4585 4460"/>
                <a:gd name="T221" fmla="*/ T220 w 279"/>
                <a:gd name="T222" fmla="+- 0 3056 2984"/>
                <a:gd name="T223" fmla="*/ 3056 h 190"/>
                <a:gd name="T224" fmla="+- 0 4609 4460"/>
                <a:gd name="T225" fmla="*/ T224 w 279"/>
                <a:gd name="T226" fmla="+- 0 3052 2984"/>
                <a:gd name="T227" fmla="*/ 3052 h 1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279" h="190">
                  <a:moveTo>
                    <a:pt x="0" y="89"/>
                  </a:moveTo>
                  <a:lnTo>
                    <a:pt x="0" y="20"/>
                  </a:lnTo>
                  <a:lnTo>
                    <a:pt x="82" y="101"/>
                  </a:lnTo>
                  <a:lnTo>
                    <a:pt x="0" y="183"/>
                  </a:lnTo>
                  <a:lnTo>
                    <a:pt x="0" y="116"/>
                  </a:lnTo>
                  <a:moveTo>
                    <a:pt x="96" y="92"/>
                  </a:moveTo>
                  <a:lnTo>
                    <a:pt x="89" y="77"/>
                  </a:lnTo>
                  <a:lnTo>
                    <a:pt x="86" y="60"/>
                  </a:lnTo>
                  <a:lnTo>
                    <a:pt x="91" y="36"/>
                  </a:lnTo>
                  <a:lnTo>
                    <a:pt x="106" y="17"/>
                  </a:lnTo>
                  <a:lnTo>
                    <a:pt x="125" y="5"/>
                  </a:lnTo>
                  <a:lnTo>
                    <a:pt x="137" y="3"/>
                  </a:lnTo>
                  <a:lnTo>
                    <a:pt x="149" y="0"/>
                  </a:lnTo>
                  <a:lnTo>
                    <a:pt x="161" y="3"/>
                  </a:lnTo>
                  <a:lnTo>
                    <a:pt x="173" y="5"/>
                  </a:lnTo>
                  <a:lnTo>
                    <a:pt x="192" y="17"/>
                  </a:lnTo>
                  <a:lnTo>
                    <a:pt x="204" y="36"/>
                  </a:lnTo>
                  <a:lnTo>
                    <a:pt x="209" y="48"/>
                  </a:lnTo>
                  <a:lnTo>
                    <a:pt x="209" y="60"/>
                  </a:lnTo>
                  <a:moveTo>
                    <a:pt x="187" y="8"/>
                  </a:moveTo>
                  <a:lnTo>
                    <a:pt x="202" y="3"/>
                  </a:lnTo>
                  <a:lnTo>
                    <a:pt x="218" y="0"/>
                  </a:lnTo>
                  <a:lnTo>
                    <a:pt x="230" y="3"/>
                  </a:lnTo>
                  <a:lnTo>
                    <a:pt x="242" y="5"/>
                  </a:lnTo>
                  <a:lnTo>
                    <a:pt x="262" y="17"/>
                  </a:lnTo>
                  <a:lnTo>
                    <a:pt x="274" y="36"/>
                  </a:lnTo>
                  <a:lnTo>
                    <a:pt x="278" y="48"/>
                  </a:lnTo>
                  <a:lnTo>
                    <a:pt x="278" y="72"/>
                  </a:lnTo>
                  <a:lnTo>
                    <a:pt x="274" y="84"/>
                  </a:lnTo>
                  <a:lnTo>
                    <a:pt x="262" y="106"/>
                  </a:lnTo>
                  <a:lnTo>
                    <a:pt x="242" y="118"/>
                  </a:lnTo>
                  <a:lnTo>
                    <a:pt x="230" y="123"/>
                  </a:lnTo>
                  <a:lnTo>
                    <a:pt x="218" y="123"/>
                  </a:lnTo>
                  <a:moveTo>
                    <a:pt x="269" y="99"/>
                  </a:moveTo>
                  <a:lnTo>
                    <a:pt x="276" y="113"/>
                  </a:lnTo>
                  <a:lnTo>
                    <a:pt x="278" y="130"/>
                  </a:lnTo>
                  <a:lnTo>
                    <a:pt x="274" y="154"/>
                  </a:lnTo>
                  <a:lnTo>
                    <a:pt x="259" y="173"/>
                  </a:lnTo>
                  <a:lnTo>
                    <a:pt x="240" y="185"/>
                  </a:lnTo>
                  <a:lnTo>
                    <a:pt x="228" y="190"/>
                  </a:lnTo>
                  <a:lnTo>
                    <a:pt x="204" y="190"/>
                  </a:lnTo>
                  <a:lnTo>
                    <a:pt x="192" y="185"/>
                  </a:lnTo>
                  <a:lnTo>
                    <a:pt x="173" y="173"/>
                  </a:lnTo>
                  <a:lnTo>
                    <a:pt x="158" y="154"/>
                  </a:lnTo>
                  <a:lnTo>
                    <a:pt x="154" y="130"/>
                  </a:lnTo>
                  <a:moveTo>
                    <a:pt x="178" y="183"/>
                  </a:moveTo>
                  <a:lnTo>
                    <a:pt x="163" y="188"/>
                  </a:lnTo>
                  <a:lnTo>
                    <a:pt x="149" y="190"/>
                  </a:lnTo>
                  <a:lnTo>
                    <a:pt x="137" y="190"/>
                  </a:lnTo>
                  <a:lnTo>
                    <a:pt x="125" y="185"/>
                  </a:lnTo>
                  <a:lnTo>
                    <a:pt x="106" y="173"/>
                  </a:lnTo>
                  <a:lnTo>
                    <a:pt x="91" y="154"/>
                  </a:lnTo>
                  <a:lnTo>
                    <a:pt x="86" y="130"/>
                  </a:lnTo>
                  <a:lnTo>
                    <a:pt x="91" y="106"/>
                  </a:lnTo>
                  <a:lnTo>
                    <a:pt x="106" y="87"/>
                  </a:lnTo>
                  <a:lnTo>
                    <a:pt x="125" y="72"/>
                  </a:lnTo>
                  <a:lnTo>
                    <a:pt x="149" y="68"/>
                  </a:lnTo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7" name="Rectangle 177">
              <a:extLst>
                <a:ext uri="{FF2B5EF4-FFF2-40B4-BE49-F238E27FC236}">
                  <a16:creationId xmlns:a16="http://schemas.microsoft.com/office/drawing/2014/main" id="{764B88AB-3742-4889-AFFD-35C9C45AF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898"/>
              <a:ext cx="581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8" name="Rectangle 178">
              <a:extLst>
                <a:ext uri="{FF2B5EF4-FFF2-40B4-BE49-F238E27FC236}">
                  <a16:creationId xmlns:a16="http://schemas.microsoft.com/office/drawing/2014/main" id="{5169EB1B-69D1-43FA-94E4-58B4AA318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7" y="2890"/>
              <a:ext cx="596" cy="459"/>
            </a:xfrm>
            <a:prstGeom prst="rect">
              <a:avLst/>
            </a:prstGeom>
            <a:noFill/>
            <a:ln w="762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29" name="Picture 179">
              <a:extLst>
                <a:ext uri="{FF2B5EF4-FFF2-40B4-BE49-F238E27FC236}">
                  <a16:creationId xmlns:a16="http://schemas.microsoft.com/office/drawing/2014/main" id="{4B0BAE3E-B9AF-49A5-A038-2815FACBF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" y="1992"/>
              <a:ext cx="260" cy="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Line 180">
              <a:extLst>
                <a:ext uri="{FF2B5EF4-FFF2-40B4-BE49-F238E27FC236}">
                  <a16:creationId xmlns:a16="http://schemas.microsoft.com/office/drawing/2014/main" id="{54E0AE6F-F548-48E2-AA8D-EC43D487D7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22" y="2221"/>
              <a:ext cx="551" cy="684"/>
            </a:xfrm>
            <a:prstGeom prst="line">
              <a:avLst/>
            </a:pr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Freeform 181">
              <a:extLst>
                <a:ext uri="{FF2B5EF4-FFF2-40B4-BE49-F238E27FC236}">
                  <a16:creationId xmlns:a16="http://schemas.microsoft.com/office/drawing/2014/main" id="{9289C372-6B3A-4038-97DB-2080E2745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" y="2898"/>
              <a:ext cx="84" cy="94"/>
            </a:xfrm>
            <a:custGeom>
              <a:avLst/>
              <a:gdLst>
                <a:gd name="T0" fmla="+- 0 3385 3366"/>
                <a:gd name="T1" fmla="*/ T0 w 84"/>
                <a:gd name="T2" fmla="+- 0 2898 2898"/>
                <a:gd name="T3" fmla="*/ 2898 h 94"/>
                <a:gd name="T4" fmla="+- 0 3366 3366"/>
                <a:gd name="T5" fmla="*/ T4 w 84"/>
                <a:gd name="T6" fmla="+- 0 2992 2898"/>
                <a:gd name="T7" fmla="*/ 2992 h 94"/>
                <a:gd name="T8" fmla="+- 0 3450 3366"/>
                <a:gd name="T9" fmla="*/ T8 w 84"/>
                <a:gd name="T10" fmla="+- 0 2948 2898"/>
                <a:gd name="T11" fmla="*/ 2948 h 94"/>
                <a:gd name="T12" fmla="+- 0 3438 3366"/>
                <a:gd name="T13" fmla="*/ T12 w 84"/>
                <a:gd name="T14" fmla="+- 0 2932 2898"/>
                <a:gd name="T15" fmla="*/ 2932 h 94"/>
                <a:gd name="T16" fmla="+- 0 3423 3366"/>
                <a:gd name="T17" fmla="*/ T16 w 84"/>
                <a:gd name="T18" fmla="+- 0 2917 2898"/>
                <a:gd name="T19" fmla="*/ 2917 h 94"/>
                <a:gd name="T20" fmla="+- 0 3406 3366"/>
                <a:gd name="T21" fmla="*/ T20 w 84"/>
                <a:gd name="T22" fmla="+- 0 2905 2898"/>
                <a:gd name="T23" fmla="*/ 2905 h 94"/>
                <a:gd name="T24" fmla="+- 0 3385 3366"/>
                <a:gd name="T25" fmla="*/ T24 w 84"/>
                <a:gd name="T26" fmla="+- 0 2898 2898"/>
                <a:gd name="T27" fmla="*/ 2898 h 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84" h="94">
                  <a:moveTo>
                    <a:pt x="19" y="0"/>
                  </a:moveTo>
                  <a:lnTo>
                    <a:pt x="0" y="94"/>
                  </a:lnTo>
                  <a:lnTo>
                    <a:pt x="84" y="50"/>
                  </a:lnTo>
                  <a:lnTo>
                    <a:pt x="72" y="34"/>
                  </a:lnTo>
                  <a:lnTo>
                    <a:pt x="57" y="19"/>
                  </a:lnTo>
                  <a:lnTo>
                    <a:pt x="40" y="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2" name="Freeform 182">
              <a:extLst>
                <a:ext uri="{FF2B5EF4-FFF2-40B4-BE49-F238E27FC236}">
                  <a16:creationId xmlns:a16="http://schemas.microsoft.com/office/drawing/2014/main" id="{5DA8F0C9-8204-4B22-997E-892235E2C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" y="2187"/>
              <a:ext cx="70" cy="68"/>
            </a:xfrm>
            <a:custGeom>
              <a:avLst/>
              <a:gdLst>
                <a:gd name="T0" fmla="+- 0 4009 3939"/>
                <a:gd name="T1" fmla="*/ T0 w 70"/>
                <a:gd name="T2" fmla="+- 0 2221 2188"/>
                <a:gd name="T3" fmla="*/ 2221 h 68"/>
                <a:gd name="T4" fmla="+- 0 4006 3939"/>
                <a:gd name="T5" fmla="*/ T4 w 70"/>
                <a:gd name="T6" fmla="+- 0 2208 2188"/>
                <a:gd name="T7" fmla="*/ 2208 h 68"/>
                <a:gd name="T8" fmla="+- 0 3998 3939"/>
                <a:gd name="T9" fmla="*/ T8 w 70"/>
                <a:gd name="T10" fmla="+- 0 2197 2188"/>
                <a:gd name="T11" fmla="*/ 2197 h 68"/>
                <a:gd name="T12" fmla="+- 0 3987 3939"/>
                <a:gd name="T13" fmla="*/ T12 w 70"/>
                <a:gd name="T14" fmla="+- 0 2190 2188"/>
                <a:gd name="T15" fmla="*/ 2190 h 68"/>
                <a:gd name="T16" fmla="+- 0 3973 3939"/>
                <a:gd name="T17" fmla="*/ T16 w 70"/>
                <a:gd name="T18" fmla="+- 0 2188 2188"/>
                <a:gd name="T19" fmla="*/ 2188 h 68"/>
                <a:gd name="T20" fmla="+- 0 3959 3939"/>
                <a:gd name="T21" fmla="*/ T20 w 70"/>
                <a:gd name="T22" fmla="+- 0 2190 2188"/>
                <a:gd name="T23" fmla="*/ 2190 h 68"/>
                <a:gd name="T24" fmla="+- 0 3949 3939"/>
                <a:gd name="T25" fmla="*/ T24 w 70"/>
                <a:gd name="T26" fmla="+- 0 2197 2188"/>
                <a:gd name="T27" fmla="*/ 2197 h 68"/>
                <a:gd name="T28" fmla="+- 0 3942 3939"/>
                <a:gd name="T29" fmla="*/ T28 w 70"/>
                <a:gd name="T30" fmla="+- 0 2208 2188"/>
                <a:gd name="T31" fmla="*/ 2208 h 68"/>
                <a:gd name="T32" fmla="+- 0 3939 3939"/>
                <a:gd name="T33" fmla="*/ T32 w 70"/>
                <a:gd name="T34" fmla="+- 0 2221 2188"/>
                <a:gd name="T35" fmla="*/ 2221 h 68"/>
                <a:gd name="T36" fmla="+- 0 3942 3939"/>
                <a:gd name="T37" fmla="*/ T36 w 70"/>
                <a:gd name="T38" fmla="+- 0 2234 2188"/>
                <a:gd name="T39" fmla="*/ 2234 h 68"/>
                <a:gd name="T40" fmla="+- 0 3949 3939"/>
                <a:gd name="T41" fmla="*/ T40 w 70"/>
                <a:gd name="T42" fmla="+- 0 2244 2188"/>
                <a:gd name="T43" fmla="*/ 2244 h 68"/>
                <a:gd name="T44" fmla="+- 0 3959 3939"/>
                <a:gd name="T45" fmla="*/ T44 w 70"/>
                <a:gd name="T46" fmla="+- 0 2252 2188"/>
                <a:gd name="T47" fmla="*/ 2252 h 68"/>
                <a:gd name="T48" fmla="+- 0 3973 3939"/>
                <a:gd name="T49" fmla="*/ T48 w 70"/>
                <a:gd name="T50" fmla="+- 0 2255 2188"/>
                <a:gd name="T51" fmla="*/ 2255 h 68"/>
                <a:gd name="T52" fmla="+- 0 3987 3939"/>
                <a:gd name="T53" fmla="*/ T52 w 70"/>
                <a:gd name="T54" fmla="+- 0 2252 2188"/>
                <a:gd name="T55" fmla="*/ 2252 h 68"/>
                <a:gd name="T56" fmla="+- 0 3998 3939"/>
                <a:gd name="T57" fmla="*/ T56 w 70"/>
                <a:gd name="T58" fmla="+- 0 2244 2188"/>
                <a:gd name="T59" fmla="*/ 2244 h 68"/>
                <a:gd name="T60" fmla="+- 0 4006 3939"/>
                <a:gd name="T61" fmla="*/ T60 w 70"/>
                <a:gd name="T62" fmla="+- 0 2234 2188"/>
                <a:gd name="T63" fmla="*/ 2234 h 68"/>
                <a:gd name="T64" fmla="+- 0 4009 3939"/>
                <a:gd name="T65" fmla="*/ T64 w 70"/>
                <a:gd name="T66" fmla="+- 0 2221 2188"/>
                <a:gd name="T67" fmla="*/ 2221 h 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70" h="68">
                  <a:moveTo>
                    <a:pt x="70" y="33"/>
                  </a:moveTo>
                  <a:lnTo>
                    <a:pt x="67" y="20"/>
                  </a:lnTo>
                  <a:lnTo>
                    <a:pt x="59" y="9"/>
                  </a:lnTo>
                  <a:lnTo>
                    <a:pt x="48" y="2"/>
                  </a:lnTo>
                  <a:lnTo>
                    <a:pt x="34" y="0"/>
                  </a:lnTo>
                  <a:lnTo>
                    <a:pt x="20" y="2"/>
                  </a:lnTo>
                  <a:lnTo>
                    <a:pt x="10" y="9"/>
                  </a:lnTo>
                  <a:lnTo>
                    <a:pt x="3" y="20"/>
                  </a:lnTo>
                  <a:lnTo>
                    <a:pt x="0" y="33"/>
                  </a:lnTo>
                  <a:lnTo>
                    <a:pt x="3" y="46"/>
                  </a:lnTo>
                  <a:lnTo>
                    <a:pt x="10" y="56"/>
                  </a:lnTo>
                  <a:lnTo>
                    <a:pt x="20" y="64"/>
                  </a:lnTo>
                  <a:lnTo>
                    <a:pt x="34" y="67"/>
                  </a:lnTo>
                  <a:lnTo>
                    <a:pt x="48" y="64"/>
                  </a:lnTo>
                  <a:lnTo>
                    <a:pt x="59" y="56"/>
                  </a:lnTo>
                  <a:lnTo>
                    <a:pt x="67" y="46"/>
                  </a:lnTo>
                  <a:lnTo>
                    <a:pt x="70" y="33"/>
                  </a:lnTo>
                  <a:close/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33" name="Picture 183">
              <a:extLst>
                <a:ext uri="{FF2B5EF4-FFF2-40B4-BE49-F238E27FC236}">
                  <a16:creationId xmlns:a16="http://schemas.microsoft.com/office/drawing/2014/main" id="{7BCB8D94-41E7-448C-9D11-11926A910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" y="2208"/>
              <a:ext cx="257" cy="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Line 184">
              <a:extLst>
                <a:ext uri="{FF2B5EF4-FFF2-40B4-BE49-F238E27FC236}">
                  <a16:creationId xmlns:a16="http://schemas.microsoft.com/office/drawing/2014/main" id="{63C67DD7-D372-4512-ADAE-470C35A984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69" y="2396"/>
              <a:ext cx="636" cy="596"/>
            </a:xfrm>
            <a:prstGeom prst="line">
              <a:avLst/>
            </a:pr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Freeform 185">
              <a:extLst>
                <a:ext uri="{FF2B5EF4-FFF2-40B4-BE49-F238E27FC236}">
                  <a16:creationId xmlns:a16="http://schemas.microsoft.com/office/drawing/2014/main" id="{8B625D27-07FD-41B2-A7F1-C5F0E06EF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" y="2905"/>
              <a:ext cx="92" cy="87"/>
            </a:xfrm>
            <a:custGeom>
              <a:avLst/>
              <a:gdLst>
                <a:gd name="T0" fmla="+- 0 3169 3114"/>
                <a:gd name="T1" fmla="*/ T0 w 92"/>
                <a:gd name="T2" fmla="+- 0 2905 2905"/>
                <a:gd name="T3" fmla="*/ 2905 h 87"/>
                <a:gd name="T4" fmla="+- 0 3150 3114"/>
                <a:gd name="T5" fmla="*/ T4 w 92"/>
                <a:gd name="T6" fmla="+- 0 2915 2905"/>
                <a:gd name="T7" fmla="*/ 2915 h 87"/>
                <a:gd name="T8" fmla="+- 0 3135 3114"/>
                <a:gd name="T9" fmla="*/ T8 w 92"/>
                <a:gd name="T10" fmla="+- 0 2929 2905"/>
                <a:gd name="T11" fmla="*/ 2929 h 87"/>
                <a:gd name="T12" fmla="+- 0 3123 3114"/>
                <a:gd name="T13" fmla="*/ T12 w 92"/>
                <a:gd name="T14" fmla="+- 0 2946 2905"/>
                <a:gd name="T15" fmla="*/ 2946 h 87"/>
                <a:gd name="T16" fmla="+- 0 3114 3114"/>
                <a:gd name="T17" fmla="*/ T16 w 92"/>
                <a:gd name="T18" fmla="+- 0 2965 2905"/>
                <a:gd name="T19" fmla="*/ 2965 h 87"/>
                <a:gd name="T20" fmla="+- 0 3205 3114"/>
                <a:gd name="T21" fmla="*/ T20 w 92"/>
                <a:gd name="T22" fmla="+- 0 2992 2905"/>
                <a:gd name="T23" fmla="*/ 2992 h 87"/>
                <a:gd name="T24" fmla="+- 0 3169 3114"/>
                <a:gd name="T25" fmla="*/ T24 w 92"/>
                <a:gd name="T26" fmla="+- 0 2905 2905"/>
                <a:gd name="T27" fmla="*/ 2905 h 8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2" h="87">
                  <a:moveTo>
                    <a:pt x="55" y="0"/>
                  </a:moveTo>
                  <a:lnTo>
                    <a:pt x="36" y="10"/>
                  </a:lnTo>
                  <a:lnTo>
                    <a:pt x="21" y="24"/>
                  </a:lnTo>
                  <a:lnTo>
                    <a:pt x="9" y="41"/>
                  </a:lnTo>
                  <a:lnTo>
                    <a:pt x="0" y="60"/>
                  </a:lnTo>
                  <a:lnTo>
                    <a:pt x="91" y="8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6" name="Freeform 186">
              <a:extLst>
                <a:ext uri="{FF2B5EF4-FFF2-40B4-BE49-F238E27FC236}">
                  <a16:creationId xmlns:a16="http://schemas.microsoft.com/office/drawing/2014/main" id="{01680B0B-4268-465B-805F-8445CBE2F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" y="2362"/>
              <a:ext cx="70" cy="70"/>
            </a:xfrm>
            <a:custGeom>
              <a:avLst/>
              <a:gdLst>
                <a:gd name="T0" fmla="+- 0 2605 2535"/>
                <a:gd name="T1" fmla="*/ T0 w 70"/>
                <a:gd name="T2" fmla="+- 0 2396 2363"/>
                <a:gd name="T3" fmla="*/ 2396 h 70"/>
                <a:gd name="T4" fmla="+- 0 2602 2535"/>
                <a:gd name="T5" fmla="*/ T4 w 70"/>
                <a:gd name="T6" fmla="+- 0 2383 2363"/>
                <a:gd name="T7" fmla="*/ 2383 h 70"/>
                <a:gd name="T8" fmla="+- 0 2594 2535"/>
                <a:gd name="T9" fmla="*/ T8 w 70"/>
                <a:gd name="T10" fmla="+- 0 2372 2363"/>
                <a:gd name="T11" fmla="*/ 2372 h 70"/>
                <a:gd name="T12" fmla="+- 0 2583 2535"/>
                <a:gd name="T13" fmla="*/ T12 w 70"/>
                <a:gd name="T14" fmla="+- 0 2365 2363"/>
                <a:gd name="T15" fmla="*/ 2365 h 70"/>
                <a:gd name="T16" fmla="+- 0 2569 2535"/>
                <a:gd name="T17" fmla="*/ T16 w 70"/>
                <a:gd name="T18" fmla="+- 0 2363 2363"/>
                <a:gd name="T19" fmla="*/ 2363 h 70"/>
                <a:gd name="T20" fmla="+- 0 2555 2535"/>
                <a:gd name="T21" fmla="*/ T20 w 70"/>
                <a:gd name="T22" fmla="+- 0 2365 2363"/>
                <a:gd name="T23" fmla="*/ 2365 h 70"/>
                <a:gd name="T24" fmla="+- 0 2545 2535"/>
                <a:gd name="T25" fmla="*/ T24 w 70"/>
                <a:gd name="T26" fmla="+- 0 2372 2363"/>
                <a:gd name="T27" fmla="*/ 2372 h 70"/>
                <a:gd name="T28" fmla="+- 0 2538 2535"/>
                <a:gd name="T29" fmla="*/ T28 w 70"/>
                <a:gd name="T30" fmla="+- 0 2383 2363"/>
                <a:gd name="T31" fmla="*/ 2383 h 70"/>
                <a:gd name="T32" fmla="+- 0 2535 2535"/>
                <a:gd name="T33" fmla="*/ T32 w 70"/>
                <a:gd name="T34" fmla="+- 0 2396 2363"/>
                <a:gd name="T35" fmla="*/ 2396 h 70"/>
                <a:gd name="T36" fmla="+- 0 2538 2535"/>
                <a:gd name="T37" fmla="*/ T36 w 70"/>
                <a:gd name="T38" fmla="+- 0 2410 2363"/>
                <a:gd name="T39" fmla="*/ 2410 h 70"/>
                <a:gd name="T40" fmla="+- 0 2545 2535"/>
                <a:gd name="T41" fmla="*/ T40 w 70"/>
                <a:gd name="T42" fmla="+- 0 2422 2363"/>
                <a:gd name="T43" fmla="*/ 2422 h 70"/>
                <a:gd name="T44" fmla="+- 0 2555 2535"/>
                <a:gd name="T45" fmla="*/ T44 w 70"/>
                <a:gd name="T46" fmla="+- 0 2430 2363"/>
                <a:gd name="T47" fmla="*/ 2430 h 70"/>
                <a:gd name="T48" fmla="+- 0 2569 2535"/>
                <a:gd name="T49" fmla="*/ T48 w 70"/>
                <a:gd name="T50" fmla="+- 0 2432 2363"/>
                <a:gd name="T51" fmla="*/ 2432 h 70"/>
                <a:gd name="T52" fmla="+- 0 2583 2535"/>
                <a:gd name="T53" fmla="*/ T52 w 70"/>
                <a:gd name="T54" fmla="+- 0 2430 2363"/>
                <a:gd name="T55" fmla="*/ 2430 h 70"/>
                <a:gd name="T56" fmla="+- 0 2594 2535"/>
                <a:gd name="T57" fmla="*/ T56 w 70"/>
                <a:gd name="T58" fmla="+- 0 2422 2363"/>
                <a:gd name="T59" fmla="*/ 2422 h 70"/>
                <a:gd name="T60" fmla="+- 0 2602 2535"/>
                <a:gd name="T61" fmla="*/ T60 w 70"/>
                <a:gd name="T62" fmla="+- 0 2410 2363"/>
                <a:gd name="T63" fmla="*/ 2410 h 70"/>
                <a:gd name="T64" fmla="+- 0 2605 2535"/>
                <a:gd name="T65" fmla="*/ T64 w 70"/>
                <a:gd name="T66" fmla="+- 0 2396 2363"/>
                <a:gd name="T67" fmla="*/ 2396 h 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70" h="70">
                  <a:moveTo>
                    <a:pt x="70" y="33"/>
                  </a:moveTo>
                  <a:lnTo>
                    <a:pt x="67" y="20"/>
                  </a:lnTo>
                  <a:lnTo>
                    <a:pt x="59" y="9"/>
                  </a:lnTo>
                  <a:lnTo>
                    <a:pt x="48" y="2"/>
                  </a:lnTo>
                  <a:lnTo>
                    <a:pt x="34" y="0"/>
                  </a:lnTo>
                  <a:lnTo>
                    <a:pt x="20" y="2"/>
                  </a:lnTo>
                  <a:lnTo>
                    <a:pt x="10" y="9"/>
                  </a:lnTo>
                  <a:lnTo>
                    <a:pt x="3" y="20"/>
                  </a:lnTo>
                  <a:lnTo>
                    <a:pt x="0" y="33"/>
                  </a:lnTo>
                  <a:lnTo>
                    <a:pt x="3" y="47"/>
                  </a:lnTo>
                  <a:lnTo>
                    <a:pt x="10" y="59"/>
                  </a:lnTo>
                  <a:lnTo>
                    <a:pt x="20" y="67"/>
                  </a:lnTo>
                  <a:lnTo>
                    <a:pt x="34" y="69"/>
                  </a:lnTo>
                  <a:lnTo>
                    <a:pt x="48" y="67"/>
                  </a:lnTo>
                  <a:lnTo>
                    <a:pt x="59" y="59"/>
                  </a:lnTo>
                  <a:lnTo>
                    <a:pt x="67" y="47"/>
                  </a:lnTo>
                  <a:lnTo>
                    <a:pt x="70" y="33"/>
                  </a:lnTo>
                  <a:close/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37" name="Picture 187">
              <a:extLst>
                <a:ext uri="{FF2B5EF4-FFF2-40B4-BE49-F238E27FC236}">
                  <a16:creationId xmlns:a16="http://schemas.microsoft.com/office/drawing/2014/main" id="{2A9B730C-A781-4CA6-BE66-FA961189D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6" y="3816"/>
              <a:ext cx="257" cy="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Line 188">
              <a:extLst>
                <a:ext uri="{FF2B5EF4-FFF2-40B4-BE49-F238E27FC236}">
                  <a16:creationId xmlns:a16="http://schemas.microsoft.com/office/drawing/2014/main" id="{D681C833-F719-45A7-89EE-48FD247333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49" y="3221"/>
              <a:ext cx="652" cy="623"/>
            </a:xfrm>
            <a:prstGeom prst="line">
              <a:avLst/>
            </a:pr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Freeform 189">
              <a:extLst>
                <a:ext uri="{FF2B5EF4-FFF2-40B4-BE49-F238E27FC236}">
                  <a16:creationId xmlns:a16="http://schemas.microsoft.com/office/drawing/2014/main" id="{DE971C4C-C1DF-482D-8334-36B2D753C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" y="3154"/>
              <a:ext cx="92" cy="87"/>
            </a:xfrm>
            <a:custGeom>
              <a:avLst/>
              <a:gdLst>
                <a:gd name="T0" fmla="+- 0 3193 3102"/>
                <a:gd name="T1" fmla="*/ T0 w 92"/>
                <a:gd name="T2" fmla="+- 0 3155 3155"/>
                <a:gd name="T3" fmla="*/ 3155 h 87"/>
                <a:gd name="T4" fmla="+- 0 3102 3102"/>
                <a:gd name="T5" fmla="*/ T4 w 92"/>
                <a:gd name="T6" fmla="+- 0 3181 3155"/>
                <a:gd name="T7" fmla="*/ 3181 h 87"/>
                <a:gd name="T8" fmla="+- 0 3111 3102"/>
                <a:gd name="T9" fmla="*/ T8 w 92"/>
                <a:gd name="T10" fmla="+- 0 3200 3155"/>
                <a:gd name="T11" fmla="*/ 3200 h 87"/>
                <a:gd name="T12" fmla="+- 0 3123 3102"/>
                <a:gd name="T13" fmla="*/ T12 w 92"/>
                <a:gd name="T14" fmla="+- 0 3220 3155"/>
                <a:gd name="T15" fmla="*/ 3220 h 87"/>
                <a:gd name="T16" fmla="+- 0 3138 3102"/>
                <a:gd name="T17" fmla="*/ T16 w 92"/>
                <a:gd name="T18" fmla="+- 0 3232 3155"/>
                <a:gd name="T19" fmla="*/ 3232 h 87"/>
                <a:gd name="T20" fmla="+- 0 3157 3102"/>
                <a:gd name="T21" fmla="*/ T20 w 92"/>
                <a:gd name="T22" fmla="+- 0 3241 3155"/>
                <a:gd name="T23" fmla="*/ 3241 h 87"/>
                <a:gd name="T24" fmla="+- 0 3193 3102"/>
                <a:gd name="T25" fmla="*/ T24 w 92"/>
                <a:gd name="T26" fmla="+- 0 3155 3155"/>
                <a:gd name="T27" fmla="*/ 3155 h 8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2" h="87">
                  <a:moveTo>
                    <a:pt x="91" y="0"/>
                  </a:moveTo>
                  <a:lnTo>
                    <a:pt x="0" y="26"/>
                  </a:lnTo>
                  <a:lnTo>
                    <a:pt x="9" y="45"/>
                  </a:lnTo>
                  <a:lnTo>
                    <a:pt x="21" y="65"/>
                  </a:lnTo>
                  <a:lnTo>
                    <a:pt x="36" y="77"/>
                  </a:lnTo>
                  <a:lnTo>
                    <a:pt x="55" y="8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40" name="Freeform 190">
              <a:extLst>
                <a:ext uri="{FF2B5EF4-FFF2-40B4-BE49-F238E27FC236}">
                  <a16:creationId xmlns:a16="http://schemas.microsoft.com/office/drawing/2014/main" id="{79C6317F-64F2-4776-AE89-4663A2D9D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3807"/>
              <a:ext cx="70" cy="70"/>
            </a:xfrm>
            <a:custGeom>
              <a:avLst/>
              <a:gdLst>
                <a:gd name="T0" fmla="+- 0 2482 2413"/>
                <a:gd name="T1" fmla="*/ T0 w 70"/>
                <a:gd name="T2" fmla="+- 0 3841 3808"/>
                <a:gd name="T3" fmla="*/ 3841 h 70"/>
                <a:gd name="T4" fmla="+- 0 2479 2413"/>
                <a:gd name="T5" fmla="*/ T4 w 70"/>
                <a:gd name="T6" fmla="+- 0 3828 3808"/>
                <a:gd name="T7" fmla="*/ 3828 h 70"/>
                <a:gd name="T8" fmla="+- 0 2472 2413"/>
                <a:gd name="T9" fmla="*/ T8 w 70"/>
                <a:gd name="T10" fmla="+- 0 3817 3808"/>
                <a:gd name="T11" fmla="*/ 3817 h 70"/>
                <a:gd name="T12" fmla="+- 0 2460 2413"/>
                <a:gd name="T13" fmla="*/ T12 w 70"/>
                <a:gd name="T14" fmla="+- 0 3810 3808"/>
                <a:gd name="T15" fmla="*/ 3810 h 70"/>
                <a:gd name="T16" fmla="+- 0 2446 2413"/>
                <a:gd name="T17" fmla="*/ T16 w 70"/>
                <a:gd name="T18" fmla="+- 0 3808 3808"/>
                <a:gd name="T19" fmla="*/ 3808 h 70"/>
                <a:gd name="T20" fmla="+- 0 2433 2413"/>
                <a:gd name="T21" fmla="*/ T20 w 70"/>
                <a:gd name="T22" fmla="+- 0 3810 3808"/>
                <a:gd name="T23" fmla="*/ 3810 h 70"/>
                <a:gd name="T24" fmla="+- 0 2422 2413"/>
                <a:gd name="T25" fmla="*/ T24 w 70"/>
                <a:gd name="T26" fmla="+- 0 3817 3808"/>
                <a:gd name="T27" fmla="*/ 3817 h 70"/>
                <a:gd name="T28" fmla="+- 0 2415 2413"/>
                <a:gd name="T29" fmla="*/ T28 w 70"/>
                <a:gd name="T30" fmla="+- 0 3828 3808"/>
                <a:gd name="T31" fmla="*/ 3828 h 70"/>
                <a:gd name="T32" fmla="+- 0 2413 2413"/>
                <a:gd name="T33" fmla="*/ T32 w 70"/>
                <a:gd name="T34" fmla="+- 0 3841 3808"/>
                <a:gd name="T35" fmla="*/ 3841 h 70"/>
                <a:gd name="T36" fmla="+- 0 2415 2413"/>
                <a:gd name="T37" fmla="*/ T36 w 70"/>
                <a:gd name="T38" fmla="+- 0 3855 3808"/>
                <a:gd name="T39" fmla="*/ 3855 h 70"/>
                <a:gd name="T40" fmla="+- 0 2422 2413"/>
                <a:gd name="T41" fmla="*/ T40 w 70"/>
                <a:gd name="T42" fmla="+- 0 3866 3808"/>
                <a:gd name="T43" fmla="*/ 3866 h 70"/>
                <a:gd name="T44" fmla="+- 0 2433 2413"/>
                <a:gd name="T45" fmla="*/ T44 w 70"/>
                <a:gd name="T46" fmla="+- 0 3874 3808"/>
                <a:gd name="T47" fmla="*/ 3874 h 70"/>
                <a:gd name="T48" fmla="+- 0 2446 2413"/>
                <a:gd name="T49" fmla="*/ T48 w 70"/>
                <a:gd name="T50" fmla="+- 0 3877 3808"/>
                <a:gd name="T51" fmla="*/ 3877 h 70"/>
                <a:gd name="T52" fmla="+- 0 2460 2413"/>
                <a:gd name="T53" fmla="*/ T52 w 70"/>
                <a:gd name="T54" fmla="+- 0 3874 3808"/>
                <a:gd name="T55" fmla="*/ 3874 h 70"/>
                <a:gd name="T56" fmla="+- 0 2472 2413"/>
                <a:gd name="T57" fmla="*/ T56 w 70"/>
                <a:gd name="T58" fmla="+- 0 3866 3808"/>
                <a:gd name="T59" fmla="*/ 3866 h 70"/>
                <a:gd name="T60" fmla="+- 0 2479 2413"/>
                <a:gd name="T61" fmla="*/ T60 w 70"/>
                <a:gd name="T62" fmla="+- 0 3855 3808"/>
                <a:gd name="T63" fmla="*/ 3855 h 70"/>
                <a:gd name="T64" fmla="+- 0 2482 2413"/>
                <a:gd name="T65" fmla="*/ T64 w 70"/>
                <a:gd name="T66" fmla="+- 0 3841 3808"/>
                <a:gd name="T67" fmla="*/ 3841 h 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70" h="70">
                  <a:moveTo>
                    <a:pt x="69" y="33"/>
                  </a:moveTo>
                  <a:lnTo>
                    <a:pt x="66" y="20"/>
                  </a:lnTo>
                  <a:lnTo>
                    <a:pt x="59" y="9"/>
                  </a:lnTo>
                  <a:lnTo>
                    <a:pt x="47" y="2"/>
                  </a:lnTo>
                  <a:lnTo>
                    <a:pt x="33" y="0"/>
                  </a:lnTo>
                  <a:lnTo>
                    <a:pt x="20" y="2"/>
                  </a:lnTo>
                  <a:lnTo>
                    <a:pt x="9" y="9"/>
                  </a:lnTo>
                  <a:lnTo>
                    <a:pt x="2" y="20"/>
                  </a:lnTo>
                  <a:lnTo>
                    <a:pt x="0" y="33"/>
                  </a:lnTo>
                  <a:lnTo>
                    <a:pt x="2" y="47"/>
                  </a:lnTo>
                  <a:lnTo>
                    <a:pt x="9" y="58"/>
                  </a:lnTo>
                  <a:lnTo>
                    <a:pt x="20" y="66"/>
                  </a:lnTo>
                  <a:lnTo>
                    <a:pt x="33" y="69"/>
                  </a:lnTo>
                  <a:lnTo>
                    <a:pt x="47" y="66"/>
                  </a:lnTo>
                  <a:lnTo>
                    <a:pt x="59" y="58"/>
                  </a:lnTo>
                  <a:lnTo>
                    <a:pt x="66" y="47"/>
                  </a:lnTo>
                  <a:lnTo>
                    <a:pt x="69" y="33"/>
                  </a:lnTo>
                  <a:close/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41" name="Picture 191">
              <a:extLst>
                <a:ext uri="{FF2B5EF4-FFF2-40B4-BE49-F238E27FC236}">
                  <a16:creationId xmlns:a16="http://schemas.microsoft.com/office/drawing/2014/main" id="{EF299863-F277-4C67-ADE6-A85EF984D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4288"/>
              <a:ext cx="260" cy="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Line 192">
              <a:extLst>
                <a:ext uri="{FF2B5EF4-FFF2-40B4-BE49-F238E27FC236}">
                  <a16:creationId xmlns:a16="http://schemas.microsoft.com/office/drawing/2014/main" id="{512BAE42-2651-4B30-98B0-495CE6DDBA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86" y="4288"/>
              <a:ext cx="0" cy="0"/>
            </a:xfrm>
            <a:prstGeom prst="line">
              <a:avLst/>
            </a:pr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Freeform 193">
              <a:extLst>
                <a:ext uri="{FF2B5EF4-FFF2-40B4-BE49-F238E27FC236}">
                  <a16:creationId xmlns:a16="http://schemas.microsoft.com/office/drawing/2014/main" id="{B57256AF-CB2C-4742-B5C4-2980F1C6E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" y="3207"/>
              <a:ext cx="80" cy="96"/>
            </a:xfrm>
            <a:custGeom>
              <a:avLst/>
              <a:gdLst>
                <a:gd name="T0" fmla="+- 0 3286 3246"/>
                <a:gd name="T1" fmla="*/ T0 w 80"/>
                <a:gd name="T2" fmla="+- 0 3208 3208"/>
                <a:gd name="T3" fmla="*/ 3208 h 96"/>
                <a:gd name="T4" fmla="+- 0 3246 3246"/>
                <a:gd name="T5" fmla="*/ T4 w 80"/>
                <a:gd name="T6" fmla="+- 0 3294 3208"/>
                <a:gd name="T7" fmla="*/ 3294 h 96"/>
                <a:gd name="T8" fmla="+- 0 3265 3246"/>
                <a:gd name="T9" fmla="*/ T8 w 80"/>
                <a:gd name="T10" fmla="+- 0 3301 3208"/>
                <a:gd name="T11" fmla="*/ 3301 h 96"/>
                <a:gd name="T12" fmla="+- 0 3286 3246"/>
                <a:gd name="T13" fmla="*/ T12 w 80"/>
                <a:gd name="T14" fmla="+- 0 3304 3208"/>
                <a:gd name="T15" fmla="*/ 3304 h 96"/>
                <a:gd name="T16" fmla="+- 0 3306 3246"/>
                <a:gd name="T17" fmla="*/ T16 w 80"/>
                <a:gd name="T18" fmla="+- 0 3301 3208"/>
                <a:gd name="T19" fmla="*/ 3301 h 96"/>
                <a:gd name="T20" fmla="+- 0 3325 3246"/>
                <a:gd name="T21" fmla="*/ T20 w 80"/>
                <a:gd name="T22" fmla="+- 0 3294 3208"/>
                <a:gd name="T23" fmla="*/ 3294 h 96"/>
                <a:gd name="T24" fmla="+- 0 3286 3246"/>
                <a:gd name="T25" fmla="*/ T24 w 80"/>
                <a:gd name="T26" fmla="+- 0 3208 3208"/>
                <a:gd name="T27" fmla="*/ 3208 h 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80" h="96">
                  <a:moveTo>
                    <a:pt x="40" y="0"/>
                  </a:moveTo>
                  <a:lnTo>
                    <a:pt x="0" y="86"/>
                  </a:lnTo>
                  <a:lnTo>
                    <a:pt x="19" y="93"/>
                  </a:lnTo>
                  <a:lnTo>
                    <a:pt x="40" y="96"/>
                  </a:lnTo>
                  <a:lnTo>
                    <a:pt x="60" y="93"/>
                  </a:lnTo>
                  <a:lnTo>
                    <a:pt x="79" y="8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44" name="Freeform 194">
              <a:extLst>
                <a:ext uri="{FF2B5EF4-FFF2-40B4-BE49-F238E27FC236}">
                  <a16:creationId xmlns:a16="http://schemas.microsoft.com/office/drawing/2014/main" id="{3BE8C10E-481B-4396-992E-D4710796A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" y="4254"/>
              <a:ext cx="70" cy="70"/>
            </a:xfrm>
            <a:custGeom>
              <a:avLst/>
              <a:gdLst>
                <a:gd name="T0" fmla="+- 0 3320 3250"/>
                <a:gd name="T1" fmla="*/ T0 w 70"/>
                <a:gd name="T2" fmla="+- 0 4288 4254"/>
                <a:gd name="T3" fmla="*/ 4288 h 70"/>
                <a:gd name="T4" fmla="+- 0 3317 3250"/>
                <a:gd name="T5" fmla="*/ T4 w 70"/>
                <a:gd name="T6" fmla="+- 0 4274 4254"/>
                <a:gd name="T7" fmla="*/ 4274 h 70"/>
                <a:gd name="T8" fmla="+- 0 3309 3250"/>
                <a:gd name="T9" fmla="*/ T8 w 70"/>
                <a:gd name="T10" fmla="+- 0 4264 4254"/>
                <a:gd name="T11" fmla="*/ 4264 h 70"/>
                <a:gd name="T12" fmla="+- 0 3298 3250"/>
                <a:gd name="T13" fmla="*/ T12 w 70"/>
                <a:gd name="T14" fmla="+- 0 4257 4254"/>
                <a:gd name="T15" fmla="*/ 4257 h 70"/>
                <a:gd name="T16" fmla="+- 0 3284 3250"/>
                <a:gd name="T17" fmla="*/ T16 w 70"/>
                <a:gd name="T18" fmla="+- 0 4254 4254"/>
                <a:gd name="T19" fmla="*/ 4254 h 70"/>
                <a:gd name="T20" fmla="+- 0 3271 3250"/>
                <a:gd name="T21" fmla="*/ T20 w 70"/>
                <a:gd name="T22" fmla="+- 0 4257 4254"/>
                <a:gd name="T23" fmla="*/ 4257 h 70"/>
                <a:gd name="T24" fmla="+- 0 3260 3250"/>
                <a:gd name="T25" fmla="*/ T24 w 70"/>
                <a:gd name="T26" fmla="+- 0 4264 4254"/>
                <a:gd name="T27" fmla="*/ 4264 h 70"/>
                <a:gd name="T28" fmla="+- 0 3253 3250"/>
                <a:gd name="T29" fmla="*/ T28 w 70"/>
                <a:gd name="T30" fmla="+- 0 4274 4254"/>
                <a:gd name="T31" fmla="*/ 4274 h 70"/>
                <a:gd name="T32" fmla="+- 0 3250 3250"/>
                <a:gd name="T33" fmla="*/ T32 w 70"/>
                <a:gd name="T34" fmla="+- 0 4288 4254"/>
                <a:gd name="T35" fmla="*/ 4288 h 70"/>
                <a:gd name="T36" fmla="+- 0 3253 3250"/>
                <a:gd name="T37" fmla="*/ T36 w 70"/>
                <a:gd name="T38" fmla="+- 0 4301 4254"/>
                <a:gd name="T39" fmla="*/ 4301 h 70"/>
                <a:gd name="T40" fmla="+- 0 3260 3250"/>
                <a:gd name="T41" fmla="*/ T40 w 70"/>
                <a:gd name="T42" fmla="+- 0 4313 4254"/>
                <a:gd name="T43" fmla="*/ 4313 h 70"/>
                <a:gd name="T44" fmla="+- 0 3271 3250"/>
                <a:gd name="T45" fmla="*/ T44 w 70"/>
                <a:gd name="T46" fmla="+- 0 4321 4254"/>
                <a:gd name="T47" fmla="*/ 4321 h 70"/>
                <a:gd name="T48" fmla="+- 0 3284 3250"/>
                <a:gd name="T49" fmla="*/ T48 w 70"/>
                <a:gd name="T50" fmla="+- 0 4324 4254"/>
                <a:gd name="T51" fmla="*/ 4324 h 70"/>
                <a:gd name="T52" fmla="+- 0 3298 3250"/>
                <a:gd name="T53" fmla="*/ T52 w 70"/>
                <a:gd name="T54" fmla="+- 0 4321 4254"/>
                <a:gd name="T55" fmla="*/ 4321 h 70"/>
                <a:gd name="T56" fmla="+- 0 3309 3250"/>
                <a:gd name="T57" fmla="*/ T56 w 70"/>
                <a:gd name="T58" fmla="+- 0 4313 4254"/>
                <a:gd name="T59" fmla="*/ 4313 h 70"/>
                <a:gd name="T60" fmla="+- 0 3317 3250"/>
                <a:gd name="T61" fmla="*/ T60 w 70"/>
                <a:gd name="T62" fmla="+- 0 4301 4254"/>
                <a:gd name="T63" fmla="*/ 4301 h 70"/>
                <a:gd name="T64" fmla="+- 0 3320 3250"/>
                <a:gd name="T65" fmla="*/ T64 w 70"/>
                <a:gd name="T66" fmla="+- 0 4288 4254"/>
                <a:gd name="T67" fmla="*/ 4288 h 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70" h="70">
                  <a:moveTo>
                    <a:pt x="70" y="34"/>
                  </a:moveTo>
                  <a:lnTo>
                    <a:pt x="67" y="20"/>
                  </a:lnTo>
                  <a:lnTo>
                    <a:pt x="59" y="10"/>
                  </a:lnTo>
                  <a:lnTo>
                    <a:pt x="48" y="3"/>
                  </a:lnTo>
                  <a:lnTo>
                    <a:pt x="34" y="0"/>
                  </a:lnTo>
                  <a:lnTo>
                    <a:pt x="21" y="3"/>
                  </a:lnTo>
                  <a:lnTo>
                    <a:pt x="10" y="10"/>
                  </a:lnTo>
                  <a:lnTo>
                    <a:pt x="3" y="20"/>
                  </a:lnTo>
                  <a:lnTo>
                    <a:pt x="0" y="34"/>
                  </a:lnTo>
                  <a:lnTo>
                    <a:pt x="3" y="47"/>
                  </a:lnTo>
                  <a:lnTo>
                    <a:pt x="10" y="59"/>
                  </a:lnTo>
                  <a:lnTo>
                    <a:pt x="21" y="67"/>
                  </a:lnTo>
                  <a:lnTo>
                    <a:pt x="34" y="70"/>
                  </a:lnTo>
                  <a:lnTo>
                    <a:pt x="48" y="67"/>
                  </a:lnTo>
                  <a:lnTo>
                    <a:pt x="59" y="59"/>
                  </a:lnTo>
                  <a:lnTo>
                    <a:pt x="67" y="47"/>
                  </a:lnTo>
                  <a:lnTo>
                    <a:pt x="70" y="34"/>
                  </a:lnTo>
                  <a:close/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pic>
          <p:nvPicPr>
            <p:cNvPr id="45" name="Picture 195">
              <a:extLst>
                <a:ext uri="{FF2B5EF4-FFF2-40B4-BE49-F238E27FC236}">
                  <a16:creationId xmlns:a16="http://schemas.microsoft.com/office/drawing/2014/main" id="{3ACC3FF5-A0D3-4B58-AF1E-C5C0DFF2D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8" y="3924"/>
              <a:ext cx="255" cy="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Line 196">
              <a:extLst>
                <a:ext uri="{FF2B5EF4-FFF2-40B4-BE49-F238E27FC236}">
                  <a16:creationId xmlns:a16="http://schemas.microsoft.com/office/drawing/2014/main" id="{49895465-AFC9-4925-8191-97486EB346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28" y="3952"/>
              <a:ext cx="0" cy="0"/>
            </a:xfrm>
            <a:prstGeom prst="line">
              <a:avLst/>
            </a:pr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Freeform 197">
              <a:extLst>
                <a:ext uri="{FF2B5EF4-FFF2-40B4-BE49-F238E27FC236}">
                  <a16:creationId xmlns:a16="http://schemas.microsoft.com/office/drawing/2014/main" id="{8738CA12-505C-48FF-8FD8-CBAB0E626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" y="3181"/>
              <a:ext cx="89" cy="92"/>
            </a:xfrm>
            <a:custGeom>
              <a:avLst/>
              <a:gdLst>
                <a:gd name="T0" fmla="+- 0 3366 3366"/>
                <a:gd name="T1" fmla="*/ T0 w 89"/>
                <a:gd name="T2" fmla="+- 0 3181 3181"/>
                <a:gd name="T3" fmla="*/ 3181 h 92"/>
                <a:gd name="T4" fmla="+- 0 3392 3366"/>
                <a:gd name="T5" fmla="*/ T4 w 89"/>
                <a:gd name="T6" fmla="+- 0 3272 3181"/>
                <a:gd name="T7" fmla="*/ 3272 h 92"/>
                <a:gd name="T8" fmla="+- 0 3411 3366"/>
                <a:gd name="T9" fmla="*/ T8 w 89"/>
                <a:gd name="T10" fmla="+- 0 3265 3181"/>
                <a:gd name="T11" fmla="*/ 3265 h 92"/>
                <a:gd name="T12" fmla="+- 0 3430 3366"/>
                <a:gd name="T13" fmla="*/ T12 w 89"/>
                <a:gd name="T14" fmla="+- 0 3253 3181"/>
                <a:gd name="T15" fmla="*/ 3253 h 92"/>
                <a:gd name="T16" fmla="+- 0 3445 3366"/>
                <a:gd name="T17" fmla="*/ T16 w 89"/>
                <a:gd name="T18" fmla="+- 0 3236 3181"/>
                <a:gd name="T19" fmla="*/ 3236 h 92"/>
                <a:gd name="T20" fmla="+- 0 3454 3366"/>
                <a:gd name="T21" fmla="*/ T20 w 89"/>
                <a:gd name="T22" fmla="+- 0 3220 3181"/>
                <a:gd name="T23" fmla="*/ 3220 h 92"/>
                <a:gd name="T24" fmla="+- 0 3366 3366"/>
                <a:gd name="T25" fmla="*/ T24 w 89"/>
                <a:gd name="T26" fmla="+- 0 3181 3181"/>
                <a:gd name="T27" fmla="*/ 3181 h 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89" h="92">
                  <a:moveTo>
                    <a:pt x="0" y="0"/>
                  </a:moveTo>
                  <a:lnTo>
                    <a:pt x="26" y="91"/>
                  </a:lnTo>
                  <a:lnTo>
                    <a:pt x="45" y="84"/>
                  </a:lnTo>
                  <a:lnTo>
                    <a:pt x="64" y="72"/>
                  </a:lnTo>
                  <a:lnTo>
                    <a:pt x="79" y="55"/>
                  </a:lnTo>
                  <a:lnTo>
                    <a:pt x="88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48" name="Freeform 198">
              <a:extLst>
                <a:ext uri="{FF2B5EF4-FFF2-40B4-BE49-F238E27FC236}">
                  <a16:creationId xmlns:a16="http://schemas.microsoft.com/office/drawing/2014/main" id="{729FE09B-C211-40FE-882C-3E8DD271D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" y="3915"/>
              <a:ext cx="70" cy="70"/>
            </a:xfrm>
            <a:custGeom>
              <a:avLst/>
              <a:gdLst>
                <a:gd name="T0" fmla="+- 0 4064 3994"/>
                <a:gd name="T1" fmla="*/ T0 w 70"/>
                <a:gd name="T2" fmla="+- 0 3949 3916"/>
                <a:gd name="T3" fmla="*/ 3949 h 70"/>
                <a:gd name="T4" fmla="+- 0 4061 3994"/>
                <a:gd name="T5" fmla="*/ T4 w 70"/>
                <a:gd name="T6" fmla="+- 0 3936 3916"/>
                <a:gd name="T7" fmla="*/ 3936 h 70"/>
                <a:gd name="T8" fmla="+- 0 4053 3994"/>
                <a:gd name="T9" fmla="*/ T8 w 70"/>
                <a:gd name="T10" fmla="+- 0 3925 3916"/>
                <a:gd name="T11" fmla="*/ 3925 h 70"/>
                <a:gd name="T12" fmla="+- 0 4042 3994"/>
                <a:gd name="T13" fmla="*/ T12 w 70"/>
                <a:gd name="T14" fmla="+- 0 3918 3916"/>
                <a:gd name="T15" fmla="*/ 3918 h 70"/>
                <a:gd name="T16" fmla="+- 0 4028 3994"/>
                <a:gd name="T17" fmla="*/ T16 w 70"/>
                <a:gd name="T18" fmla="+- 0 3916 3916"/>
                <a:gd name="T19" fmla="*/ 3916 h 70"/>
                <a:gd name="T20" fmla="+- 0 4015 3994"/>
                <a:gd name="T21" fmla="*/ T20 w 70"/>
                <a:gd name="T22" fmla="+- 0 3918 3916"/>
                <a:gd name="T23" fmla="*/ 3918 h 70"/>
                <a:gd name="T24" fmla="+- 0 4004 3994"/>
                <a:gd name="T25" fmla="*/ T24 w 70"/>
                <a:gd name="T26" fmla="+- 0 3925 3916"/>
                <a:gd name="T27" fmla="*/ 3925 h 70"/>
                <a:gd name="T28" fmla="+- 0 3997 3994"/>
                <a:gd name="T29" fmla="*/ T28 w 70"/>
                <a:gd name="T30" fmla="+- 0 3936 3916"/>
                <a:gd name="T31" fmla="*/ 3936 h 70"/>
                <a:gd name="T32" fmla="+- 0 3994 3994"/>
                <a:gd name="T33" fmla="*/ T32 w 70"/>
                <a:gd name="T34" fmla="+- 0 3949 3916"/>
                <a:gd name="T35" fmla="*/ 3949 h 70"/>
                <a:gd name="T36" fmla="+- 0 3997 3994"/>
                <a:gd name="T37" fmla="*/ T36 w 70"/>
                <a:gd name="T38" fmla="+- 0 3963 3916"/>
                <a:gd name="T39" fmla="*/ 3963 h 70"/>
                <a:gd name="T40" fmla="+- 0 4004 3994"/>
                <a:gd name="T41" fmla="*/ T40 w 70"/>
                <a:gd name="T42" fmla="+- 0 3974 3916"/>
                <a:gd name="T43" fmla="*/ 3974 h 70"/>
                <a:gd name="T44" fmla="+- 0 4015 3994"/>
                <a:gd name="T45" fmla="*/ T44 w 70"/>
                <a:gd name="T46" fmla="+- 0 3982 3916"/>
                <a:gd name="T47" fmla="*/ 3982 h 70"/>
                <a:gd name="T48" fmla="+- 0 4028 3994"/>
                <a:gd name="T49" fmla="*/ T48 w 70"/>
                <a:gd name="T50" fmla="+- 0 3985 3916"/>
                <a:gd name="T51" fmla="*/ 3985 h 70"/>
                <a:gd name="T52" fmla="+- 0 4042 3994"/>
                <a:gd name="T53" fmla="*/ T52 w 70"/>
                <a:gd name="T54" fmla="+- 0 3982 3916"/>
                <a:gd name="T55" fmla="*/ 3982 h 70"/>
                <a:gd name="T56" fmla="+- 0 4053 3994"/>
                <a:gd name="T57" fmla="*/ T56 w 70"/>
                <a:gd name="T58" fmla="+- 0 3974 3916"/>
                <a:gd name="T59" fmla="*/ 3974 h 70"/>
                <a:gd name="T60" fmla="+- 0 4061 3994"/>
                <a:gd name="T61" fmla="*/ T60 w 70"/>
                <a:gd name="T62" fmla="+- 0 3963 3916"/>
                <a:gd name="T63" fmla="*/ 3963 h 70"/>
                <a:gd name="T64" fmla="+- 0 4064 3994"/>
                <a:gd name="T65" fmla="*/ T64 w 70"/>
                <a:gd name="T66" fmla="+- 0 3949 3916"/>
                <a:gd name="T67" fmla="*/ 3949 h 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70" h="70">
                  <a:moveTo>
                    <a:pt x="70" y="33"/>
                  </a:moveTo>
                  <a:lnTo>
                    <a:pt x="67" y="20"/>
                  </a:lnTo>
                  <a:lnTo>
                    <a:pt x="59" y="9"/>
                  </a:lnTo>
                  <a:lnTo>
                    <a:pt x="48" y="2"/>
                  </a:lnTo>
                  <a:lnTo>
                    <a:pt x="34" y="0"/>
                  </a:lnTo>
                  <a:lnTo>
                    <a:pt x="21" y="2"/>
                  </a:lnTo>
                  <a:lnTo>
                    <a:pt x="10" y="9"/>
                  </a:lnTo>
                  <a:lnTo>
                    <a:pt x="3" y="20"/>
                  </a:lnTo>
                  <a:lnTo>
                    <a:pt x="0" y="33"/>
                  </a:lnTo>
                  <a:lnTo>
                    <a:pt x="3" y="47"/>
                  </a:lnTo>
                  <a:lnTo>
                    <a:pt x="10" y="58"/>
                  </a:lnTo>
                  <a:lnTo>
                    <a:pt x="21" y="66"/>
                  </a:lnTo>
                  <a:lnTo>
                    <a:pt x="34" y="69"/>
                  </a:lnTo>
                  <a:lnTo>
                    <a:pt x="48" y="66"/>
                  </a:lnTo>
                  <a:lnTo>
                    <a:pt x="59" y="58"/>
                  </a:lnTo>
                  <a:lnTo>
                    <a:pt x="67" y="47"/>
                  </a:lnTo>
                  <a:lnTo>
                    <a:pt x="70" y="33"/>
                  </a:lnTo>
                  <a:close/>
                </a:path>
              </a:pathLst>
            </a:custGeom>
            <a:noFill/>
            <a:ln w="762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49" name="Rectangle 199">
              <a:extLst>
                <a:ext uri="{FF2B5EF4-FFF2-40B4-BE49-F238E27FC236}">
                  <a16:creationId xmlns:a16="http://schemas.microsoft.com/office/drawing/2014/main" id="{A1CD0BB0-E0DF-4D97-A8EF-EE04B165C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1563"/>
              <a:ext cx="9060" cy="4815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50" name="Text Box 200">
              <a:extLst>
                <a:ext uri="{FF2B5EF4-FFF2-40B4-BE49-F238E27FC236}">
                  <a16:creationId xmlns:a16="http://schemas.microsoft.com/office/drawing/2014/main" id="{459414EB-808A-42A3-BC6F-D20F610CC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6035"/>
              <a:ext cx="500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</a:pPr>
              <a:r>
                <a:rPr lang="en-US" sz="1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“Dead Buffalo” </a:t>
              </a:r>
              <a:r>
                <a:rPr lang="ru-RU" sz="1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 Операционная спецификация</a:t>
              </a:r>
              <a:r>
                <a:rPr lang="en-US" sz="1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  <a:endPara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Text Box 201">
              <a:extLst>
                <a:ext uri="{FF2B5EF4-FFF2-40B4-BE49-F238E27FC236}">
                  <a16:creationId xmlns:a16="http://schemas.microsoft.com/office/drawing/2014/main" id="{B54BFDBB-5D47-4568-9D39-141AB5A09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7" y="5371"/>
              <a:ext cx="344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330"/>
                </a:lnSpc>
                <a:spcAft>
                  <a:spcPts val="0"/>
                </a:spcAft>
                <a:tabLst>
                  <a:tab pos="274955" algn="l"/>
                </a:tabLst>
              </a:pPr>
              <a:r>
                <a:rPr lang="en-US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b.	</a:t>
              </a:r>
              <a:r>
                <a: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Операционная спецификация</a:t>
              </a:r>
              <a:endPara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Text Box 202">
              <a:extLst>
                <a:ext uri="{FF2B5EF4-FFF2-40B4-BE49-F238E27FC236}">
                  <a16:creationId xmlns:a16="http://schemas.microsoft.com/office/drawing/2014/main" id="{3325AA44-91DA-48B3-B5BB-5DA9DDBA6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5386"/>
              <a:ext cx="2430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48285">
                <a:lnSpc>
                  <a:spcPts val="1330"/>
                </a:lnSpc>
                <a:spcAft>
                  <a:spcPts val="0"/>
                </a:spcAft>
                <a:tabLst>
                  <a:tab pos="514985" algn="l"/>
                </a:tabLst>
              </a:pPr>
              <a:r>
                <a:rPr lang="en-US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a.	“</a:t>
              </a:r>
              <a:r>
                <a:rPr lang="en-US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Dead Buffalo”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635"/>
                </a:spcBef>
                <a:spcAft>
                  <a:spcPts val="0"/>
                </a:spcAft>
              </a:pPr>
              <a:r>
                <a: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Рисунок</a:t>
              </a:r>
              <a:r>
                <a:rPr lang="en-US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10-6.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Text Box 203">
              <a:extLst>
                <a:ext uri="{FF2B5EF4-FFF2-40B4-BE49-F238E27FC236}">
                  <a16:creationId xmlns:a16="http://schemas.microsoft.com/office/drawing/2014/main" id="{93673C68-6733-453D-9FFF-E686FD58D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6" y="4980"/>
              <a:ext cx="1549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7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Производительность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Text Box 204">
              <a:extLst>
                <a:ext uri="{FF2B5EF4-FFF2-40B4-BE49-F238E27FC236}">
                  <a16:creationId xmlns:a16="http://schemas.microsoft.com/office/drawing/2014/main" id="{887A3DFB-3681-4C5E-BF7B-E0F22C6B5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" y="4603"/>
              <a:ext cx="47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7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Цена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Text Box 205">
              <a:extLst>
                <a:ext uri="{FF2B5EF4-FFF2-40B4-BE49-F238E27FC236}">
                  <a16:creationId xmlns:a16="http://schemas.microsoft.com/office/drawing/2014/main" id="{09779306-47A6-4979-AF89-BBE96B989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5" y="4116"/>
              <a:ext cx="67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Отдел продаж</a:t>
              </a:r>
              <a:endPara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Text Box 206">
              <a:extLst>
                <a:ext uri="{FF2B5EF4-FFF2-40B4-BE49-F238E27FC236}">
                  <a16:creationId xmlns:a16="http://schemas.microsoft.com/office/drawing/2014/main" id="{64F90FA8-2FCB-4917-A589-D52C1BD19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4236"/>
              <a:ext cx="115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985"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Комиссия от продаж</a:t>
              </a:r>
              <a:endPara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Text Box 207">
              <a:extLst>
                <a:ext uri="{FF2B5EF4-FFF2-40B4-BE49-F238E27FC236}">
                  <a16:creationId xmlns:a16="http://schemas.microsoft.com/office/drawing/2014/main" id="{B4E8757B-033B-4FC7-B18A-C76E7000E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5" y="4221"/>
              <a:ext cx="73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7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Продажи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Text Box 208">
              <a:extLst>
                <a:ext uri="{FF2B5EF4-FFF2-40B4-BE49-F238E27FC236}">
                  <a16:creationId xmlns:a16="http://schemas.microsoft.com/office/drawing/2014/main" id="{E2F9931C-E5D8-40AE-8EFE-9F8FA9D05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4128"/>
              <a:ext cx="98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7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Экономия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Text Box 209">
              <a:extLst>
                <a:ext uri="{FF2B5EF4-FFF2-40B4-BE49-F238E27FC236}">
                  <a16:creationId xmlns:a16="http://schemas.microsoft.com/office/drawing/2014/main" id="{ECEF37A3-FC50-465F-870E-02CC703F7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1" y="3223"/>
              <a:ext cx="1146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9525" algn="ctr">
                <a:spcAft>
                  <a:spcPts val="0"/>
                </a:spcAft>
              </a:pPr>
              <a:r>
                <a:rPr lang="ru-RU" sz="10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Сумм. продано единиц</a:t>
              </a:r>
              <a:endPara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0" name="Text Box 210">
              <a:extLst>
                <a:ext uri="{FF2B5EF4-FFF2-40B4-BE49-F238E27FC236}">
                  <a16:creationId xmlns:a16="http://schemas.microsoft.com/office/drawing/2014/main" id="{63B25DE1-427D-4F4E-A35A-D4388F36E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" y="3103"/>
              <a:ext cx="5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7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Цена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Text Box 211">
              <a:extLst>
                <a:ext uri="{FF2B5EF4-FFF2-40B4-BE49-F238E27FC236}">
                  <a16:creationId xmlns:a16="http://schemas.microsoft.com/office/drawing/2014/main" id="{BF8C6C74-3490-432B-95C9-0A5875A98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334"/>
              <a:ext cx="109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04140" algn="ctr"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Совокупный доход от продаж</a:t>
              </a:r>
              <a:endPara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2" name="Text Box 212">
              <a:extLst>
                <a:ext uri="{FF2B5EF4-FFF2-40B4-BE49-F238E27FC236}">
                  <a16:creationId xmlns:a16="http://schemas.microsoft.com/office/drawing/2014/main" id="{4A4596C8-976F-465C-A35A-9F5527CDE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724"/>
              <a:ext cx="76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7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Продажи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Text Box 213">
              <a:extLst>
                <a:ext uri="{FF2B5EF4-FFF2-40B4-BE49-F238E27FC236}">
                  <a16:creationId xmlns:a16="http://schemas.microsoft.com/office/drawing/2014/main" id="{4AD87887-E416-4310-9045-55EED2459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" y="1731"/>
              <a:ext cx="98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0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Доход от продаж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 Box 214">
              <a:extLst>
                <a:ext uri="{FF2B5EF4-FFF2-40B4-BE49-F238E27FC236}">
                  <a16:creationId xmlns:a16="http://schemas.microsoft.com/office/drawing/2014/main" id="{7CA3C6A3-67F7-482E-B0B6-49BDB7044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995"/>
              <a:ext cx="98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70"/>
                </a:lnSpc>
                <a:spcAft>
                  <a:spcPts val="0"/>
                </a:spcAft>
              </a:pPr>
              <a:r>
                <a:rPr lang="ru-RU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Реклама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Text Box 216">
              <a:extLst>
                <a:ext uri="{FF2B5EF4-FFF2-40B4-BE49-F238E27FC236}">
                  <a16:creationId xmlns:a16="http://schemas.microsoft.com/office/drawing/2014/main" id="{E33FE5C8-65E8-40A4-A054-DF757220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1779"/>
              <a:ext cx="94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70"/>
                </a:lnSpc>
                <a:spcAft>
                  <a:spcPts val="0"/>
                </a:spcAft>
              </a:pPr>
              <a:r>
                <a:rPr lang="ru-RU" sz="10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Участники</a:t>
              </a:r>
              <a:endPara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cxnSp>
        <p:nvCxnSpPr>
          <p:cNvPr id="69" name="Line 188">
            <a:extLst>
              <a:ext uri="{FF2B5EF4-FFF2-40B4-BE49-F238E27FC236}">
                <a16:creationId xmlns:a16="http://schemas.microsoft.com/office/drawing/2014/main" id="{11C91904-4914-480B-A32F-4A63072D18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66294" y="2140764"/>
            <a:ext cx="0" cy="891724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Line 188">
            <a:extLst>
              <a:ext uri="{FF2B5EF4-FFF2-40B4-BE49-F238E27FC236}">
                <a16:creationId xmlns:a16="http://schemas.microsoft.com/office/drawing/2014/main" id="{88EC8574-4B2F-4FCF-8441-E9E8CB126BE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77790" y="2104478"/>
            <a:ext cx="487808" cy="645436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211">
            <a:extLst>
              <a:ext uri="{FF2B5EF4-FFF2-40B4-BE49-F238E27FC236}">
                <a16:creationId xmlns:a16="http://schemas.microsoft.com/office/drawing/2014/main" id="{12504DBB-06FF-422A-8234-1160F5626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366" y="695684"/>
            <a:ext cx="1192234" cy="12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R="104140" algn="ctr">
              <a:spcAft>
                <a:spcPts val="0"/>
              </a:spcAft>
            </a:pPr>
            <a:r>
              <a:rPr lang="ru-RU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Совокупный доход от продаж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2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F50A41A-F2D6-42DB-9228-71DEF89B2F41}"/>
              </a:ext>
            </a:extLst>
          </p:cNvPr>
          <p:cNvGrpSpPr>
            <a:grpSpLocks/>
          </p:cNvGrpSpPr>
          <p:nvPr/>
        </p:nvGrpSpPr>
        <p:grpSpPr bwMode="auto">
          <a:xfrm>
            <a:off x="2767012" y="1335253"/>
            <a:ext cx="6641465" cy="4187201"/>
            <a:chOff x="346" y="598"/>
            <a:chExt cx="10459" cy="6260"/>
          </a:xfrm>
        </p:grpSpPr>
        <p:sp>
          <p:nvSpPr>
            <p:cNvPr id="15" name="Text Box 236">
              <a:extLst>
                <a:ext uri="{FF2B5EF4-FFF2-40B4-BE49-F238E27FC236}">
                  <a16:creationId xmlns:a16="http://schemas.microsoft.com/office/drawing/2014/main" id="{82E3CDC8-2576-4318-8F50-191167164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" y="598"/>
              <a:ext cx="10459" cy="6260"/>
            </a:xfrm>
            <a:prstGeom prst="rect">
              <a:avLst/>
            </a:prstGeom>
            <a:noFill/>
            <a:ln w="2590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5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640205">
                <a:spcAft>
                  <a:spcPts val="0"/>
                </a:spcAft>
              </a:pPr>
              <a:r>
                <a: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     Экстенсивная граница модели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624965">
                <a:spcBef>
                  <a:spcPts val="760"/>
                </a:spcBef>
                <a:spcAft>
                  <a:spcPts val="0"/>
                </a:spcAft>
              </a:pPr>
              <a:r>
                <a:rPr lang="ru-RU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        </a:t>
              </a: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ru-RU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Как широко вы забросили сеть</a:t>
              </a: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15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169920" marR="494030" algn="ctr">
                <a:spcAft>
                  <a:spcPts val="0"/>
                </a:spcAft>
              </a:pPr>
              <a:r>
                <a: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Интенсивная граница модели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051175" marR="494030" algn="ctr">
                <a:spcBef>
                  <a:spcPts val="160"/>
                </a:spcBef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ru-RU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Как глубоко вы копаете</a:t>
              </a: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)</a:t>
              </a:r>
              <a:endParaRPr lang="ru-RU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20"/>
                </a:spcBef>
                <a:spcAft>
                  <a:spcPts val="0"/>
                </a:spcAft>
              </a:pPr>
              <a:r>
                <a:rPr lang="en-US" sz="17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ru-RU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96520">
                <a:spcAft>
                  <a:spcPts val="0"/>
                </a:spcAft>
              </a:pPr>
              <a:r>
                <a:rPr lang="ru-RU" sz="1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Рисунок</a:t>
              </a:r>
              <a:r>
                <a:rPr lang="en-US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10-7.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96520">
                <a:spcBef>
                  <a:spcPts val="25"/>
                </a:spcBef>
                <a:spcAft>
                  <a:spcPts val="0"/>
                </a:spcAft>
              </a:pPr>
              <a:r>
                <a:rPr lang="ru-RU" sz="1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Концепция интенсивной и экстенсивной границы модели</a:t>
              </a:r>
              <a:r>
                <a:rPr lang="en-US" sz="14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" name="Freeform 224">
              <a:extLst>
                <a:ext uri="{FF2B5EF4-FFF2-40B4-BE49-F238E27FC236}">
                  <a16:creationId xmlns:a16="http://schemas.microsoft.com/office/drawing/2014/main" id="{7392F6EC-48D7-4D5F-BCB8-CC8759980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" y="888"/>
              <a:ext cx="8400" cy="1200"/>
            </a:xfrm>
            <a:custGeom>
              <a:avLst/>
              <a:gdLst>
                <a:gd name="T0" fmla="+- 0 9586 1268"/>
                <a:gd name="T1" fmla="*/ T0 w 8400"/>
                <a:gd name="T2" fmla="+- 0 1479 998"/>
                <a:gd name="T3" fmla="*/ 1479 h 1200"/>
                <a:gd name="T4" fmla="+- 0 9392 1268"/>
                <a:gd name="T5" fmla="*/ T4 w 8400"/>
                <a:gd name="T6" fmla="+- 0 1383 998"/>
                <a:gd name="T7" fmla="*/ 1383 h 1200"/>
                <a:gd name="T8" fmla="+- 0 9094 1268"/>
                <a:gd name="T9" fmla="*/ T8 w 8400"/>
                <a:gd name="T10" fmla="+- 0 1294 998"/>
                <a:gd name="T11" fmla="*/ 1294 h 1200"/>
                <a:gd name="T12" fmla="+- 0 8910 1268"/>
                <a:gd name="T13" fmla="*/ T12 w 8400"/>
                <a:gd name="T14" fmla="+- 0 1253 998"/>
                <a:gd name="T15" fmla="*/ 1253 h 1200"/>
                <a:gd name="T16" fmla="+- 0 8704 1268"/>
                <a:gd name="T17" fmla="*/ T16 w 8400"/>
                <a:gd name="T18" fmla="+- 0 1215 998"/>
                <a:gd name="T19" fmla="*/ 1215 h 1200"/>
                <a:gd name="T20" fmla="+- 0 8477 1268"/>
                <a:gd name="T21" fmla="*/ T20 w 8400"/>
                <a:gd name="T22" fmla="+- 0 1179 998"/>
                <a:gd name="T23" fmla="*/ 1179 h 1200"/>
                <a:gd name="T24" fmla="+- 0 8231 1268"/>
                <a:gd name="T25" fmla="*/ T24 w 8400"/>
                <a:gd name="T26" fmla="+- 0 1146 998"/>
                <a:gd name="T27" fmla="*/ 1146 h 1200"/>
                <a:gd name="T28" fmla="+- 0 7966 1268"/>
                <a:gd name="T29" fmla="*/ T28 w 8400"/>
                <a:gd name="T30" fmla="+- 0 1115 998"/>
                <a:gd name="T31" fmla="*/ 1115 h 1200"/>
                <a:gd name="T32" fmla="+- 0 7685 1268"/>
                <a:gd name="T33" fmla="*/ T32 w 8400"/>
                <a:gd name="T34" fmla="+- 0 1088 998"/>
                <a:gd name="T35" fmla="*/ 1088 h 1200"/>
                <a:gd name="T36" fmla="+- 0 7387 1268"/>
                <a:gd name="T37" fmla="*/ T36 w 8400"/>
                <a:gd name="T38" fmla="+- 0 1064 998"/>
                <a:gd name="T39" fmla="*/ 1064 h 1200"/>
                <a:gd name="T40" fmla="+- 0 7076 1268"/>
                <a:gd name="T41" fmla="*/ T40 w 8400"/>
                <a:gd name="T42" fmla="+- 0 1044 998"/>
                <a:gd name="T43" fmla="*/ 1044 h 1200"/>
                <a:gd name="T44" fmla="+- 0 6751 1268"/>
                <a:gd name="T45" fmla="*/ T44 w 8400"/>
                <a:gd name="T46" fmla="+- 0 1027 998"/>
                <a:gd name="T47" fmla="*/ 1027 h 1200"/>
                <a:gd name="T48" fmla="+- 0 6414 1268"/>
                <a:gd name="T49" fmla="*/ T48 w 8400"/>
                <a:gd name="T50" fmla="+- 0 1013 998"/>
                <a:gd name="T51" fmla="*/ 1013 h 1200"/>
                <a:gd name="T52" fmla="+- 0 6067 1268"/>
                <a:gd name="T53" fmla="*/ T52 w 8400"/>
                <a:gd name="T54" fmla="+- 0 1004 998"/>
                <a:gd name="T55" fmla="*/ 1004 h 1200"/>
                <a:gd name="T56" fmla="+- 0 5710 1268"/>
                <a:gd name="T57" fmla="*/ T56 w 8400"/>
                <a:gd name="T58" fmla="+- 0 999 998"/>
                <a:gd name="T59" fmla="*/ 999 h 1200"/>
                <a:gd name="T60" fmla="+- 0 5346 1268"/>
                <a:gd name="T61" fmla="*/ T60 w 8400"/>
                <a:gd name="T62" fmla="+- 0 999 998"/>
                <a:gd name="T63" fmla="*/ 999 h 1200"/>
                <a:gd name="T64" fmla="+- 0 4986 1268"/>
                <a:gd name="T65" fmla="*/ T64 w 8400"/>
                <a:gd name="T66" fmla="+- 0 1002 998"/>
                <a:gd name="T67" fmla="*/ 1002 h 1200"/>
                <a:gd name="T68" fmla="+- 0 4636 1268"/>
                <a:gd name="T69" fmla="*/ T68 w 8400"/>
                <a:gd name="T70" fmla="+- 0 1010 998"/>
                <a:gd name="T71" fmla="*/ 1010 h 1200"/>
                <a:gd name="T72" fmla="+- 0 4295 1268"/>
                <a:gd name="T73" fmla="*/ T72 w 8400"/>
                <a:gd name="T74" fmla="+- 0 1022 998"/>
                <a:gd name="T75" fmla="*/ 1022 h 1200"/>
                <a:gd name="T76" fmla="+- 0 3966 1268"/>
                <a:gd name="T77" fmla="*/ T76 w 8400"/>
                <a:gd name="T78" fmla="+- 0 1037 998"/>
                <a:gd name="T79" fmla="*/ 1037 h 1200"/>
                <a:gd name="T80" fmla="+- 0 3650 1268"/>
                <a:gd name="T81" fmla="*/ T80 w 8400"/>
                <a:gd name="T82" fmla="+- 0 1057 998"/>
                <a:gd name="T83" fmla="*/ 1057 h 1200"/>
                <a:gd name="T84" fmla="+- 0 3348 1268"/>
                <a:gd name="T85" fmla="*/ T84 w 8400"/>
                <a:gd name="T86" fmla="+- 0 1080 998"/>
                <a:gd name="T87" fmla="*/ 1080 h 1200"/>
                <a:gd name="T88" fmla="+- 0 3061 1268"/>
                <a:gd name="T89" fmla="*/ T88 w 8400"/>
                <a:gd name="T90" fmla="+- 0 1106 998"/>
                <a:gd name="T91" fmla="*/ 1106 h 1200"/>
                <a:gd name="T92" fmla="+- 0 2790 1268"/>
                <a:gd name="T93" fmla="*/ T92 w 8400"/>
                <a:gd name="T94" fmla="+- 0 1135 998"/>
                <a:gd name="T95" fmla="*/ 1135 h 1200"/>
                <a:gd name="T96" fmla="+- 0 2538 1268"/>
                <a:gd name="T97" fmla="*/ T96 w 8400"/>
                <a:gd name="T98" fmla="+- 0 1168 998"/>
                <a:gd name="T99" fmla="*/ 1168 h 1200"/>
                <a:gd name="T100" fmla="+- 0 2305 1268"/>
                <a:gd name="T101" fmla="*/ T100 w 8400"/>
                <a:gd name="T102" fmla="+- 0 1203 998"/>
                <a:gd name="T103" fmla="*/ 1203 h 1200"/>
                <a:gd name="T104" fmla="+- 0 2091 1268"/>
                <a:gd name="T105" fmla="*/ T104 w 8400"/>
                <a:gd name="T106" fmla="+- 0 1240 998"/>
                <a:gd name="T107" fmla="*/ 1240 h 1200"/>
                <a:gd name="T108" fmla="+- 0 1900 1268"/>
                <a:gd name="T109" fmla="*/ T108 w 8400"/>
                <a:gd name="T110" fmla="+- 0 1281 998"/>
                <a:gd name="T111" fmla="*/ 1281 h 1200"/>
                <a:gd name="T112" fmla="+- 0 1632 1268"/>
                <a:gd name="T113" fmla="*/ T112 w 8400"/>
                <a:gd name="T114" fmla="+- 0 1352 998"/>
                <a:gd name="T115" fmla="*/ 1352 h 1200"/>
                <a:gd name="T116" fmla="+- 0 1403 1268"/>
                <a:gd name="T117" fmla="*/ T116 w 8400"/>
                <a:gd name="T118" fmla="+- 0 1446 998"/>
                <a:gd name="T119" fmla="*/ 1446 h 1200"/>
                <a:gd name="T120" fmla="+- 0 1268 1268"/>
                <a:gd name="T121" fmla="*/ T120 w 8400"/>
                <a:gd name="T122" fmla="+- 0 1598 998"/>
                <a:gd name="T123" fmla="*/ 1598 h 1200"/>
                <a:gd name="T124" fmla="+- 0 1375 1268"/>
                <a:gd name="T125" fmla="*/ T124 w 8400"/>
                <a:gd name="T126" fmla="+- 0 1733 998"/>
                <a:gd name="T127" fmla="*/ 1733 h 1200"/>
                <a:gd name="T128" fmla="+- 0 1587 1268"/>
                <a:gd name="T129" fmla="*/ T128 w 8400"/>
                <a:gd name="T130" fmla="+- 0 1828 998"/>
                <a:gd name="T131" fmla="*/ 1828 h 1200"/>
                <a:gd name="T132" fmla="+- 0 1900 1268"/>
                <a:gd name="T133" fmla="*/ T132 w 8400"/>
                <a:gd name="T134" fmla="+- 0 1915 998"/>
                <a:gd name="T135" fmla="*/ 1915 h 1200"/>
                <a:gd name="T136" fmla="+- 0 2091 1268"/>
                <a:gd name="T137" fmla="*/ T136 w 8400"/>
                <a:gd name="T138" fmla="+- 0 1955 998"/>
                <a:gd name="T139" fmla="*/ 1955 h 1200"/>
                <a:gd name="T140" fmla="+- 0 2305 1268"/>
                <a:gd name="T141" fmla="*/ T140 w 8400"/>
                <a:gd name="T142" fmla="+- 0 1993 998"/>
                <a:gd name="T143" fmla="*/ 1993 h 1200"/>
                <a:gd name="T144" fmla="+- 0 2538 1268"/>
                <a:gd name="T145" fmla="*/ T144 w 8400"/>
                <a:gd name="T146" fmla="+- 0 2028 998"/>
                <a:gd name="T147" fmla="*/ 2028 h 1200"/>
                <a:gd name="T148" fmla="+- 0 2790 1268"/>
                <a:gd name="T149" fmla="*/ T148 w 8400"/>
                <a:gd name="T150" fmla="+- 0 2061 998"/>
                <a:gd name="T151" fmla="*/ 2061 h 1200"/>
                <a:gd name="T152" fmla="+- 0 3061 1268"/>
                <a:gd name="T153" fmla="*/ T152 w 8400"/>
                <a:gd name="T154" fmla="+- 0 2090 998"/>
                <a:gd name="T155" fmla="*/ 2090 h 1200"/>
                <a:gd name="T156" fmla="+- 0 3348 1268"/>
                <a:gd name="T157" fmla="*/ T156 w 8400"/>
                <a:gd name="T158" fmla="+- 0 2116 998"/>
                <a:gd name="T159" fmla="*/ 2116 h 1200"/>
                <a:gd name="T160" fmla="+- 0 3650 1268"/>
                <a:gd name="T161" fmla="*/ T160 w 8400"/>
                <a:gd name="T162" fmla="+- 0 2139 998"/>
                <a:gd name="T163" fmla="*/ 2139 h 1200"/>
                <a:gd name="T164" fmla="+- 0 3966 1268"/>
                <a:gd name="T165" fmla="*/ T164 w 8400"/>
                <a:gd name="T166" fmla="+- 0 2159 998"/>
                <a:gd name="T167" fmla="*/ 2159 h 1200"/>
                <a:gd name="T168" fmla="+- 0 4295 1268"/>
                <a:gd name="T169" fmla="*/ T168 w 8400"/>
                <a:gd name="T170" fmla="+- 0 2175 998"/>
                <a:gd name="T171" fmla="*/ 2175 h 1200"/>
                <a:gd name="T172" fmla="+- 0 4636 1268"/>
                <a:gd name="T173" fmla="*/ T172 w 8400"/>
                <a:gd name="T174" fmla="+- 0 2186 998"/>
                <a:gd name="T175" fmla="*/ 2186 h 1200"/>
                <a:gd name="T176" fmla="+- 0 4986 1268"/>
                <a:gd name="T177" fmla="*/ T176 w 8400"/>
                <a:gd name="T178" fmla="+- 0 2194 998"/>
                <a:gd name="T179" fmla="*/ 2194 h 1200"/>
                <a:gd name="T180" fmla="+- 0 5346 1268"/>
                <a:gd name="T181" fmla="*/ T180 w 8400"/>
                <a:gd name="T182" fmla="+- 0 2198 998"/>
                <a:gd name="T183" fmla="*/ 2198 h 1200"/>
                <a:gd name="T184" fmla="+- 0 5710 1268"/>
                <a:gd name="T185" fmla="*/ T184 w 8400"/>
                <a:gd name="T186" fmla="+- 0 2197 998"/>
                <a:gd name="T187" fmla="*/ 2197 h 1200"/>
                <a:gd name="T188" fmla="+- 0 6067 1268"/>
                <a:gd name="T189" fmla="*/ T188 w 8400"/>
                <a:gd name="T190" fmla="+- 0 2192 998"/>
                <a:gd name="T191" fmla="*/ 2192 h 1200"/>
                <a:gd name="T192" fmla="+- 0 6414 1268"/>
                <a:gd name="T193" fmla="*/ T192 w 8400"/>
                <a:gd name="T194" fmla="+- 0 2183 998"/>
                <a:gd name="T195" fmla="*/ 2183 h 1200"/>
                <a:gd name="T196" fmla="+- 0 6751 1268"/>
                <a:gd name="T197" fmla="*/ T196 w 8400"/>
                <a:gd name="T198" fmla="+- 0 2170 998"/>
                <a:gd name="T199" fmla="*/ 2170 h 1200"/>
                <a:gd name="T200" fmla="+- 0 7076 1268"/>
                <a:gd name="T201" fmla="*/ T200 w 8400"/>
                <a:gd name="T202" fmla="+- 0 2153 998"/>
                <a:gd name="T203" fmla="*/ 2153 h 1200"/>
                <a:gd name="T204" fmla="+- 0 7387 1268"/>
                <a:gd name="T205" fmla="*/ T204 w 8400"/>
                <a:gd name="T206" fmla="+- 0 2132 998"/>
                <a:gd name="T207" fmla="*/ 2132 h 1200"/>
                <a:gd name="T208" fmla="+- 0 7685 1268"/>
                <a:gd name="T209" fmla="*/ T208 w 8400"/>
                <a:gd name="T210" fmla="+- 0 2108 998"/>
                <a:gd name="T211" fmla="*/ 2108 h 1200"/>
                <a:gd name="T212" fmla="+- 0 7966 1268"/>
                <a:gd name="T213" fmla="*/ T212 w 8400"/>
                <a:gd name="T214" fmla="+- 0 2081 998"/>
                <a:gd name="T215" fmla="*/ 2081 h 1200"/>
                <a:gd name="T216" fmla="+- 0 8231 1268"/>
                <a:gd name="T217" fmla="*/ T216 w 8400"/>
                <a:gd name="T218" fmla="+- 0 2050 998"/>
                <a:gd name="T219" fmla="*/ 2050 h 1200"/>
                <a:gd name="T220" fmla="+- 0 8477 1268"/>
                <a:gd name="T221" fmla="*/ T220 w 8400"/>
                <a:gd name="T222" fmla="+- 0 2017 998"/>
                <a:gd name="T223" fmla="*/ 2017 h 1200"/>
                <a:gd name="T224" fmla="+- 0 8704 1268"/>
                <a:gd name="T225" fmla="*/ T224 w 8400"/>
                <a:gd name="T226" fmla="+- 0 1981 998"/>
                <a:gd name="T227" fmla="*/ 1981 h 1200"/>
                <a:gd name="T228" fmla="+- 0 8910 1268"/>
                <a:gd name="T229" fmla="*/ T228 w 8400"/>
                <a:gd name="T230" fmla="+- 0 1942 998"/>
                <a:gd name="T231" fmla="*/ 1942 h 1200"/>
                <a:gd name="T232" fmla="+- 0 9094 1268"/>
                <a:gd name="T233" fmla="*/ T232 w 8400"/>
                <a:gd name="T234" fmla="+- 0 1901 998"/>
                <a:gd name="T235" fmla="*/ 1901 h 1200"/>
                <a:gd name="T236" fmla="+- 0 9392 1268"/>
                <a:gd name="T237" fmla="*/ T236 w 8400"/>
                <a:gd name="T238" fmla="+- 0 1813 998"/>
                <a:gd name="T239" fmla="*/ 1813 h 1200"/>
                <a:gd name="T240" fmla="+- 0 9586 1268"/>
                <a:gd name="T241" fmla="*/ T240 w 8400"/>
                <a:gd name="T242" fmla="+- 0 1717 998"/>
                <a:gd name="T243" fmla="*/ 1717 h 12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8400" h="1200">
                  <a:moveTo>
                    <a:pt x="8400" y="600"/>
                  </a:moveTo>
                  <a:lnTo>
                    <a:pt x="8373" y="531"/>
                  </a:lnTo>
                  <a:lnTo>
                    <a:pt x="8318" y="481"/>
                  </a:lnTo>
                  <a:lnTo>
                    <a:pt x="8265" y="448"/>
                  </a:lnTo>
                  <a:lnTo>
                    <a:pt x="8200" y="416"/>
                  </a:lnTo>
                  <a:lnTo>
                    <a:pt x="8124" y="385"/>
                  </a:lnTo>
                  <a:lnTo>
                    <a:pt x="8035" y="354"/>
                  </a:lnTo>
                  <a:lnTo>
                    <a:pt x="7936" y="325"/>
                  </a:lnTo>
                  <a:lnTo>
                    <a:pt x="7826" y="296"/>
                  </a:lnTo>
                  <a:lnTo>
                    <a:pt x="7767" y="283"/>
                  </a:lnTo>
                  <a:lnTo>
                    <a:pt x="7706" y="269"/>
                  </a:lnTo>
                  <a:lnTo>
                    <a:pt x="7642" y="255"/>
                  </a:lnTo>
                  <a:lnTo>
                    <a:pt x="7576" y="242"/>
                  </a:lnTo>
                  <a:lnTo>
                    <a:pt x="7507" y="229"/>
                  </a:lnTo>
                  <a:lnTo>
                    <a:pt x="7436" y="217"/>
                  </a:lnTo>
                  <a:lnTo>
                    <a:pt x="7363" y="205"/>
                  </a:lnTo>
                  <a:lnTo>
                    <a:pt x="7287" y="193"/>
                  </a:lnTo>
                  <a:lnTo>
                    <a:pt x="7209" y="181"/>
                  </a:lnTo>
                  <a:lnTo>
                    <a:pt x="7129" y="170"/>
                  </a:lnTo>
                  <a:lnTo>
                    <a:pt x="7047" y="158"/>
                  </a:lnTo>
                  <a:lnTo>
                    <a:pt x="6963" y="148"/>
                  </a:lnTo>
                  <a:lnTo>
                    <a:pt x="6877" y="137"/>
                  </a:lnTo>
                  <a:lnTo>
                    <a:pt x="6788" y="127"/>
                  </a:lnTo>
                  <a:lnTo>
                    <a:pt x="6698" y="117"/>
                  </a:lnTo>
                  <a:lnTo>
                    <a:pt x="6606" y="108"/>
                  </a:lnTo>
                  <a:lnTo>
                    <a:pt x="6512" y="99"/>
                  </a:lnTo>
                  <a:lnTo>
                    <a:pt x="6417" y="90"/>
                  </a:lnTo>
                  <a:lnTo>
                    <a:pt x="6319" y="82"/>
                  </a:lnTo>
                  <a:lnTo>
                    <a:pt x="6220" y="74"/>
                  </a:lnTo>
                  <a:lnTo>
                    <a:pt x="6119" y="66"/>
                  </a:lnTo>
                  <a:lnTo>
                    <a:pt x="6017" y="59"/>
                  </a:lnTo>
                  <a:lnTo>
                    <a:pt x="5913" y="52"/>
                  </a:lnTo>
                  <a:lnTo>
                    <a:pt x="5808" y="46"/>
                  </a:lnTo>
                  <a:lnTo>
                    <a:pt x="5701" y="39"/>
                  </a:lnTo>
                  <a:lnTo>
                    <a:pt x="5593" y="34"/>
                  </a:lnTo>
                  <a:lnTo>
                    <a:pt x="5483" y="29"/>
                  </a:lnTo>
                  <a:lnTo>
                    <a:pt x="5372" y="24"/>
                  </a:lnTo>
                  <a:lnTo>
                    <a:pt x="5260" y="19"/>
                  </a:lnTo>
                  <a:lnTo>
                    <a:pt x="5146" y="15"/>
                  </a:lnTo>
                  <a:lnTo>
                    <a:pt x="5032" y="12"/>
                  </a:lnTo>
                  <a:lnTo>
                    <a:pt x="4916" y="9"/>
                  </a:lnTo>
                  <a:lnTo>
                    <a:pt x="4799" y="6"/>
                  </a:lnTo>
                  <a:lnTo>
                    <a:pt x="4681" y="4"/>
                  </a:lnTo>
                  <a:lnTo>
                    <a:pt x="4562" y="2"/>
                  </a:lnTo>
                  <a:lnTo>
                    <a:pt x="4442" y="1"/>
                  </a:lnTo>
                  <a:lnTo>
                    <a:pt x="4322" y="1"/>
                  </a:lnTo>
                  <a:lnTo>
                    <a:pt x="4200" y="0"/>
                  </a:lnTo>
                  <a:lnTo>
                    <a:pt x="4078" y="1"/>
                  </a:lnTo>
                  <a:lnTo>
                    <a:pt x="3957" y="1"/>
                  </a:lnTo>
                  <a:lnTo>
                    <a:pt x="3837" y="2"/>
                  </a:lnTo>
                  <a:lnTo>
                    <a:pt x="3718" y="4"/>
                  </a:lnTo>
                  <a:lnTo>
                    <a:pt x="3600" y="6"/>
                  </a:lnTo>
                  <a:lnTo>
                    <a:pt x="3483" y="9"/>
                  </a:lnTo>
                  <a:lnTo>
                    <a:pt x="3368" y="12"/>
                  </a:lnTo>
                  <a:lnTo>
                    <a:pt x="3253" y="15"/>
                  </a:lnTo>
                  <a:lnTo>
                    <a:pt x="3139" y="19"/>
                  </a:lnTo>
                  <a:lnTo>
                    <a:pt x="3027" y="24"/>
                  </a:lnTo>
                  <a:lnTo>
                    <a:pt x="2916" y="29"/>
                  </a:lnTo>
                  <a:lnTo>
                    <a:pt x="2806" y="34"/>
                  </a:lnTo>
                  <a:lnTo>
                    <a:pt x="2698" y="39"/>
                  </a:lnTo>
                  <a:lnTo>
                    <a:pt x="2591" y="46"/>
                  </a:lnTo>
                  <a:lnTo>
                    <a:pt x="2486" y="52"/>
                  </a:lnTo>
                  <a:lnTo>
                    <a:pt x="2382" y="59"/>
                  </a:lnTo>
                  <a:lnTo>
                    <a:pt x="2279" y="66"/>
                  </a:lnTo>
                  <a:lnTo>
                    <a:pt x="2179" y="74"/>
                  </a:lnTo>
                  <a:lnTo>
                    <a:pt x="2080" y="82"/>
                  </a:lnTo>
                  <a:lnTo>
                    <a:pt x="1982" y="90"/>
                  </a:lnTo>
                  <a:lnTo>
                    <a:pt x="1887" y="99"/>
                  </a:lnTo>
                  <a:lnTo>
                    <a:pt x="1793" y="108"/>
                  </a:lnTo>
                  <a:lnTo>
                    <a:pt x="1701" y="117"/>
                  </a:lnTo>
                  <a:lnTo>
                    <a:pt x="1611" y="127"/>
                  </a:lnTo>
                  <a:lnTo>
                    <a:pt x="1522" y="137"/>
                  </a:lnTo>
                  <a:lnTo>
                    <a:pt x="1436" y="148"/>
                  </a:lnTo>
                  <a:lnTo>
                    <a:pt x="1352" y="158"/>
                  </a:lnTo>
                  <a:lnTo>
                    <a:pt x="1270" y="170"/>
                  </a:lnTo>
                  <a:lnTo>
                    <a:pt x="1190" y="181"/>
                  </a:lnTo>
                  <a:lnTo>
                    <a:pt x="1112" y="193"/>
                  </a:lnTo>
                  <a:lnTo>
                    <a:pt x="1037" y="205"/>
                  </a:lnTo>
                  <a:lnTo>
                    <a:pt x="963" y="217"/>
                  </a:lnTo>
                  <a:lnTo>
                    <a:pt x="892" y="229"/>
                  </a:lnTo>
                  <a:lnTo>
                    <a:pt x="823" y="242"/>
                  </a:lnTo>
                  <a:lnTo>
                    <a:pt x="757" y="255"/>
                  </a:lnTo>
                  <a:lnTo>
                    <a:pt x="693" y="269"/>
                  </a:lnTo>
                  <a:lnTo>
                    <a:pt x="632" y="283"/>
                  </a:lnTo>
                  <a:lnTo>
                    <a:pt x="573" y="296"/>
                  </a:lnTo>
                  <a:lnTo>
                    <a:pt x="463" y="325"/>
                  </a:lnTo>
                  <a:lnTo>
                    <a:pt x="364" y="354"/>
                  </a:lnTo>
                  <a:lnTo>
                    <a:pt x="276" y="385"/>
                  </a:lnTo>
                  <a:lnTo>
                    <a:pt x="200" y="416"/>
                  </a:lnTo>
                  <a:lnTo>
                    <a:pt x="135" y="448"/>
                  </a:lnTo>
                  <a:lnTo>
                    <a:pt x="82" y="481"/>
                  </a:lnTo>
                  <a:lnTo>
                    <a:pt x="27" y="531"/>
                  </a:lnTo>
                  <a:lnTo>
                    <a:pt x="0" y="600"/>
                  </a:lnTo>
                  <a:lnTo>
                    <a:pt x="2" y="618"/>
                  </a:lnTo>
                  <a:lnTo>
                    <a:pt x="42" y="686"/>
                  </a:lnTo>
                  <a:lnTo>
                    <a:pt x="107" y="735"/>
                  </a:lnTo>
                  <a:lnTo>
                    <a:pt x="166" y="768"/>
                  </a:lnTo>
                  <a:lnTo>
                    <a:pt x="236" y="799"/>
                  </a:lnTo>
                  <a:lnTo>
                    <a:pt x="319" y="830"/>
                  </a:lnTo>
                  <a:lnTo>
                    <a:pt x="412" y="860"/>
                  </a:lnTo>
                  <a:lnTo>
                    <a:pt x="517" y="889"/>
                  </a:lnTo>
                  <a:lnTo>
                    <a:pt x="632" y="917"/>
                  </a:lnTo>
                  <a:lnTo>
                    <a:pt x="693" y="931"/>
                  </a:lnTo>
                  <a:lnTo>
                    <a:pt x="757" y="944"/>
                  </a:lnTo>
                  <a:lnTo>
                    <a:pt x="823" y="957"/>
                  </a:lnTo>
                  <a:lnTo>
                    <a:pt x="892" y="970"/>
                  </a:lnTo>
                  <a:lnTo>
                    <a:pt x="963" y="983"/>
                  </a:lnTo>
                  <a:lnTo>
                    <a:pt x="1037" y="995"/>
                  </a:lnTo>
                  <a:lnTo>
                    <a:pt x="1112" y="1007"/>
                  </a:lnTo>
                  <a:lnTo>
                    <a:pt x="1190" y="1019"/>
                  </a:lnTo>
                  <a:lnTo>
                    <a:pt x="1270" y="1030"/>
                  </a:lnTo>
                  <a:lnTo>
                    <a:pt x="1352" y="1041"/>
                  </a:lnTo>
                  <a:lnTo>
                    <a:pt x="1436" y="1052"/>
                  </a:lnTo>
                  <a:lnTo>
                    <a:pt x="1522" y="1063"/>
                  </a:lnTo>
                  <a:lnTo>
                    <a:pt x="1611" y="1073"/>
                  </a:lnTo>
                  <a:lnTo>
                    <a:pt x="1701" y="1083"/>
                  </a:lnTo>
                  <a:lnTo>
                    <a:pt x="1793" y="1092"/>
                  </a:lnTo>
                  <a:lnTo>
                    <a:pt x="1887" y="1101"/>
                  </a:lnTo>
                  <a:lnTo>
                    <a:pt x="1982" y="1110"/>
                  </a:lnTo>
                  <a:lnTo>
                    <a:pt x="2080" y="1118"/>
                  </a:lnTo>
                  <a:lnTo>
                    <a:pt x="2179" y="1126"/>
                  </a:lnTo>
                  <a:lnTo>
                    <a:pt x="2279" y="1134"/>
                  </a:lnTo>
                  <a:lnTo>
                    <a:pt x="2382" y="1141"/>
                  </a:lnTo>
                  <a:lnTo>
                    <a:pt x="2486" y="1148"/>
                  </a:lnTo>
                  <a:lnTo>
                    <a:pt x="2591" y="1155"/>
                  </a:lnTo>
                  <a:lnTo>
                    <a:pt x="2698" y="1161"/>
                  </a:lnTo>
                  <a:lnTo>
                    <a:pt x="2806" y="1166"/>
                  </a:lnTo>
                  <a:lnTo>
                    <a:pt x="2916" y="1172"/>
                  </a:lnTo>
                  <a:lnTo>
                    <a:pt x="3027" y="1177"/>
                  </a:lnTo>
                  <a:lnTo>
                    <a:pt x="3139" y="1181"/>
                  </a:lnTo>
                  <a:lnTo>
                    <a:pt x="3253" y="1185"/>
                  </a:lnTo>
                  <a:lnTo>
                    <a:pt x="3368" y="1188"/>
                  </a:lnTo>
                  <a:lnTo>
                    <a:pt x="3483" y="1192"/>
                  </a:lnTo>
                  <a:lnTo>
                    <a:pt x="3600" y="1194"/>
                  </a:lnTo>
                  <a:lnTo>
                    <a:pt x="3718" y="1196"/>
                  </a:lnTo>
                  <a:lnTo>
                    <a:pt x="3837" y="1198"/>
                  </a:lnTo>
                  <a:lnTo>
                    <a:pt x="3957" y="1199"/>
                  </a:lnTo>
                  <a:lnTo>
                    <a:pt x="4078" y="1200"/>
                  </a:lnTo>
                  <a:lnTo>
                    <a:pt x="4200" y="1200"/>
                  </a:lnTo>
                  <a:lnTo>
                    <a:pt x="4322" y="1200"/>
                  </a:lnTo>
                  <a:lnTo>
                    <a:pt x="4442" y="1199"/>
                  </a:lnTo>
                  <a:lnTo>
                    <a:pt x="4562" y="1198"/>
                  </a:lnTo>
                  <a:lnTo>
                    <a:pt x="4681" y="1196"/>
                  </a:lnTo>
                  <a:lnTo>
                    <a:pt x="4799" y="1194"/>
                  </a:lnTo>
                  <a:lnTo>
                    <a:pt x="4916" y="1192"/>
                  </a:lnTo>
                  <a:lnTo>
                    <a:pt x="5032" y="1188"/>
                  </a:lnTo>
                  <a:lnTo>
                    <a:pt x="5146" y="1185"/>
                  </a:lnTo>
                  <a:lnTo>
                    <a:pt x="5260" y="1181"/>
                  </a:lnTo>
                  <a:lnTo>
                    <a:pt x="5372" y="1177"/>
                  </a:lnTo>
                  <a:lnTo>
                    <a:pt x="5483" y="1172"/>
                  </a:lnTo>
                  <a:lnTo>
                    <a:pt x="5593" y="1166"/>
                  </a:lnTo>
                  <a:lnTo>
                    <a:pt x="5701" y="1161"/>
                  </a:lnTo>
                  <a:lnTo>
                    <a:pt x="5808" y="1155"/>
                  </a:lnTo>
                  <a:lnTo>
                    <a:pt x="5913" y="1148"/>
                  </a:lnTo>
                  <a:lnTo>
                    <a:pt x="6017" y="1141"/>
                  </a:lnTo>
                  <a:lnTo>
                    <a:pt x="6119" y="1134"/>
                  </a:lnTo>
                  <a:lnTo>
                    <a:pt x="6220" y="1126"/>
                  </a:lnTo>
                  <a:lnTo>
                    <a:pt x="6319" y="1118"/>
                  </a:lnTo>
                  <a:lnTo>
                    <a:pt x="6417" y="1110"/>
                  </a:lnTo>
                  <a:lnTo>
                    <a:pt x="6512" y="1101"/>
                  </a:lnTo>
                  <a:lnTo>
                    <a:pt x="6606" y="1092"/>
                  </a:lnTo>
                  <a:lnTo>
                    <a:pt x="6698" y="1083"/>
                  </a:lnTo>
                  <a:lnTo>
                    <a:pt x="6788" y="1073"/>
                  </a:lnTo>
                  <a:lnTo>
                    <a:pt x="6877" y="1063"/>
                  </a:lnTo>
                  <a:lnTo>
                    <a:pt x="6963" y="1052"/>
                  </a:lnTo>
                  <a:lnTo>
                    <a:pt x="7047" y="1041"/>
                  </a:lnTo>
                  <a:lnTo>
                    <a:pt x="7129" y="1030"/>
                  </a:lnTo>
                  <a:lnTo>
                    <a:pt x="7209" y="1019"/>
                  </a:lnTo>
                  <a:lnTo>
                    <a:pt x="7287" y="1007"/>
                  </a:lnTo>
                  <a:lnTo>
                    <a:pt x="7363" y="995"/>
                  </a:lnTo>
                  <a:lnTo>
                    <a:pt x="7436" y="983"/>
                  </a:lnTo>
                  <a:lnTo>
                    <a:pt x="7507" y="970"/>
                  </a:lnTo>
                  <a:lnTo>
                    <a:pt x="7576" y="957"/>
                  </a:lnTo>
                  <a:lnTo>
                    <a:pt x="7642" y="944"/>
                  </a:lnTo>
                  <a:lnTo>
                    <a:pt x="7706" y="931"/>
                  </a:lnTo>
                  <a:lnTo>
                    <a:pt x="7767" y="917"/>
                  </a:lnTo>
                  <a:lnTo>
                    <a:pt x="7826" y="903"/>
                  </a:lnTo>
                  <a:lnTo>
                    <a:pt x="7936" y="874"/>
                  </a:lnTo>
                  <a:lnTo>
                    <a:pt x="8035" y="845"/>
                  </a:lnTo>
                  <a:lnTo>
                    <a:pt x="8124" y="815"/>
                  </a:lnTo>
                  <a:lnTo>
                    <a:pt x="8200" y="784"/>
                  </a:lnTo>
                  <a:lnTo>
                    <a:pt x="8265" y="752"/>
                  </a:lnTo>
                  <a:lnTo>
                    <a:pt x="8318" y="719"/>
                  </a:lnTo>
                  <a:lnTo>
                    <a:pt x="8373" y="669"/>
                  </a:lnTo>
                  <a:lnTo>
                    <a:pt x="8400" y="600"/>
                  </a:lnTo>
                  <a:close/>
                </a:path>
              </a:pathLst>
            </a:custGeom>
            <a:noFill/>
            <a:ln w="18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4" name="Line 225">
              <a:extLst>
                <a:ext uri="{FF2B5EF4-FFF2-40B4-BE49-F238E27FC236}">
                  <a16:creationId xmlns:a16="http://schemas.microsoft.com/office/drawing/2014/main" id="{AC8D9131-0C76-494E-9746-510E146031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62" y="1705"/>
              <a:ext cx="5405" cy="0"/>
            </a:xfrm>
            <a:prstGeom prst="line">
              <a:avLst/>
            </a:prstGeom>
            <a:noFill/>
            <a:ln w="914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Freeform 226">
              <a:extLst>
                <a:ext uri="{FF2B5EF4-FFF2-40B4-BE49-F238E27FC236}">
                  <a16:creationId xmlns:a16="http://schemas.microsoft.com/office/drawing/2014/main" id="{93613F81-7AEE-4636-8B00-BFA2FA9D9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" y="1627"/>
              <a:ext cx="156" cy="156"/>
            </a:xfrm>
            <a:custGeom>
              <a:avLst/>
              <a:gdLst>
                <a:gd name="T0" fmla="+- 0 1784 1628"/>
                <a:gd name="T1" fmla="*/ T0 w 156"/>
                <a:gd name="T2" fmla="+- 0 1521 1521"/>
                <a:gd name="T3" fmla="*/ 1521 h 156"/>
                <a:gd name="T4" fmla="+- 0 1628 1628"/>
                <a:gd name="T5" fmla="*/ T4 w 156"/>
                <a:gd name="T6" fmla="+- 0 1601 1521"/>
                <a:gd name="T7" fmla="*/ 1601 h 156"/>
                <a:gd name="T8" fmla="+- 0 1784 1628"/>
                <a:gd name="T9" fmla="*/ T8 w 156"/>
                <a:gd name="T10" fmla="+- 0 1677 1521"/>
                <a:gd name="T11" fmla="*/ 1677 h 156"/>
                <a:gd name="T12" fmla="+- 0 1784 1628"/>
                <a:gd name="T13" fmla="*/ T12 w 156"/>
                <a:gd name="T14" fmla="+- 0 1521 1521"/>
                <a:gd name="T15" fmla="*/ 1521 h 1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56" h="156">
                  <a:moveTo>
                    <a:pt x="156" y="0"/>
                  </a:moveTo>
                  <a:lnTo>
                    <a:pt x="0" y="80"/>
                  </a:lnTo>
                  <a:lnTo>
                    <a:pt x="156" y="15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6" name="Freeform 227">
              <a:extLst>
                <a:ext uri="{FF2B5EF4-FFF2-40B4-BE49-F238E27FC236}">
                  <a16:creationId xmlns:a16="http://schemas.microsoft.com/office/drawing/2014/main" id="{9C09654E-58EF-4904-9E1A-8BCCDE1A7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6" y="1650"/>
              <a:ext cx="159" cy="156"/>
            </a:xfrm>
            <a:custGeom>
              <a:avLst/>
              <a:gdLst>
                <a:gd name="T0" fmla="+- 0 9150 9150"/>
                <a:gd name="T1" fmla="*/ T0 w 159"/>
                <a:gd name="T2" fmla="+- 0 1521 1521"/>
                <a:gd name="T3" fmla="*/ 1521 h 156"/>
                <a:gd name="T4" fmla="+- 0 9150 9150"/>
                <a:gd name="T5" fmla="*/ T4 w 159"/>
                <a:gd name="T6" fmla="+- 0 1677 1521"/>
                <a:gd name="T7" fmla="*/ 1677 h 156"/>
                <a:gd name="T8" fmla="+- 0 9308 9150"/>
                <a:gd name="T9" fmla="*/ T8 w 159"/>
                <a:gd name="T10" fmla="+- 0 1601 1521"/>
                <a:gd name="T11" fmla="*/ 1601 h 156"/>
                <a:gd name="T12" fmla="+- 0 9150 9150"/>
                <a:gd name="T13" fmla="*/ T12 w 159"/>
                <a:gd name="T14" fmla="+- 0 1521 1521"/>
                <a:gd name="T15" fmla="*/ 1521 h 1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59" h="156">
                  <a:moveTo>
                    <a:pt x="0" y="0"/>
                  </a:moveTo>
                  <a:lnTo>
                    <a:pt x="0" y="156"/>
                  </a:lnTo>
                  <a:lnTo>
                    <a:pt x="158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7" name="Freeform 228">
              <a:extLst>
                <a:ext uri="{FF2B5EF4-FFF2-40B4-BE49-F238E27FC236}">
                  <a16:creationId xmlns:a16="http://schemas.microsoft.com/office/drawing/2014/main" id="{C794178D-B00B-48C4-A459-72E4EA1AD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" y="1598"/>
              <a:ext cx="7521" cy="4589"/>
            </a:xfrm>
            <a:custGeom>
              <a:avLst/>
              <a:gdLst>
                <a:gd name="T0" fmla="+- 0 1294 1266"/>
                <a:gd name="T1" fmla="*/ T0 w 7521"/>
                <a:gd name="T2" fmla="+- 0 1784 1598"/>
                <a:gd name="T3" fmla="*/ 1784 h 4589"/>
                <a:gd name="T4" fmla="+- 0 1309 1266"/>
                <a:gd name="T5" fmla="*/ T4 w 7521"/>
                <a:gd name="T6" fmla="+- 0 2298 1598"/>
                <a:gd name="T7" fmla="*/ 2298 h 4589"/>
                <a:gd name="T8" fmla="+- 0 1266 1266"/>
                <a:gd name="T9" fmla="*/ T8 w 7521"/>
                <a:gd name="T10" fmla="+- 0 2741 1598"/>
                <a:gd name="T11" fmla="*/ 2741 h 4589"/>
                <a:gd name="T12" fmla="+- 0 1292 1266"/>
                <a:gd name="T13" fmla="*/ T12 w 7521"/>
                <a:gd name="T14" fmla="+- 0 3123 1598"/>
                <a:gd name="T15" fmla="*/ 3123 h 4589"/>
                <a:gd name="T16" fmla="+- 0 1344 1266"/>
                <a:gd name="T17" fmla="*/ T16 w 7521"/>
                <a:gd name="T18" fmla="+- 0 3487 1598"/>
                <a:gd name="T19" fmla="*/ 3487 h 4589"/>
                <a:gd name="T20" fmla="+- 0 1374 1266"/>
                <a:gd name="T21" fmla="*/ T20 w 7521"/>
                <a:gd name="T22" fmla="+- 0 3866 1598"/>
                <a:gd name="T23" fmla="*/ 3866 h 4589"/>
                <a:gd name="T24" fmla="+- 0 1543 1266"/>
                <a:gd name="T25" fmla="*/ T24 w 7521"/>
                <a:gd name="T26" fmla="+- 0 4151 1598"/>
                <a:gd name="T27" fmla="*/ 4151 h 4589"/>
                <a:gd name="T28" fmla="+- 0 1730 1266"/>
                <a:gd name="T29" fmla="*/ T28 w 7521"/>
                <a:gd name="T30" fmla="+- 0 4375 1598"/>
                <a:gd name="T31" fmla="*/ 4375 h 4589"/>
                <a:gd name="T32" fmla="+- 0 2061 1266"/>
                <a:gd name="T33" fmla="*/ T32 w 7521"/>
                <a:gd name="T34" fmla="+- 0 4557 1598"/>
                <a:gd name="T35" fmla="*/ 4557 h 4589"/>
                <a:gd name="T36" fmla="+- 0 2443 1266"/>
                <a:gd name="T37" fmla="*/ T36 w 7521"/>
                <a:gd name="T38" fmla="+- 0 4578 1598"/>
                <a:gd name="T39" fmla="*/ 4578 h 4589"/>
                <a:gd name="T40" fmla="+- 0 2685 1266"/>
                <a:gd name="T41" fmla="*/ T40 w 7521"/>
                <a:gd name="T42" fmla="+- 0 4416 1598"/>
                <a:gd name="T43" fmla="*/ 4416 h 4589"/>
                <a:gd name="T44" fmla="+- 0 2875 1266"/>
                <a:gd name="T45" fmla="*/ T44 w 7521"/>
                <a:gd name="T46" fmla="+- 0 4246 1598"/>
                <a:gd name="T47" fmla="*/ 4246 h 4589"/>
                <a:gd name="T48" fmla="+- 0 2979 1266"/>
                <a:gd name="T49" fmla="*/ T48 w 7521"/>
                <a:gd name="T50" fmla="+- 0 3871 1598"/>
                <a:gd name="T51" fmla="*/ 3871 h 4589"/>
                <a:gd name="T52" fmla="+- 0 3259 1266"/>
                <a:gd name="T53" fmla="*/ T52 w 7521"/>
                <a:gd name="T54" fmla="+- 0 3577 1598"/>
                <a:gd name="T55" fmla="*/ 3577 h 4589"/>
                <a:gd name="T56" fmla="+- 0 3582 1266"/>
                <a:gd name="T57" fmla="*/ T56 w 7521"/>
                <a:gd name="T58" fmla="+- 0 3410 1598"/>
                <a:gd name="T59" fmla="*/ 3410 h 4589"/>
                <a:gd name="T60" fmla="+- 0 3879 1266"/>
                <a:gd name="T61" fmla="*/ T60 w 7521"/>
                <a:gd name="T62" fmla="+- 0 3490 1598"/>
                <a:gd name="T63" fmla="*/ 3490 h 4589"/>
                <a:gd name="T64" fmla="+- 0 4008 1266"/>
                <a:gd name="T65" fmla="*/ T64 w 7521"/>
                <a:gd name="T66" fmla="+- 0 3605 1598"/>
                <a:gd name="T67" fmla="*/ 3605 h 4589"/>
                <a:gd name="T68" fmla="+- 0 4198 1266"/>
                <a:gd name="T69" fmla="*/ T68 w 7521"/>
                <a:gd name="T70" fmla="+- 0 3871 1598"/>
                <a:gd name="T71" fmla="*/ 3871 h 4589"/>
                <a:gd name="T72" fmla="+- 0 4375 1266"/>
                <a:gd name="T73" fmla="*/ T72 w 7521"/>
                <a:gd name="T74" fmla="+- 0 4034 1598"/>
                <a:gd name="T75" fmla="*/ 4034 h 4589"/>
                <a:gd name="T76" fmla="+- 0 4564 1266"/>
                <a:gd name="T77" fmla="*/ T76 w 7521"/>
                <a:gd name="T78" fmla="+- 0 4250 1598"/>
                <a:gd name="T79" fmla="*/ 4250 h 4589"/>
                <a:gd name="T80" fmla="+- 0 4521 1266"/>
                <a:gd name="T81" fmla="*/ T80 w 7521"/>
                <a:gd name="T82" fmla="+- 0 4458 1598"/>
                <a:gd name="T83" fmla="*/ 4458 h 4589"/>
                <a:gd name="T84" fmla="+- 0 4498 1266"/>
                <a:gd name="T85" fmla="*/ T84 w 7521"/>
                <a:gd name="T86" fmla="+- 0 4524 1598"/>
                <a:gd name="T87" fmla="*/ 4524 h 4589"/>
                <a:gd name="T88" fmla="+- 0 4528 1266"/>
                <a:gd name="T89" fmla="*/ T88 w 7521"/>
                <a:gd name="T90" fmla="+- 0 4927 1598"/>
                <a:gd name="T91" fmla="*/ 4927 h 4589"/>
                <a:gd name="T92" fmla="+- 0 4758 1266"/>
                <a:gd name="T93" fmla="*/ T92 w 7521"/>
                <a:gd name="T94" fmla="+- 0 5187 1598"/>
                <a:gd name="T95" fmla="*/ 5187 h 4589"/>
                <a:gd name="T96" fmla="+- 0 4887 1266"/>
                <a:gd name="T97" fmla="*/ T96 w 7521"/>
                <a:gd name="T98" fmla="+- 0 5510 1598"/>
                <a:gd name="T99" fmla="*/ 5510 h 4589"/>
                <a:gd name="T100" fmla="+- 0 5055 1266"/>
                <a:gd name="T101" fmla="*/ T100 w 7521"/>
                <a:gd name="T102" fmla="+- 0 5846 1598"/>
                <a:gd name="T103" fmla="*/ 5846 h 4589"/>
                <a:gd name="T104" fmla="+- 0 5260 1266"/>
                <a:gd name="T105" fmla="*/ T104 w 7521"/>
                <a:gd name="T106" fmla="+- 0 6155 1598"/>
                <a:gd name="T107" fmla="*/ 6155 h 4589"/>
                <a:gd name="T108" fmla="+- 0 5501 1266"/>
                <a:gd name="T109" fmla="*/ T108 w 7521"/>
                <a:gd name="T110" fmla="+- 0 6005 1598"/>
                <a:gd name="T111" fmla="*/ 6005 h 4589"/>
                <a:gd name="T112" fmla="+- 0 5549 1266"/>
                <a:gd name="T113" fmla="*/ T112 w 7521"/>
                <a:gd name="T114" fmla="+- 0 5612 1598"/>
                <a:gd name="T115" fmla="*/ 5612 h 4589"/>
                <a:gd name="T116" fmla="+- 0 5620 1266"/>
                <a:gd name="T117" fmla="*/ T116 w 7521"/>
                <a:gd name="T118" fmla="+- 0 5335 1598"/>
                <a:gd name="T119" fmla="*/ 5335 h 4589"/>
                <a:gd name="T120" fmla="+- 0 5652 1266"/>
                <a:gd name="T121" fmla="*/ T120 w 7521"/>
                <a:gd name="T122" fmla="+- 0 4952 1598"/>
                <a:gd name="T123" fmla="*/ 4952 h 4589"/>
                <a:gd name="T124" fmla="+- 0 5699 1266"/>
                <a:gd name="T125" fmla="*/ T124 w 7521"/>
                <a:gd name="T126" fmla="+- 0 4550 1598"/>
                <a:gd name="T127" fmla="*/ 4550 h 4589"/>
                <a:gd name="T128" fmla="+- 0 5780 1266"/>
                <a:gd name="T129" fmla="*/ T128 w 7521"/>
                <a:gd name="T130" fmla="+- 0 4348 1598"/>
                <a:gd name="T131" fmla="*/ 4348 h 4589"/>
                <a:gd name="T132" fmla="+- 0 5792 1266"/>
                <a:gd name="T133" fmla="*/ T132 w 7521"/>
                <a:gd name="T134" fmla="+- 0 4315 1598"/>
                <a:gd name="T135" fmla="*/ 4315 h 4589"/>
                <a:gd name="T136" fmla="+- 0 5813 1266"/>
                <a:gd name="T137" fmla="*/ T136 w 7521"/>
                <a:gd name="T138" fmla="+- 0 3916 1598"/>
                <a:gd name="T139" fmla="*/ 3916 h 4589"/>
                <a:gd name="T140" fmla="+- 0 5950 1266"/>
                <a:gd name="T141" fmla="*/ T140 w 7521"/>
                <a:gd name="T142" fmla="+- 0 3515 1598"/>
                <a:gd name="T143" fmla="*/ 3515 h 4589"/>
                <a:gd name="T144" fmla="+- 0 6061 1266"/>
                <a:gd name="T145" fmla="*/ T144 w 7521"/>
                <a:gd name="T146" fmla="+- 0 3364 1598"/>
                <a:gd name="T147" fmla="*/ 3364 h 4589"/>
                <a:gd name="T148" fmla="+- 0 6140 1266"/>
                <a:gd name="T149" fmla="*/ T148 w 7521"/>
                <a:gd name="T150" fmla="+- 0 3230 1598"/>
                <a:gd name="T151" fmla="*/ 3230 h 4589"/>
                <a:gd name="T152" fmla="+- 0 6438 1266"/>
                <a:gd name="T153" fmla="*/ T152 w 7521"/>
                <a:gd name="T154" fmla="+- 0 3038 1598"/>
                <a:gd name="T155" fmla="*/ 3038 h 4589"/>
                <a:gd name="T156" fmla="+- 0 6723 1266"/>
                <a:gd name="T157" fmla="*/ T156 w 7521"/>
                <a:gd name="T158" fmla="+- 0 3216 1598"/>
                <a:gd name="T159" fmla="*/ 3216 h 4589"/>
                <a:gd name="T160" fmla="+- 0 6808 1266"/>
                <a:gd name="T161" fmla="*/ T160 w 7521"/>
                <a:gd name="T162" fmla="+- 0 3599 1598"/>
                <a:gd name="T163" fmla="*/ 3599 h 4589"/>
                <a:gd name="T164" fmla="+- 0 6986 1266"/>
                <a:gd name="T165" fmla="*/ T164 w 7521"/>
                <a:gd name="T166" fmla="+- 0 3835 1598"/>
                <a:gd name="T167" fmla="*/ 3835 h 4589"/>
                <a:gd name="T168" fmla="+- 0 7155 1266"/>
                <a:gd name="T169" fmla="*/ T168 w 7521"/>
                <a:gd name="T170" fmla="+- 0 3993 1598"/>
                <a:gd name="T171" fmla="*/ 3993 h 4589"/>
                <a:gd name="T172" fmla="+- 0 7447 1266"/>
                <a:gd name="T173" fmla="*/ T172 w 7521"/>
                <a:gd name="T174" fmla="+- 0 4113 1598"/>
                <a:gd name="T175" fmla="*/ 4113 h 4589"/>
                <a:gd name="T176" fmla="+- 0 7481 1266"/>
                <a:gd name="T177" fmla="*/ T176 w 7521"/>
                <a:gd name="T178" fmla="+- 0 4301 1598"/>
                <a:gd name="T179" fmla="*/ 4301 h 4589"/>
                <a:gd name="T180" fmla="+- 0 7534 1266"/>
                <a:gd name="T181" fmla="*/ T180 w 7521"/>
                <a:gd name="T182" fmla="+- 0 4406 1598"/>
                <a:gd name="T183" fmla="*/ 4406 h 4589"/>
                <a:gd name="T184" fmla="+- 0 7693 1266"/>
                <a:gd name="T185" fmla="*/ T184 w 7521"/>
                <a:gd name="T186" fmla="+- 0 4186 1598"/>
                <a:gd name="T187" fmla="*/ 4186 h 4589"/>
                <a:gd name="T188" fmla="+- 0 7909 1266"/>
                <a:gd name="T189" fmla="*/ T188 w 7521"/>
                <a:gd name="T190" fmla="+- 0 4082 1598"/>
                <a:gd name="T191" fmla="*/ 4082 h 4589"/>
                <a:gd name="T192" fmla="+- 0 8132 1266"/>
                <a:gd name="T193" fmla="*/ T192 w 7521"/>
                <a:gd name="T194" fmla="+- 0 3952 1598"/>
                <a:gd name="T195" fmla="*/ 3952 h 4589"/>
                <a:gd name="T196" fmla="+- 0 8236 1266"/>
                <a:gd name="T197" fmla="*/ T196 w 7521"/>
                <a:gd name="T198" fmla="+- 0 3616 1598"/>
                <a:gd name="T199" fmla="*/ 3616 h 4589"/>
                <a:gd name="T200" fmla="+- 0 8451 1266"/>
                <a:gd name="T201" fmla="*/ T200 w 7521"/>
                <a:gd name="T202" fmla="+- 0 3365 1598"/>
                <a:gd name="T203" fmla="*/ 3365 h 4589"/>
                <a:gd name="T204" fmla="+- 0 8646 1266"/>
                <a:gd name="T205" fmla="*/ T204 w 7521"/>
                <a:gd name="T206" fmla="+- 0 3559 1598"/>
                <a:gd name="T207" fmla="*/ 3559 h 4589"/>
                <a:gd name="T208" fmla="+- 0 8742 1266"/>
                <a:gd name="T209" fmla="*/ T208 w 7521"/>
                <a:gd name="T210" fmla="+- 0 3932 1598"/>
                <a:gd name="T211" fmla="*/ 3932 h 4589"/>
                <a:gd name="T212" fmla="+- 0 8786 1266"/>
                <a:gd name="T213" fmla="*/ T212 w 7521"/>
                <a:gd name="T214" fmla="+- 0 4290 1598"/>
                <a:gd name="T215" fmla="*/ 4290 h 4589"/>
                <a:gd name="T216" fmla="+- 0 8784 1266"/>
                <a:gd name="T217" fmla="*/ T216 w 7521"/>
                <a:gd name="T218" fmla="+- 0 4491 1598"/>
                <a:gd name="T219" fmla="*/ 4491 h 4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</a:cxnLst>
              <a:rect l="0" t="0" r="r" b="b"/>
              <a:pathLst>
                <a:path w="7521" h="4589">
                  <a:moveTo>
                    <a:pt x="16" y="0"/>
                  </a:moveTo>
                  <a:lnTo>
                    <a:pt x="17" y="15"/>
                  </a:lnTo>
                  <a:lnTo>
                    <a:pt x="20" y="53"/>
                  </a:lnTo>
                  <a:lnTo>
                    <a:pt x="24" y="111"/>
                  </a:lnTo>
                  <a:lnTo>
                    <a:pt x="28" y="186"/>
                  </a:lnTo>
                  <a:lnTo>
                    <a:pt x="33" y="275"/>
                  </a:lnTo>
                  <a:lnTo>
                    <a:pt x="37" y="374"/>
                  </a:lnTo>
                  <a:lnTo>
                    <a:pt x="40" y="480"/>
                  </a:lnTo>
                  <a:lnTo>
                    <a:pt x="43" y="590"/>
                  </a:lnTo>
                  <a:lnTo>
                    <a:pt x="43" y="700"/>
                  </a:lnTo>
                  <a:lnTo>
                    <a:pt x="41" y="807"/>
                  </a:lnTo>
                  <a:lnTo>
                    <a:pt x="36" y="909"/>
                  </a:lnTo>
                  <a:lnTo>
                    <a:pt x="28" y="1000"/>
                  </a:lnTo>
                  <a:lnTo>
                    <a:pt x="16" y="1080"/>
                  </a:lnTo>
                  <a:lnTo>
                    <a:pt x="0" y="1143"/>
                  </a:lnTo>
                  <a:lnTo>
                    <a:pt x="4" y="1219"/>
                  </a:lnTo>
                  <a:lnTo>
                    <a:pt x="8" y="1295"/>
                  </a:lnTo>
                  <a:lnTo>
                    <a:pt x="13" y="1372"/>
                  </a:lnTo>
                  <a:lnTo>
                    <a:pt x="18" y="1448"/>
                  </a:lnTo>
                  <a:lnTo>
                    <a:pt x="26" y="1525"/>
                  </a:lnTo>
                  <a:lnTo>
                    <a:pt x="35" y="1601"/>
                  </a:lnTo>
                  <a:lnTo>
                    <a:pt x="46" y="1677"/>
                  </a:lnTo>
                  <a:lnTo>
                    <a:pt x="60" y="1752"/>
                  </a:lnTo>
                  <a:lnTo>
                    <a:pt x="76" y="1827"/>
                  </a:lnTo>
                  <a:lnTo>
                    <a:pt x="78" y="1889"/>
                  </a:lnTo>
                  <a:lnTo>
                    <a:pt x="79" y="1960"/>
                  </a:lnTo>
                  <a:lnTo>
                    <a:pt x="81" y="2035"/>
                  </a:lnTo>
                  <a:lnTo>
                    <a:pt x="85" y="2113"/>
                  </a:lnTo>
                  <a:lnTo>
                    <a:pt x="94" y="2191"/>
                  </a:lnTo>
                  <a:lnTo>
                    <a:pt x="108" y="2268"/>
                  </a:lnTo>
                  <a:lnTo>
                    <a:pt x="129" y="2340"/>
                  </a:lnTo>
                  <a:lnTo>
                    <a:pt x="160" y="2407"/>
                  </a:lnTo>
                  <a:lnTo>
                    <a:pt x="202" y="2464"/>
                  </a:lnTo>
                  <a:lnTo>
                    <a:pt x="256" y="2511"/>
                  </a:lnTo>
                  <a:lnTo>
                    <a:pt x="277" y="2553"/>
                  </a:lnTo>
                  <a:lnTo>
                    <a:pt x="298" y="2587"/>
                  </a:lnTo>
                  <a:lnTo>
                    <a:pt x="325" y="2617"/>
                  </a:lnTo>
                  <a:lnTo>
                    <a:pt x="362" y="2645"/>
                  </a:lnTo>
                  <a:lnTo>
                    <a:pt x="417" y="2724"/>
                  </a:lnTo>
                  <a:lnTo>
                    <a:pt x="464" y="2777"/>
                  </a:lnTo>
                  <a:lnTo>
                    <a:pt x="524" y="2816"/>
                  </a:lnTo>
                  <a:lnTo>
                    <a:pt x="616" y="2851"/>
                  </a:lnTo>
                  <a:lnTo>
                    <a:pt x="664" y="2901"/>
                  </a:lnTo>
                  <a:lnTo>
                    <a:pt x="725" y="2936"/>
                  </a:lnTo>
                  <a:lnTo>
                    <a:pt x="795" y="2959"/>
                  </a:lnTo>
                  <a:lnTo>
                    <a:pt x="870" y="2972"/>
                  </a:lnTo>
                  <a:lnTo>
                    <a:pt x="945" y="2979"/>
                  </a:lnTo>
                  <a:lnTo>
                    <a:pt x="1017" y="2983"/>
                  </a:lnTo>
                  <a:lnTo>
                    <a:pt x="1082" y="2986"/>
                  </a:lnTo>
                  <a:lnTo>
                    <a:pt x="1177" y="2980"/>
                  </a:lnTo>
                  <a:lnTo>
                    <a:pt x="1264" y="2970"/>
                  </a:lnTo>
                  <a:lnTo>
                    <a:pt x="1310" y="2928"/>
                  </a:lnTo>
                  <a:lnTo>
                    <a:pt x="1353" y="2883"/>
                  </a:lnTo>
                  <a:lnTo>
                    <a:pt x="1380" y="2840"/>
                  </a:lnTo>
                  <a:lnTo>
                    <a:pt x="1419" y="2818"/>
                  </a:lnTo>
                  <a:lnTo>
                    <a:pt x="1466" y="2806"/>
                  </a:lnTo>
                  <a:lnTo>
                    <a:pt x="1519" y="2791"/>
                  </a:lnTo>
                  <a:lnTo>
                    <a:pt x="1552" y="2744"/>
                  </a:lnTo>
                  <a:lnTo>
                    <a:pt x="1581" y="2696"/>
                  </a:lnTo>
                  <a:lnTo>
                    <a:pt x="1609" y="2648"/>
                  </a:lnTo>
                  <a:lnTo>
                    <a:pt x="1639" y="2599"/>
                  </a:lnTo>
                  <a:lnTo>
                    <a:pt x="1656" y="2517"/>
                  </a:lnTo>
                  <a:lnTo>
                    <a:pt x="1669" y="2433"/>
                  </a:lnTo>
                  <a:lnTo>
                    <a:pt x="1685" y="2350"/>
                  </a:lnTo>
                  <a:lnTo>
                    <a:pt x="1713" y="2273"/>
                  </a:lnTo>
                  <a:lnTo>
                    <a:pt x="1757" y="2200"/>
                  </a:lnTo>
                  <a:lnTo>
                    <a:pt x="1809" y="2137"/>
                  </a:lnTo>
                  <a:lnTo>
                    <a:pt x="1866" y="2081"/>
                  </a:lnTo>
                  <a:lnTo>
                    <a:pt x="1928" y="2029"/>
                  </a:lnTo>
                  <a:lnTo>
                    <a:pt x="1993" y="1979"/>
                  </a:lnTo>
                  <a:lnTo>
                    <a:pt x="2059" y="1930"/>
                  </a:lnTo>
                  <a:lnTo>
                    <a:pt x="2098" y="1899"/>
                  </a:lnTo>
                  <a:lnTo>
                    <a:pt x="2164" y="1841"/>
                  </a:lnTo>
                  <a:lnTo>
                    <a:pt x="2242" y="1821"/>
                  </a:lnTo>
                  <a:lnTo>
                    <a:pt x="2316" y="1812"/>
                  </a:lnTo>
                  <a:lnTo>
                    <a:pt x="2382" y="1811"/>
                  </a:lnTo>
                  <a:lnTo>
                    <a:pt x="2452" y="1807"/>
                  </a:lnTo>
                  <a:lnTo>
                    <a:pt x="2517" y="1813"/>
                  </a:lnTo>
                  <a:lnTo>
                    <a:pt x="2570" y="1841"/>
                  </a:lnTo>
                  <a:lnTo>
                    <a:pt x="2613" y="1892"/>
                  </a:lnTo>
                  <a:lnTo>
                    <a:pt x="2557" y="1869"/>
                  </a:lnTo>
                  <a:lnTo>
                    <a:pt x="2630" y="1915"/>
                  </a:lnTo>
                  <a:lnTo>
                    <a:pt x="2658" y="1962"/>
                  </a:lnTo>
                  <a:lnTo>
                    <a:pt x="2696" y="1990"/>
                  </a:lnTo>
                  <a:lnTo>
                    <a:pt x="2742" y="2007"/>
                  </a:lnTo>
                  <a:lnTo>
                    <a:pt x="2796" y="2021"/>
                  </a:lnTo>
                  <a:lnTo>
                    <a:pt x="2849" y="2070"/>
                  </a:lnTo>
                  <a:lnTo>
                    <a:pt x="2888" y="2132"/>
                  </a:lnTo>
                  <a:lnTo>
                    <a:pt x="2915" y="2202"/>
                  </a:lnTo>
                  <a:lnTo>
                    <a:pt x="2932" y="2273"/>
                  </a:lnTo>
                  <a:lnTo>
                    <a:pt x="2935" y="2298"/>
                  </a:lnTo>
                  <a:lnTo>
                    <a:pt x="2941" y="2339"/>
                  </a:lnTo>
                  <a:lnTo>
                    <a:pt x="2976" y="2407"/>
                  </a:lnTo>
                  <a:lnTo>
                    <a:pt x="3041" y="2427"/>
                  </a:lnTo>
                  <a:lnTo>
                    <a:pt x="3109" y="2436"/>
                  </a:lnTo>
                  <a:lnTo>
                    <a:pt x="3179" y="2442"/>
                  </a:lnTo>
                  <a:lnTo>
                    <a:pt x="3247" y="2451"/>
                  </a:lnTo>
                  <a:lnTo>
                    <a:pt x="3278" y="2513"/>
                  </a:lnTo>
                  <a:lnTo>
                    <a:pt x="3294" y="2581"/>
                  </a:lnTo>
                  <a:lnTo>
                    <a:pt x="3298" y="2652"/>
                  </a:lnTo>
                  <a:lnTo>
                    <a:pt x="3291" y="2723"/>
                  </a:lnTo>
                  <a:lnTo>
                    <a:pt x="3278" y="2791"/>
                  </a:lnTo>
                  <a:lnTo>
                    <a:pt x="3271" y="2814"/>
                  </a:lnTo>
                  <a:lnTo>
                    <a:pt x="3263" y="2837"/>
                  </a:lnTo>
                  <a:lnTo>
                    <a:pt x="3255" y="2860"/>
                  </a:lnTo>
                  <a:lnTo>
                    <a:pt x="3247" y="2883"/>
                  </a:lnTo>
                  <a:lnTo>
                    <a:pt x="3243" y="2895"/>
                  </a:lnTo>
                  <a:lnTo>
                    <a:pt x="3238" y="2910"/>
                  </a:lnTo>
                  <a:lnTo>
                    <a:pt x="3234" y="2921"/>
                  </a:lnTo>
                  <a:lnTo>
                    <a:pt x="3232" y="2926"/>
                  </a:lnTo>
                  <a:lnTo>
                    <a:pt x="3234" y="3013"/>
                  </a:lnTo>
                  <a:lnTo>
                    <a:pt x="3233" y="3092"/>
                  </a:lnTo>
                  <a:lnTo>
                    <a:pt x="3233" y="3163"/>
                  </a:lnTo>
                  <a:lnTo>
                    <a:pt x="3236" y="3226"/>
                  </a:lnTo>
                  <a:lnTo>
                    <a:pt x="3262" y="3329"/>
                  </a:lnTo>
                  <a:lnTo>
                    <a:pt x="3333" y="3406"/>
                  </a:lnTo>
                  <a:lnTo>
                    <a:pt x="3393" y="3436"/>
                  </a:lnTo>
                  <a:lnTo>
                    <a:pt x="3472" y="3461"/>
                  </a:lnTo>
                  <a:lnTo>
                    <a:pt x="3486" y="3524"/>
                  </a:lnTo>
                  <a:lnTo>
                    <a:pt x="3492" y="3589"/>
                  </a:lnTo>
                  <a:lnTo>
                    <a:pt x="3499" y="3653"/>
                  </a:lnTo>
                  <a:lnTo>
                    <a:pt x="3518" y="3713"/>
                  </a:lnTo>
                  <a:lnTo>
                    <a:pt x="3552" y="3780"/>
                  </a:lnTo>
                  <a:lnTo>
                    <a:pt x="3586" y="3846"/>
                  </a:lnTo>
                  <a:lnTo>
                    <a:pt x="3621" y="3912"/>
                  </a:lnTo>
                  <a:lnTo>
                    <a:pt x="3655" y="3979"/>
                  </a:lnTo>
                  <a:lnTo>
                    <a:pt x="3690" y="4046"/>
                  </a:lnTo>
                  <a:lnTo>
                    <a:pt x="3724" y="4113"/>
                  </a:lnTo>
                  <a:lnTo>
                    <a:pt x="3757" y="4180"/>
                  </a:lnTo>
                  <a:lnTo>
                    <a:pt x="3789" y="4248"/>
                  </a:lnTo>
                  <a:lnTo>
                    <a:pt x="3819" y="4315"/>
                  </a:lnTo>
                  <a:lnTo>
                    <a:pt x="3854" y="4383"/>
                  </a:lnTo>
                  <a:lnTo>
                    <a:pt x="3893" y="4449"/>
                  </a:lnTo>
                  <a:lnTo>
                    <a:pt x="3939" y="4509"/>
                  </a:lnTo>
                  <a:lnTo>
                    <a:pt x="3994" y="4557"/>
                  </a:lnTo>
                  <a:lnTo>
                    <a:pt x="4058" y="4589"/>
                  </a:lnTo>
                  <a:lnTo>
                    <a:pt x="4132" y="4581"/>
                  </a:lnTo>
                  <a:lnTo>
                    <a:pt x="4201" y="4542"/>
                  </a:lnTo>
                  <a:lnTo>
                    <a:pt x="4224" y="4486"/>
                  </a:lnTo>
                  <a:lnTo>
                    <a:pt x="4235" y="4407"/>
                  </a:lnTo>
                  <a:lnTo>
                    <a:pt x="4243" y="4329"/>
                  </a:lnTo>
                  <a:lnTo>
                    <a:pt x="4252" y="4250"/>
                  </a:lnTo>
                  <a:lnTo>
                    <a:pt x="4260" y="4171"/>
                  </a:lnTo>
                  <a:lnTo>
                    <a:pt x="4270" y="4092"/>
                  </a:lnTo>
                  <a:lnTo>
                    <a:pt x="4283" y="4014"/>
                  </a:lnTo>
                  <a:lnTo>
                    <a:pt x="4300" y="3936"/>
                  </a:lnTo>
                  <a:lnTo>
                    <a:pt x="4322" y="3855"/>
                  </a:lnTo>
                  <a:lnTo>
                    <a:pt x="4333" y="3814"/>
                  </a:lnTo>
                  <a:lnTo>
                    <a:pt x="4344" y="3773"/>
                  </a:lnTo>
                  <a:lnTo>
                    <a:pt x="4354" y="3737"/>
                  </a:lnTo>
                  <a:lnTo>
                    <a:pt x="4364" y="3698"/>
                  </a:lnTo>
                  <a:lnTo>
                    <a:pt x="4378" y="3584"/>
                  </a:lnTo>
                  <a:lnTo>
                    <a:pt x="4381" y="3511"/>
                  </a:lnTo>
                  <a:lnTo>
                    <a:pt x="4383" y="3434"/>
                  </a:lnTo>
                  <a:lnTo>
                    <a:pt x="4386" y="3354"/>
                  </a:lnTo>
                  <a:lnTo>
                    <a:pt x="4390" y="3273"/>
                  </a:lnTo>
                  <a:lnTo>
                    <a:pt x="4396" y="3192"/>
                  </a:lnTo>
                  <a:lnTo>
                    <a:pt x="4405" y="3110"/>
                  </a:lnTo>
                  <a:lnTo>
                    <a:pt x="4417" y="3030"/>
                  </a:lnTo>
                  <a:lnTo>
                    <a:pt x="4433" y="2952"/>
                  </a:lnTo>
                  <a:lnTo>
                    <a:pt x="4454" y="2878"/>
                  </a:lnTo>
                  <a:lnTo>
                    <a:pt x="4480" y="2808"/>
                  </a:lnTo>
                  <a:lnTo>
                    <a:pt x="4514" y="2737"/>
                  </a:lnTo>
                  <a:lnTo>
                    <a:pt x="4516" y="2737"/>
                  </a:lnTo>
                  <a:lnTo>
                    <a:pt x="4514" y="2750"/>
                  </a:lnTo>
                  <a:lnTo>
                    <a:pt x="4509" y="2767"/>
                  </a:lnTo>
                  <a:lnTo>
                    <a:pt x="4505" y="2780"/>
                  </a:lnTo>
                  <a:lnTo>
                    <a:pt x="4504" y="2782"/>
                  </a:lnTo>
                  <a:lnTo>
                    <a:pt x="4510" y="2763"/>
                  </a:lnTo>
                  <a:lnTo>
                    <a:pt x="4526" y="2717"/>
                  </a:lnTo>
                  <a:lnTo>
                    <a:pt x="4518" y="2648"/>
                  </a:lnTo>
                  <a:lnTo>
                    <a:pt x="4517" y="2572"/>
                  </a:lnTo>
                  <a:lnTo>
                    <a:pt x="4522" y="2490"/>
                  </a:lnTo>
                  <a:lnTo>
                    <a:pt x="4532" y="2405"/>
                  </a:lnTo>
                  <a:lnTo>
                    <a:pt x="4547" y="2318"/>
                  </a:lnTo>
                  <a:lnTo>
                    <a:pt x="4567" y="2231"/>
                  </a:lnTo>
                  <a:lnTo>
                    <a:pt x="4591" y="2146"/>
                  </a:lnTo>
                  <a:lnTo>
                    <a:pt x="4619" y="2064"/>
                  </a:lnTo>
                  <a:lnTo>
                    <a:pt x="4650" y="1987"/>
                  </a:lnTo>
                  <a:lnTo>
                    <a:pt x="4684" y="1917"/>
                  </a:lnTo>
                  <a:lnTo>
                    <a:pt x="4720" y="1855"/>
                  </a:lnTo>
                  <a:lnTo>
                    <a:pt x="4760" y="1799"/>
                  </a:lnTo>
                  <a:lnTo>
                    <a:pt x="4793" y="1758"/>
                  </a:lnTo>
                  <a:lnTo>
                    <a:pt x="4796" y="1760"/>
                  </a:lnTo>
                  <a:lnTo>
                    <a:pt x="4795" y="1766"/>
                  </a:lnTo>
                  <a:lnTo>
                    <a:pt x="4795" y="1770"/>
                  </a:lnTo>
                  <a:lnTo>
                    <a:pt x="4800" y="1764"/>
                  </a:lnTo>
                  <a:lnTo>
                    <a:pt x="4813" y="1741"/>
                  </a:lnTo>
                  <a:lnTo>
                    <a:pt x="4840" y="1692"/>
                  </a:lnTo>
                  <a:lnTo>
                    <a:pt x="4874" y="1632"/>
                  </a:lnTo>
                  <a:lnTo>
                    <a:pt x="4909" y="1576"/>
                  </a:lnTo>
                  <a:lnTo>
                    <a:pt x="4950" y="1528"/>
                  </a:lnTo>
                  <a:lnTo>
                    <a:pt x="5006" y="1486"/>
                  </a:lnTo>
                  <a:lnTo>
                    <a:pt x="5107" y="1451"/>
                  </a:lnTo>
                  <a:lnTo>
                    <a:pt x="5172" y="1440"/>
                  </a:lnTo>
                  <a:lnTo>
                    <a:pt x="5217" y="1443"/>
                  </a:lnTo>
                  <a:lnTo>
                    <a:pt x="5263" y="1444"/>
                  </a:lnTo>
                  <a:lnTo>
                    <a:pt x="5352" y="1455"/>
                  </a:lnTo>
                  <a:lnTo>
                    <a:pt x="5422" y="1541"/>
                  </a:lnTo>
                  <a:lnTo>
                    <a:pt x="5457" y="1618"/>
                  </a:lnTo>
                  <a:lnTo>
                    <a:pt x="5476" y="1697"/>
                  </a:lnTo>
                  <a:lnTo>
                    <a:pt x="5496" y="1775"/>
                  </a:lnTo>
                  <a:lnTo>
                    <a:pt x="5515" y="1852"/>
                  </a:lnTo>
                  <a:lnTo>
                    <a:pt x="5532" y="1930"/>
                  </a:lnTo>
                  <a:lnTo>
                    <a:pt x="5542" y="2001"/>
                  </a:lnTo>
                  <a:lnTo>
                    <a:pt x="5554" y="2060"/>
                  </a:lnTo>
                  <a:lnTo>
                    <a:pt x="5581" y="2107"/>
                  </a:lnTo>
                  <a:lnTo>
                    <a:pt x="5637" y="2139"/>
                  </a:lnTo>
                  <a:lnTo>
                    <a:pt x="5663" y="2172"/>
                  </a:lnTo>
                  <a:lnTo>
                    <a:pt x="5720" y="2237"/>
                  </a:lnTo>
                  <a:lnTo>
                    <a:pt x="5751" y="2299"/>
                  </a:lnTo>
                  <a:lnTo>
                    <a:pt x="5755" y="2326"/>
                  </a:lnTo>
                  <a:lnTo>
                    <a:pt x="5760" y="2353"/>
                  </a:lnTo>
                  <a:lnTo>
                    <a:pt x="5817" y="2391"/>
                  </a:lnTo>
                  <a:lnTo>
                    <a:pt x="5889" y="2395"/>
                  </a:lnTo>
                  <a:lnTo>
                    <a:pt x="5960" y="2399"/>
                  </a:lnTo>
                  <a:lnTo>
                    <a:pt x="6031" y="2403"/>
                  </a:lnTo>
                  <a:lnTo>
                    <a:pt x="6103" y="2407"/>
                  </a:lnTo>
                  <a:lnTo>
                    <a:pt x="6161" y="2462"/>
                  </a:lnTo>
                  <a:lnTo>
                    <a:pt x="6181" y="2515"/>
                  </a:lnTo>
                  <a:lnTo>
                    <a:pt x="6174" y="2577"/>
                  </a:lnTo>
                  <a:lnTo>
                    <a:pt x="6148" y="2659"/>
                  </a:lnTo>
                  <a:lnTo>
                    <a:pt x="6170" y="2674"/>
                  </a:lnTo>
                  <a:lnTo>
                    <a:pt x="6193" y="2688"/>
                  </a:lnTo>
                  <a:lnTo>
                    <a:pt x="6215" y="2703"/>
                  </a:lnTo>
                  <a:lnTo>
                    <a:pt x="6237" y="2717"/>
                  </a:lnTo>
                  <a:lnTo>
                    <a:pt x="6254" y="2739"/>
                  </a:lnTo>
                  <a:lnTo>
                    <a:pt x="6264" y="2770"/>
                  </a:lnTo>
                  <a:lnTo>
                    <a:pt x="6268" y="2797"/>
                  </a:lnTo>
                  <a:lnTo>
                    <a:pt x="6268" y="2808"/>
                  </a:lnTo>
                  <a:lnTo>
                    <a:pt x="6327" y="2783"/>
                  </a:lnTo>
                  <a:lnTo>
                    <a:pt x="6361" y="2746"/>
                  </a:lnTo>
                  <a:lnTo>
                    <a:pt x="6387" y="2700"/>
                  </a:lnTo>
                  <a:lnTo>
                    <a:pt x="6420" y="2645"/>
                  </a:lnTo>
                  <a:lnTo>
                    <a:pt x="6427" y="2588"/>
                  </a:lnTo>
                  <a:lnTo>
                    <a:pt x="6435" y="2542"/>
                  </a:lnTo>
                  <a:lnTo>
                    <a:pt x="6455" y="2502"/>
                  </a:lnTo>
                  <a:lnTo>
                    <a:pt x="6494" y="2465"/>
                  </a:lnTo>
                  <a:lnTo>
                    <a:pt x="6571" y="2473"/>
                  </a:lnTo>
                  <a:lnTo>
                    <a:pt x="6643" y="2484"/>
                  </a:lnTo>
                  <a:lnTo>
                    <a:pt x="6712" y="2504"/>
                  </a:lnTo>
                  <a:lnTo>
                    <a:pt x="6780" y="2539"/>
                  </a:lnTo>
                  <a:lnTo>
                    <a:pt x="6814" y="2482"/>
                  </a:lnTo>
                  <a:lnTo>
                    <a:pt x="6842" y="2419"/>
                  </a:lnTo>
                  <a:lnTo>
                    <a:pt x="6866" y="2354"/>
                  </a:lnTo>
                  <a:lnTo>
                    <a:pt x="6887" y="2287"/>
                  </a:lnTo>
                  <a:lnTo>
                    <a:pt x="6906" y="2218"/>
                  </a:lnTo>
                  <a:lnTo>
                    <a:pt x="6925" y="2150"/>
                  </a:lnTo>
                  <a:lnTo>
                    <a:pt x="6946" y="2083"/>
                  </a:lnTo>
                  <a:lnTo>
                    <a:pt x="6970" y="2018"/>
                  </a:lnTo>
                  <a:lnTo>
                    <a:pt x="6998" y="1957"/>
                  </a:lnTo>
                  <a:lnTo>
                    <a:pt x="7032" y="1900"/>
                  </a:lnTo>
                  <a:lnTo>
                    <a:pt x="7074" y="1848"/>
                  </a:lnTo>
                  <a:lnTo>
                    <a:pt x="7124" y="1804"/>
                  </a:lnTo>
                  <a:lnTo>
                    <a:pt x="7185" y="1767"/>
                  </a:lnTo>
                  <a:lnTo>
                    <a:pt x="7224" y="1776"/>
                  </a:lnTo>
                  <a:lnTo>
                    <a:pt x="7264" y="1784"/>
                  </a:lnTo>
                  <a:lnTo>
                    <a:pt x="7336" y="1812"/>
                  </a:lnTo>
                  <a:lnTo>
                    <a:pt x="7360" y="1880"/>
                  </a:lnTo>
                  <a:lnTo>
                    <a:pt x="7380" y="1961"/>
                  </a:lnTo>
                  <a:lnTo>
                    <a:pt x="7397" y="2036"/>
                  </a:lnTo>
                  <a:lnTo>
                    <a:pt x="7415" y="2110"/>
                  </a:lnTo>
                  <a:lnTo>
                    <a:pt x="7434" y="2185"/>
                  </a:lnTo>
                  <a:lnTo>
                    <a:pt x="7455" y="2260"/>
                  </a:lnTo>
                  <a:lnTo>
                    <a:pt x="7476" y="2334"/>
                  </a:lnTo>
                  <a:lnTo>
                    <a:pt x="7500" y="2407"/>
                  </a:lnTo>
                  <a:lnTo>
                    <a:pt x="7505" y="2472"/>
                  </a:lnTo>
                  <a:lnTo>
                    <a:pt x="7513" y="2564"/>
                  </a:lnTo>
                  <a:lnTo>
                    <a:pt x="7517" y="2624"/>
                  </a:lnTo>
                  <a:lnTo>
                    <a:pt x="7520" y="2692"/>
                  </a:lnTo>
                  <a:lnTo>
                    <a:pt x="7520" y="2717"/>
                  </a:lnTo>
                  <a:lnTo>
                    <a:pt x="7519" y="2748"/>
                  </a:lnTo>
                  <a:lnTo>
                    <a:pt x="7519" y="2786"/>
                  </a:lnTo>
                  <a:lnTo>
                    <a:pt x="7518" y="2833"/>
                  </a:lnTo>
                  <a:lnTo>
                    <a:pt x="7518" y="2893"/>
                  </a:lnTo>
                  <a:lnTo>
                    <a:pt x="7517" y="2966"/>
                  </a:lnTo>
                  <a:lnTo>
                    <a:pt x="7517" y="3056"/>
                  </a:lnTo>
                  <a:lnTo>
                    <a:pt x="7516" y="3163"/>
                  </a:lnTo>
                </a:path>
              </a:pathLst>
            </a:custGeom>
            <a:noFill/>
            <a:ln w="18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8" name="Freeform 229">
              <a:extLst>
                <a:ext uri="{FF2B5EF4-FFF2-40B4-BE49-F238E27FC236}">
                  <a16:creationId xmlns:a16="http://schemas.microsoft.com/office/drawing/2014/main" id="{CFA5C3B7-E125-4247-A6A3-E215EB1CF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" y="1687"/>
              <a:ext cx="884" cy="3017"/>
            </a:xfrm>
            <a:custGeom>
              <a:avLst/>
              <a:gdLst>
                <a:gd name="T0" fmla="+- 0 8810 8782"/>
                <a:gd name="T1" fmla="*/ T0 w 884"/>
                <a:gd name="T2" fmla="+- 0 4630 1687"/>
                <a:gd name="T3" fmla="*/ 4630 h 3017"/>
                <a:gd name="T4" fmla="+- 0 8887 8782"/>
                <a:gd name="T5" fmla="*/ T4 w 884"/>
                <a:gd name="T6" fmla="+- 0 4494 1687"/>
                <a:gd name="T7" fmla="*/ 4494 h 3017"/>
                <a:gd name="T8" fmla="+- 0 8990 8782"/>
                <a:gd name="T9" fmla="*/ T8 w 884"/>
                <a:gd name="T10" fmla="+- 0 4380 1687"/>
                <a:gd name="T11" fmla="*/ 4380 h 3017"/>
                <a:gd name="T12" fmla="+- 0 9136 8782"/>
                <a:gd name="T13" fmla="*/ T12 w 884"/>
                <a:gd name="T14" fmla="+- 0 4275 1687"/>
                <a:gd name="T15" fmla="*/ 4275 h 3017"/>
                <a:gd name="T16" fmla="+- 0 9299 8782"/>
                <a:gd name="T17" fmla="*/ T16 w 884"/>
                <a:gd name="T18" fmla="+- 0 4200 1687"/>
                <a:gd name="T19" fmla="*/ 4200 h 3017"/>
                <a:gd name="T20" fmla="+- 0 9407 8782"/>
                <a:gd name="T21" fmla="*/ T20 w 884"/>
                <a:gd name="T22" fmla="+- 0 4202 1687"/>
                <a:gd name="T23" fmla="*/ 4202 h 3017"/>
                <a:gd name="T24" fmla="+- 0 9505 8782"/>
                <a:gd name="T25" fmla="*/ T24 w 884"/>
                <a:gd name="T26" fmla="+- 0 4220 1687"/>
                <a:gd name="T27" fmla="*/ 4220 h 3017"/>
                <a:gd name="T28" fmla="+- 0 9579 8782"/>
                <a:gd name="T29" fmla="*/ T28 w 884"/>
                <a:gd name="T30" fmla="+- 0 4315 1687"/>
                <a:gd name="T31" fmla="*/ 4315 h 3017"/>
                <a:gd name="T32" fmla="+- 0 9573 8782"/>
                <a:gd name="T33" fmla="*/ T32 w 884"/>
                <a:gd name="T34" fmla="+- 0 4390 1687"/>
                <a:gd name="T35" fmla="*/ 4390 h 3017"/>
                <a:gd name="T36" fmla="+- 0 9565 8782"/>
                <a:gd name="T37" fmla="*/ T36 w 884"/>
                <a:gd name="T38" fmla="+- 0 4464 1687"/>
                <a:gd name="T39" fmla="*/ 4464 h 3017"/>
                <a:gd name="T40" fmla="+- 0 9550 8782"/>
                <a:gd name="T41" fmla="*/ T40 w 884"/>
                <a:gd name="T42" fmla="+- 0 4510 1687"/>
                <a:gd name="T43" fmla="*/ 4510 h 3017"/>
                <a:gd name="T44" fmla="+- 0 9586 8782"/>
                <a:gd name="T45" fmla="*/ T44 w 884"/>
                <a:gd name="T46" fmla="+- 0 4427 1687"/>
                <a:gd name="T47" fmla="*/ 4427 h 3017"/>
                <a:gd name="T48" fmla="+- 0 9608 8782"/>
                <a:gd name="T49" fmla="*/ T48 w 884"/>
                <a:gd name="T50" fmla="+- 0 4315 1687"/>
                <a:gd name="T51" fmla="*/ 4315 h 3017"/>
                <a:gd name="T52" fmla="+- 0 9628 8782"/>
                <a:gd name="T53" fmla="*/ T52 w 884"/>
                <a:gd name="T54" fmla="+- 0 4166 1687"/>
                <a:gd name="T55" fmla="*/ 4166 h 3017"/>
                <a:gd name="T56" fmla="+- 0 9638 8782"/>
                <a:gd name="T57" fmla="*/ T56 w 884"/>
                <a:gd name="T58" fmla="+- 0 4017 1687"/>
                <a:gd name="T59" fmla="*/ 4017 h 3017"/>
                <a:gd name="T60" fmla="+- 0 9653 8782"/>
                <a:gd name="T61" fmla="*/ T60 w 884"/>
                <a:gd name="T62" fmla="+- 0 3868 1687"/>
                <a:gd name="T63" fmla="*/ 3868 h 3017"/>
                <a:gd name="T64" fmla="+- 0 9663 8782"/>
                <a:gd name="T65" fmla="*/ T64 w 884"/>
                <a:gd name="T66" fmla="+- 0 3738 1687"/>
                <a:gd name="T67" fmla="*/ 3738 h 3017"/>
                <a:gd name="T68" fmla="+- 0 9644 8782"/>
                <a:gd name="T69" fmla="*/ T68 w 884"/>
                <a:gd name="T70" fmla="+- 0 3562 1687"/>
                <a:gd name="T71" fmla="*/ 3562 h 3017"/>
                <a:gd name="T72" fmla="+- 0 9608 8782"/>
                <a:gd name="T73" fmla="*/ T72 w 884"/>
                <a:gd name="T74" fmla="+- 0 3542 1687"/>
                <a:gd name="T75" fmla="*/ 3542 h 3017"/>
                <a:gd name="T76" fmla="+- 0 9599 8782"/>
                <a:gd name="T77" fmla="*/ T76 w 884"/>
                <a:gd name="T78" fmla="+- 0 3521 1687"/>
                <a:gd name="T79" fmla="*/ 3521 h 3017"/>
                <a:gd name="T80" fmla="+- 0 9594 8782"/>
                <a:gd name="T81" fmla="*/ T80 w 884"/>
                <a:gd name="T82" fmla="+- 0 3497 1687"/>
                <a:gd name="T83" fmla="*/ 3497 h 3017"/>
                <a:gd name="T84" fmla="+- 0 9568 8782"/>
                <a:gd name="T85" fmla="*/ T84 w 884"/>
                <a:gd name="T86" fmla="+- 0 3333 1687"/>
                <a:gd name="T87" fmla="*/ 3333 h 3017"/>
                <a:gd name="T88" fmla="+- 0 9536 8782"/>
                <a:gd name="T89" fmla="*/ T88 w 884"/>
                <a:gd name="T90" fmla="+- 0 3170 1687"/>
                <a:gd name="T91" fmla="*/ 3170 h 3017"/>
                <a:gd name="T92" fmla="+- 0 9526 8782"/>
                <a:gd name="T93" fmla="*/ T92 w 884"/>
                <a:gd name="T94" fmla="+- 0 3108 1687"/>
                <a:gd name="T95" fmla="*/ 3108 h 3017"/>
                <a:gd name="T96" fmla="+- 0 9507 8782"/>
                <a:gd name="T97" fmla="*/ T96 w 884"/>
                <a:gd name="T98" fmla="+- 0 3050 1687"/>
                <a:gd name="T99" fmla="*/ 3050 h 3017"/>
                <a:gd name="T100" fmla="+- 0 9478 8782"/>
                <a:gd name="T101" fmla="*/ T100 w 884"/>
                <a:gd name="T102" fmla="+- 0 3009 1687"/>
                <a:gd name="T103" fmla="*/ 3009 h 3017"/>
                <a:gd name="T104" fmla="+- 0 9464 8782"/>
                <a:gd name="T105" fmla="*/ T104 w 884"/>
                <a:gd name="T106" fmla="+- 0 2961 1687"/>
                <a:gd name="T107" fmla="*/ 2961 h 3017"/>
                <a:gd name="T108" fmla="+- 0 9472 8782"/>
                <a:gd name="T109" fmla="*/ T108 w 884"/>
                <a:gd name="T110" fmla="+- 0 2857 1687"/>
                <a:gd name="T111" fmla="*/ 2857 h 3017"/>
                <a:gd name="T112" fmla="+- 0 9481 8782"/>
                <a:gd name="T113" fmla="*/ T112 w 884"/>
                <a:gd name="T114" fmla="+- 0 2677 1687"/>
                <a:gd name="T115" fmla="*/ 2677 h 3017"/>
                <a:gd name="T116" fmla="+- 0 9485 8782"/>
                <a:gd name="T117" fmla="*/ T116 w 884"/>
                <a:gd name="T118" fmla="+- 0 2524 1687"/>
                <a:gd name="T119" fmla="*/ 2524 h 3017"/>
                <a:gd name="T120" fmla="+- 0 9488 8782"/>
                <a:gd name="T121" fmla="*/ T120 w 884"/>
                <a:gd name="T122" fmla="+- 0 2371 1687"/>
                <a:gd name="T123" fmla="*/ 2371 h 3017"/>
                <a:gd name="T124" fmla="+- 0 9493 8782"/>
                <a:gd name="T125" fmla="*/ T124 w 884"/>
                <a:gd name="T126" fmla="+- 0 2217 1687"/>
                <a:gd name="T127" fmla="*/ 2217 h 3017"/>
                <a:gd name="T128" fmla="+- 0 9522 8782"/>
                <a:gd name="T129" fmla="*/ T128 w 884"/>
                <a:gd name="T130" fmla="+- 0 2069 1687"/>
                <a:gd name="T131" fmla="*/ 2069 h 3017"/>
                <a:gd name="T132" fmla="+- 0 9619 8782"/>
                <a:gd name="T133" fmla="*/ T132 w 884"/>
                <a:gd name="T134" fmla="+- 0 1979 1687"/>
                <a:gd name="T135" fmla="*/ 1979 h 3017"/>
                <a:gd name="T136" fmla="+- 0 9655 8782"/>
                <a:gd name="T137" fmla="*/ T136 w 884"/>
                <a:gd name="T138" fmla="+- 0 1939 1687"/>
                <a:gd name="T139" fmla="*/ 1939 h 3017"/>
                <a:gd name="T140" fmla="+- 0 9664 8782"/>
                <a:gd name="T141" fmla="*/ T140 w 884"/>
                <a:gd name="T142" fmla="+- 0 1916 1687"/>
                <a:gd name="T143" fmla="*/ 1916 h 3017"/>
                <a:gd name="T144" fmla="+- 0 9665 8782"/>
                <a:gd name="T145" fmla="*/ T144 w 884"/>
                <a:gd name="T146" fmla="+- 0 1872 1687"/>
                <a:gd name="T147" fmla="*/ 1872 h 3017"/>
                <a:gd name="T148" fmla="+- 0 9652 8782"/>
                <a:gd name="T149" fmla="*/ T148 w 884"/>
                <a:gd name="T150" fmla="+- 0 1729 1687"/>
                <a:gd name="T151" fmla="*/ 1729 h 3017"/>
                <a:gd name="T152" fmla="+- 0 9608 8782"/>
                <a:gd name="T153" fmla="*/ T152 w 884"/>
                <a:gd name="T154" fmla="+- 0 1711 1687"/>
                <a:gd name="T155" fmla="*/ 1711 h 301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884" h="3017">
                  <a:moveTo>
                    <a:pt x="0" y="3017"/>
                  </a:moveTo>
                  <a:lnTo>
                    <a:pt x="28" y="2943"/>
                  </a:lnTo>
                  <a:lnTo>
                    <a:pt x="63" y="2873"/>
                  </a:lnTo>
                  <a:lnTo>
                    <a:pt x="105" y="2807"/>
                  </a:lnTo>
                  <a:lnTo>
                    <a:pt x="154" y="2747"/>
                  </a:lnTo>
                  <a:lnTo>
                    <a:pt x="208" y="2693"/>
                  </a:lnTo>
                  <a:lnTo>
                    <a:pt x="269" y="2645"/>
                  </a:lnTo>
                  <a:lnTo>
                    <a:pt x="354" y="2588"/>
                  </a:lnTo>
                  <a:lnTo>
                    <a:pt x="442" y="2539"/>
                  </a:lnTo>
                  <a:lnTo>
                    <a:pt x="517" y="2513"/>
                  </a:lnTo>
                  <a:lnTo>
                    <a:pt x="526" y="2510"/>
                  </a:lnTo>
                  <a:lnTo>
                    <a:pt x="625" y="2515"/>
                  </a:lnTo>
                  <a:lnTo>
                    <a:pt x="685" y="2519"/>
                  </a:lnTo>
                  <a:lnTo>
                    <a:pt x="723" y="2533"/>
                  </a:lnTo>
                  <a:lnTo>
                    <a:pt x="755" y="2566"/>
                  </a:lnTo>
                  <a:lnTo>
                    <a:pt x="797" y="2628"/>
                  </a:lnTo>
                  <a:lnTo>
                    <a:pt x="794" y="2666"/>
                  </a:lnTo>
                  <a:lnTo>
                    <a:pt x="791" y="2703"/>
                  </a:lnTo>
                  <a:lnTo>
                    <a:pt x="787" y="2740"/>
                  </a:lnTo>
                  <a:lnTo>
                    <a:pt x="783" y="2777"/>
                  </a:lnTo>
                  <a:lnTo>
                    <a:pt x="776" y="2806"/>
                  </a:lnTo>
                  <a:lnTo>
                    <a:pt x="768" y="2823"/>
                  </a:lnTo>
                  <a:lnTo>
                    <a:pt x="772" y="2817"/>
                  </a:lnTo>
                  <a:lnTo>
                    <a:pt x="804" y="2740"/>
                  </a:lnTo>
                  <a:lnTo>
                    <a:pt x="819" y="2666"/>
                  </a:lnTo>
                  <a:lnTo>
                    <a:pt x="826" y="2628"/>
                  </a:lnTo>
                  <a:lnTo>
                    <a:pt x="830" y="2606"/>
                  </a:lnTo>
                  <a:lnTo>
                    <a:pt x="846" y="2479"/>
                  </a:lnTo>
                  <a:lnTo>
                    <a:pt x="851" y="2404"/>
                  </a:lnTo>
                  <a:lnTo>
                    <a:pt x="856" y="2330"/>
                  </a:lnTo>
                  <a:lnTo>
                    <a:pt x="862" y="2255"/>
                  </a:lnTo>
                  <a:lnTo>
                    <a:pt x="871" y="2181"/>
                  </a:lnTo>
                  <a:lnTo>
                    <a:pt x="884" y="2107"/>
                  </a:lnTo>
                  <a:lnTo>
                    <a:pt x="881" y="2051"/>
                  </a:lnTo>
                  <a:lnTo>
                    <a:pt x="877" y="1939"/>
                  </a:lnTo>
                  <a:lnTo>
                    <a:pt x="862" y="1875"/>
                  </a:lnTo>
                  <a:lnTo>
                    <a:pt x="837" y="1863"/>
                  </a:lnTo>
                  <a:lnTo>
                    <a:pt x="826" y="1855"/>
                  </a:lnTo>
                  <a:lnTo>
                    <a:pt x="820" y="1845"/>
                  </a:lnTo>
                  <a:lnTo>
                    <a:pt x="817" y="1834"/>
                  </a:lnTo>
                  <a:lnTo>
                    <a:pt x="815" y="1822"/>
                  </a:lnTo>
                  <a:lnTo>
                    <a:pt x="812" y="1810"/>
                  </a:lnTo>
                  <a:lnTo>
                    <a:pt x="800" y="1727"/>
                  </a:lnTo>
                  <a:lnTo>
                    <a:pt x="786" y="1646"/>
                  </a:lnTo>
                  <a:lnTo>
                    <a:pt x="771" y="1564"/>
                  </a:lnTo>
                  <a:lnTo>
                    <a:pt x="754" y="1483"/>
                  </a:lnTo>
                  <a:lnTo>
                    <a:pt x="749" y="1452"/>
                  </a:lnTo>
                  <a:lnTo>
                    <a:pt x="744" y="1421"/>
                  </a:lnTo>
                  <a:lnTo>
                    <a:pt x="737" y="1391"/>
                  </a:lnTo>
                  <a:lnTo>
                    <a:pt x="725" y="1363"/>
                  </a:lnTo>
                  <a:lnTo>
                    <a:pt x="705" y="1335"/>
                  </a:lnTo>
                  <a:lnTo>
                    <a:pt x="696" y="1322"/>
                  </a:lnTo>
                  <a:lnTo>
                    <a:pt x="691" y="1307"/>
                  </a:lnTo>
                  <a:lnTo>
                    <a:pt x="682" y="1274"/>
                  </a:lnTo>
                  <a:lnTo>
                    <a:pt x="686" y="1222"/>
                  </a:lnTo>
                  <a:lnTo>
                    <a:pt x="690" y="1170"/>
                  </a:lnTo>
                  <a:lnTo>
                    <a:pt x="694" y="1118"/>
                  </a:lnTo>
                  <a:lnTo>
                    <a:pt x="699" y="990"/>
                  </a:lnTo>
                  <a:lnTo>
                    <a:pt x="701" y="913"/>
                  </a:lnTo>
                  <a:lnTo>
                    <a:pt x="703" y="837"/>
                  </a:lnTo>
                  <a:lnTo>
                    <a:pt x="704" y="761"/>
                  </a:lnTo>
                  <a:lnTo>
                    <a:pt x="706" y="684"/>
                  </a:lnTo>
                  <a:lnTo>
                    <a:pt x="708" y="607"/>
                  </a:lnTo>
                  <a:lnTo>
                    <a:pt x="711" y="530"/>
                  </a:lnTo>
                  <a:lnTo>
                    <a:pt x="719" y="464"/>
                  </a:lnTo>
                  <a:lnTo>
                    <a:pt x="740" y="382"/>
                  </a:lnTo>
                  <a:lnTo>
                    <a:pt x="802" y="320"/>
                  </a:lnTo>
                  <a:lnTo>
                    <a:pt x="837" y="292"/>
                  </a:lnTo>
                  <a:lnTo>
                    <a:pt x="869" y="264"/>
                  </a:lnTo>
                  <a:lnTo>
                    <a:pt x="873" y="252"/>
                  </a:lnTo>
                  <a:lnTo>
                    <a:pt x="878" y="240"/>
                  </a:lnTo>
                  <a:lnTo>
                    <a:pt x="882" y="229"/>
                  </a:lnTo>
                  <a:lnTo>
                    <a:pt x="884" y="218"/>
                  </a:lnTo>
                  <a:lnTo>
                    <a:pt x="883" y="185"/>
                  </a:lnTo>
                  <a:lnTo>
                    <a:pt x="879" y="114"/>
                  </a:lnTo>
                  <a:lnTo>
                    <a:pt x="870" y="42"/>
                  </a:lnTo>
                  <a:lnTo>
                    <a:pt x="853" y="0"/>
                  </a:lnTo>
                  <a:lnTo>
                    <a:pt x="826" y="24"/>
                  </a:lnTo>
                </a:path>
              </a:pathLst>
            </a:custGeom>
            <a:noFill/>
            <a:ln w="18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9" name="Line 230">
              <a:extLst>
                <a:ext uri="{FF2B5EF4-FFF2-40B4-BE49-F238E27FC236}">
                  <a16:creationId xmlns:a16="http://schemas.microsoft.com/office/drawing/2014/main" id="{7FBBD455-FFBD-41F5-9EE6-EA239F1417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87" y="5368"/>
              <a:ext cx="302" cy="442"/>
            </a:xfrm>
            <a:prstGeom prst="line">
              <a:avLst/>
            </a:prstGeom>
            <a:noFill/>
            <a:ln w="914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Freeform 231">
              <a:extLst>
                <a:ext uri="{FF2B5EF4-FFF2-40B4-BE49-F238E27FC236}">
                  <a16:creationId xmlns:a16="http://schemas.microsoft.com/office/drawing/2014/main" id="{EC3F9858-4FE4-44A7-8BEA-6405B7C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" y="5747"/>
              <a:ext cx="159" cy="173"/>
            </a:xfrm>
            <a:custGeom>
              <a:avLst/>
              <a:gdLst>
                <a:gd name="T0" fmla="+- 0 5744 5708"/>
                <a:gd name="T1" fmla="*/ T0 w 159"/>
                <a:gd name="T2" fmla="+- 0 5748 5748"/>
                <a:gd name="T3" fmla="*/ 5748 h 173"/>
                <a:gd name="T4" fmla="+- 0 5708 5708"/>
                <a:gd name="T5" fmla="*/ T4 w 159"/>
                <a:gd name="T6" fmla="+- 0 5921 5748"/>
                <a:gd name="T7" fmla="*/ 5921 h 173"/>
                <a:gd name="T8" fmla="+- 0 5866 5708"/>
                <a:gd name="T9" fmla="*/ T8 w 159"/>
                <a:gd name="T10" fmla="+- 0 5846 5748"/>
                <a:gd name="T11" fmla="*/ 5846 h 173"/>
                <a:gd name="T12" fmla="+- 0 5744 5708"/>
                <a:gd name="T13" fmla="*/ T12 w 159"/>
                <a:gd name="T14" fmla="+- 0 5748 5748"/>
                <a:gd name="T15" fmla="*/ 5748 h 1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59" h="173">
                  <a:moveTo>
                    <a:pt x="36" y="0"/>
                  </a:moveTo>
                  <a:lnTo>
                    <a:pt x="0" y="173"/>
                  </a:lnTo>
                  <a:lnTo>
                    <a:pt x="158" y="9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2" name="Freeform 233">
              <a:extLst>
                <a:ext uri="{FF2B5EF4-FFF2-40B4-BE49-F238E27FC236}">
                  <a16:creationId xmlns:a16="http://schemas.microsoft.com/office/drawing/2014/main" id="{504B6FCF-300F-41CF-8704-51183ACF9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" y="4120"/>
              <a:ext cx="164" cy="171"/>
            </a:xfrm>
            <a:custGeom>
              <a:avLst/>
              <a:gdLst>
                <a:gd name="T0" fmla="+- 0 7268 7105"/>
                <a:gd name="T1" fmla="*/ T0 w 164"/>
                <a:gd name="T2" fmla="+- 0 4121 4121"/>
                <a:gd name="T3" fmla="*/ 4121 h 171"/>
                <a:gd name="T4" fmla="+- 0 7105 7105"/>
                <a:gd name="T5" fmla="*/ T4 w 164"/>
                <a:gd name="T6" fmla="+- 0 4190 4121"/>
                <a:gd name="T7" fmla="*/ 4190 h 171"/>
                <a:gd name="T8" fmla="+- 0 7225 7105"/>
                <a:gd name="T9" fmla="*/ T8 w 164"/>
                <a:gd name="T10" fmla="+- 0 4291 4121"/>
                <a:gd name="T11" fmla="*/ 4291 h 171"/>
                <a:gd name="T12" fmla="+- 0 7268 7105"/>
                <a:gd name="T13" fmla="*/ T12 w 164"/>
                <a:gd name="T14" fmla="+- 0 4121 4121"/>
                <a:gd name="T15" fmla="*/ 4121 h 1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64" h="171">
                  <a:moveTo>
                    <a:pt x="163" y="0"/>
                  </a:moveTo>
                  <a:lnTo>
                    <a:pt x="0" y="69"/>
                  </a:lnTo>
                  <a:lnTo>
                    <a:pt x="120" y="17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13" name="Line 234">
              <a:extLst>
                <a:ext uri="{FF2B5EF4-FFF2-40B4-BE49-F238E27FC236}">
                  <a16:creationId xmlns:a16="http://schemas.microsoft.com/office/drawing/2014/main" id="{950DC4BB-BCFB-48C8-B1CA-5C86EF49CE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06" y="4205"/>
              <a:ext cx="201" cy="241"/>
            </a:xfrm>
            <a:prstGeom prst="line">
              <a:avLst/>
            </a:prstGeom>
            <a:noFill/>
            <a:ln w="914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Freeform 235">
              <a:extLst>
                <a:ext uri="{FF2B5EF4-FFF2-40B4-BE49-F238E27FC236}">
                  <a16:creationId xmlns:a16="http://schemas.microsoft.com/office/drawing/2014/main" id="{605739E5-200C-457F-95E9-76F3EA0D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" y="4106"/>
              <a:ext cx="159" cy="173"/>
            </a:xfrm>
            <a:custGeom>
              <a:avLst/>
              <a:gdLst>
                <a:gd name="T0" fmla="+- 0 8708 8550"/>
                <a:gd name="T1" fmla="*/ T0 w 159"/>
                <a:gd name="T2" fmla="+- 0 4361 4361"/>
                <a:gd name="T3" fmla="*/ 4361 h 173"/>
                <a:gd name="T4" fmla="+- 0 8550 8550"/>
                <a:gd name="T5" fmla="*/ T4 w 159"/>
                <a:gd name="T6" fmla="+- 0 4437 4361"/>
                <a:gd name="T7" fmla="*/ 4437 h 173"/>
                <a:gd name="T8" fmla="+- 0 8674 8550"/>
                <a:gd name="T9" fmla="*/ T8 w 159"/>
                <a:gd name="T10" fmla="+- 0 4533 4361"/>
                <a:gd name="T11" fmla="*/ 4533 h 173"/>
                <a:gd name="T12" fmla="+- 0 8708 8550"/>
                <a:gd name="T13" fmla="*/ T12 w 159"/>
                <a:gd name="T14" fmla="+- 0 4361 4361"/>
                <a:gd name="T15" fmla="*/ 4361 h 1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59" h="173">
                  <a:moveTo>
                    <a:pt x="158" y="0"/>
                  </a:moveTo>
                  <a:lnTo>
                    <a:pt x="0" y="76"/>
                  </a:lnTo>
                  <a:lnTo>
                    <a:pt x="124" y="17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</p:grpSp>
      <p:cxnSp>
        <p:nvCxnSpPr>
          <p:cNvPr id="18" name="Line 230">
            <a:extLst>
              <a:ext uri="{FF2B5EF4-FFF2-40B4-BE49-F238E27FC236}">
                <a16:creationId xmlns:a16="http://schemas.microsoft.com/office/drawing/2014/main" id="{1A1CB7D6-4E40-4A4F-BF8E-106969499CF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40232" y="3748244"/>
            <a:ext cx="151313" cy="161201"/>
          </a:xfrm>
          <a:prstGeom prst="line">
            <a:avLst/>
          </a:prstGeom>
          <a:noFill/>
          <a:ln w="9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Line 234">
            <a:extLst>
              <a:ext uri="{FF2B5EF4-FFF2-40B4-BE49-F238E27FC236}">
                <a16:creationId xmlns:a16="http://schemas.microsoft.com/office/drawing/2014/main" id="{07B5E794-55A5-43CA-9258-77DFFF877E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15888" y="4525811"/>
            <a:ext cx="229394" cy="311374"/>
          </a:xfrm>
          <a:prstGeom prst="line">
            <a:avLst/>
          </a:prstGeom>
          <a:noFill/>
          <a:ln w="914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Freeform 231">
            <a:extLst>
              <a:ext uri="{FF2B5EF4-FFF2-40B4-BE49-F238E27FC236}">
                <a16:creationId xmlns:a16="http://schemas.microsoft.com/office/drawing/2014/main" id="{D3A0E24B-09A9-43AF-BE99-741745C0530F}"/>
              </a:ext>
            </a:extLst>
          </p:cNvPr>
          <p:cNvSpPr>
            <a:spLocks/>
          </p:cNvSpPr>
          <p:nvPr/>
        </p:nvSpPr>
        <p:spPr bwMode="auto">
          <a:xfrm>
            <a:off x="6953182" y="4797042"/>
            <a:ext cx="100965" cy="115717"/>
          </a:xfrm>
          <a:custGeom>
            <a:avLst/>
            <a:gdLst>
              <a:gd name="T0" fmla="+- 0 5744 5708"/>
              <a:gd name="T1" fmla="*/ T0 w 159"/>
              <a:gd name="T2" fmla="+- 0 5748 5748"/>
              <a:gd name="T3" fmla="*/ 5748 h 173"/>
              <a:gd name="T4" fmla="+- 0 5708 5708"/>
              <a:gd name="T5" fmla="*/ T4 w 159"/>
              <a:gd name="T6" fmla="+- 0 5921 5748"/>
              <a:gd name="T7" fmla="*/ 5921 h 173"/>
              <a:gd name="T8" fmla="+- 0 5866 5708"/>
              <a:gd name="T9" fmla="*/ T8 w 159"/>
              <a:gd name="T10" fmla="+- 0 5846 5748"/>
              <a:gd name="T11" fmla="*/ 5846 h 173"/>
              <a:gd name="T12" fmla="+- 0 5744 5708"/>
              <a:gd name="T13" fmla="*/ T12 w 159"/>
              <a:gd name="T14" fmla="+- 0 5748 5748"/>
              <a:gd name="T15" fmla="*/ 5748 h 17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59" h="173">
                <a:moveTo>
                  <a:pt x="36" y="0"/>
                </a:moveTo>
                <a:lnTo>
                  <a:pt x="0" y="173"/>
                </a:lnTo>
                <a:lnTo>
                  <a:pt x="158" y="98"/>
                </a:lnTo>
                <a:lnTo>
                  <a:pt x="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64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251</Words>
  <Application>Microsoft Office PowerPoint</Application>
  <PresentationFormat>Широкоэкранный</PresentationFormat>
  <Paragraphs>130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PC</cp:lastModifiedBy>
  <cp:revision>14</cp:revision>
  <dcterms:created xsi:type="dcterms:W3CDTF">2018-06-10T15:33:45Z</dcterms:created>
  <dcterms:modified xsi:type="dcterms:W3CDTF">2018-06-11T23:36:48Z</dcterms:modified>
</cp:coreProperties>
</file>