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72" r:id="rId15"/>
    <p:sldId id="268" r:id="rId16"/>
    <p:sldId id="269" r:id="rId17"/>
    <p:sldId id="273" r:id="rId18"/>
    <p:sldId id="274" r:id="rId19"/>
    <p:sldId id="275" r:id="rId20"/>
    <p:sldId id="270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33595-645F-BFD6-42E6-44D8D5FB58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754B2C-B565-F4A8-6A5E-965676C6F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7A2C6A-D725-0480-D90E-98265402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D6E2-6EDB-4FAB-BB78-5ADD033F1862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CEA034-2A90-300C-D365-820711C5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0B255E-18E6-3078-00B4-0D95E7B4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AB4F-0442-4504-A2ED-BDFD5956A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62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42F2C-2320-6E6A-8B6F-63782D43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23A4A21-9F33-BD64-BF1A-2D2912F07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EE0F0C-13FA-091C-FD02-8C885BA7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D6E2-6EDB-4FAB-BB78-5ADD033F1862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E60C60-F4A2-951B-9E73-A25D6EB7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CD2000-A488-B9CD-DB1C-EED3C840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AB4F-0442-4504-A2ED-BDFD5956A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43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361F363-0008-DEB7-2DE6-8D4AF3570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D6FE11-B754-983F-0B95-E620DA21F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57B6BB-1131-D5DE-4D8F-C4286CBD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D6E2-6EDB-4FAB-BB78-5ADD033F1862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E2BD1A-4A6B-822D-48A0-14F03199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D7A3FE-7B45-AA43-7690-47A50430F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AB4F-0442-4504-A2ED-BDFD5956A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243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25D1BE-1190-6D86-181A-6A7E5AF6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089EF7-C730-C55D-AAD8-74F536772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E316AD-8743-5E30-8A7E-33754D31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D6E2-6EDB-4FAB-BB78-5ADD033F1862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AE0BD7-21ED-CE44-09A0-284CEB75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868EBA-6A57-9BC1-D44C-1CC729FF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AB4F-0442-4504-A2ED-BDFD5956A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44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C2028-E162-C9C3-E884-3498406D5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DB7BB3-26FA-320D-146E-CAFA10E08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302373-AE10-7F3C-CDDF-60834048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D6E2-6EDB-4FAB-BB78-5ADD033F1862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EAD2E8-52F5-AE61-FC02-404214A43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65789A-3ED2-1250-CF2B-C17E9396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AB4F-0442-4504-A2ED-BDFD5956A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40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AC590-C506-11DC-DDDC-A906D81C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396506-FA91-27C5-85E3-F02C5AF86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CF19C2-8BD6-63B9-2417-0DB229727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D12B4D-6931-6598-37DA-9577C05C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D6E2-6EDB-4FAB-BB78-5ADD033F1862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31B181-05EA-FB0C-702B-8431697A1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6DCA33-5BA2-7B6F-0CE8-A9804D30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AB4F-0442-4504-A2ED-BDFD5956A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18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13533-A30A-11AF-94F2-FB316144C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54DA2A-1186-CABE-C914-775E4B0F2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208A52-1150-AC29-78F7-C8FDF1A77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440984-6BCE-13EC-EE7C-6DF0CE113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B36B3DB-C89F-1B7F-00D0-5DF962FA3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F6CEA2B-844F-D7C7-BE76-908F861C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D6E2-6EDB-4FAB-BB78-5ADD033F1862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1D90DB-D4BC-AA56-18E8-F1FD3A1C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00D99F7-0868-6561-6435-53A92773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AB4F-0442-4504-A2ED-BDFD5956A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04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BA42FC-CCAA-6B8C-922D-230AD2A1A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9A90B91-DF34-142A-56EA-B2886CDD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D6E2-6EDB-4FAB-BB78-5ADD033F1862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7EE9C7-F140-F1A2-DA89-D09D189E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1F70C9-534A-47F7-3C7D-A3F635EE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AB4F-0442-4504-A2ED-BDFD5956A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69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338316F-D120-B9BB-A8BD-64F41962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D6E2-6EDB-4FAB-BB78-5ADD033F1862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8C57319-6AF0-797D-0BF2-F11A1321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31E736-25BF-4F18-77AA-F0B6C8BE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AB4F-0442-4504-A2ED-BDFD5956A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07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FE8BD-1B81-FDFD-F50D-B95EC18E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E78C07-E1D3-F9F3-3A27-466B34D0F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8170A9-3701-1547-7CC1-5BE942755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1D8C256-0828-0354-495A-5EC060D1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D6E2-6EDB-4FAB-BB78-5ADD033F1862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F02533-C88D-F09E-0BFF-E6A289F76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A3F8DF-8B9A-3BB9-D34F-DB0E4766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AB4F-0442-4504-A2ED-BDFD5956A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888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15431-EDF0-D79D-BF20-41CD759AC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243ECA4-D841-E658-C0A1-A30DB45AD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A9F6B3-9FE3-64BC-BE39-7AF126196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9A8DC5-AF9E-218E-EA9A-C4BA3CDE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D6E2-6EDB-4FAB-BB78-5ADD033F1862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2FFC95-F992-D1F8-5F33-EAD487A8B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6D0713-39AA-3966-2D0E-AABB236A4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4AB4F-0442-4504-A2ED-BDFD5956A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45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64000">
              <a:schemeClr val="tx1">
                <a:lumMod val="83000"/>
                <a:lumOff val="17000"/>
              </a:schemeClr>
            </a:gs>
            <a:gs pos="90000">
              <a:schemeClr val="tx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079F6-3C3D-DA59-21D9-1066733B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9D4284-7DD5-7ECB-AECF-1A1C93A76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0B92C8-AF58-50B1-41FD-8D8FDD0BF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9D6E2-6EDB-4FAB-BB78-5ADD033F1862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9C4A0E-2875-A508-7B04-A75EFF489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0F353B-0B6E-D046-AE9A-5D028E794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4AB4F-0442-4504-A2ED-BDFD5956A8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51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pcmecca.com/" TargetMode="External"/><Relationship Id="rId3" Type="http://schemas.openxmlformats.org/officeDocument/2006/relationships/hyperlink" Target="https://dzen.ru/" TargetMode="External"/><Relationship Id="rId7" Type="http://schemas.openxmlformats.org/officeDocument/2006/relationships/hyperlink" Target="https://www.tomshardware.com/" TargetMode="External"/><Relationship Id="rId2" Type="http://schemas.openxmlformats.org/officeDocument/2006/relationships/hyperlink" Target="https://en.wikipedi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@architech007" TargetMode="External"/><Relationship Id="rId5" Type="http://schemas.openxmlformats.org/officeDocument/2006/relationships/hyperlink" Target="https://yandex.ru/" TargetMode="External"/><Relationship Id="rId4" Type="http://schemas.openxmlformats.org/officeDocument/2006/relationships/hyperlink" Target="https://yandex.ru/imag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4FF6D-472F-ABD1-61D1-2090BDA86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371" y="2917658"/>
            <a:ext cx="10995258" cy="1022684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Презентация на тему: Мониторы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BAF244-B2C0-17DB-FF73-B2E36B4F8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6796" y="6133483"/>
            <a:ext cx="5945204" cy="724517"/>
          </a:xfrm>
        </p:spPr>
        <p:txBody>
          <a:bodyPr>
            <a:normAutofit fontScale="92500"/>
          </a:bodyPr>
          <a:lstStyle/>
          <a:p>
            <a:pPr algn="r"/>
            <a:r>
              <a:rPr lang="ru-RU" dirty="0">
                <a:solidFill>
                  <a:schemeClr val="bg1"/>
                </a:solidFill>
              </a:rPr>
              <a:t>Сделал: Плиско Денис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Проверяющий: Савичев Александр Валерьевич</a:t>
            </a:r>
          </a:p>
        </p:txBody>
      </p:sp>
    </p:spTree>
    <p:extLst>
      <p:ext uri="{BB962C8B-B14F-4D97-AF65-F5344CB8AC3E}">
        <p14:creationId xmlns:p14="http://schemas.microsoft.com/office/powerpoint/2010/main" val="298033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74966C-1670-C726-6D76-563FB131F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3366"/>
            <a:ext cx="5810272" cy="1546764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Самый большой монитор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9C4E56-EE86-CAEB-EC2A-A98C81450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681" y="2358873"/>
            <a:ext cx="4976003" cy="29683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Gigabyte представила самый большой монитор в мире — S55U. Модель с диагональю экрана 54,6 дюйма больше напоминает телевизор, но разработчики позиционируют его именно как монитор.</a:t>
            </a:r>
            <a:endParaRPr lang="ru-RU" sz="4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05F0611E-0383-301E-A967-11040AA28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94" y="1311894"/>
            <a:ext cx="6105684" cy="457926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21913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E9B2F9-A660-7C96-A891-AA961E24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17" y="537653"/>
            <a:ext cx="5648864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Разрешение дисплея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B250DB-83D9-C2A7-F667-FAB2697A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730" y="2398871"/>
            <a:ext cx="5119838" cy="3320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Это количество отдельных пикселей в каждом измерении, которое может отображаться изначально.</a:t>
            </a:r>
            <a:r>
              <a:rPr lang="ru-RU" sz="2400" kern="1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ru-RU" sz="2400" kern="1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Шаг точки представляет собой расстояние между основными элементами дисплея </a:t>
            </a:r>
          </a:p>
          <a:p>
            <a:pPr marL="0" indent="0">
              <a:buNone/>
            </a:pPr>
            <a:r>
              <a:rPr lang="ru-RU" sz="2400" kern="1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Плотность пикселей - это показатель того, насколько плотно расположены пиксели на дисплее.</a:t>
            </a:r>
          </a:p>
          <a:p>
            <a:pPr marL="0" indent="0">
              <a:buNone/>
            </a:pPr>
            <a:endParaRPr lang="ru-RU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146" name="Picture 2" descr="Picture background">
            <a:extLst>
              <a:ext uri="{FF2B5EF4-FFF2-40B4-BE49-F238E27FC236}">
                <a16:creationId xmlns:a16="http://schemas.microsoft.com/office/drawing/2014/main" id="{8B0536B3-E2E3-0ABB-18B7-1806AD9B7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081" y="1863216"/>
            <a:ext cx="6240847" cy="35080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066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D9D604-441F-03AE-86A6-96F22BB5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7486" y="414478"/>
            <a:ext cx="5082397" cy="1460812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Цветовые характеристики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9478C9-92DD-93A6-082B-07F00EB70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713" y="2364788"/>
            <a:ext cx="4379495" cy="3012886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kern="1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1) Яркость </a:t>
            </a:r>
            <a:br>
              <a:rPr lang="ru-RU" kern="1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kern="1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2) Контрастность </a:t>
            </a:r>
            <a:br>
              <a:rPr lang="ru-RU" kern="1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kern="1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3) Глубина цвета </a:t>
            </a:r>
            <a:br>
              <a:rPr lang="ru-RU" kern="1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kern="1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4) Гамма </a:t>
            </a:r>
            <a:br>
              <a:rPr lang="ru-RU" kern="1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kern="1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5) Точность цветопередачи </a:t>
            </a:r>
            <a:br>
              <a:rPr lang="ru-RU" kern="1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kern="1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6) Угол обзора</a:t>
            </a:r>
          </a:p>
        </p:txBody>
      </p:sp>
      <p:pic>
        <p:nvPicPr>
          <p:cNvPr id="7170" name="Picture 2" descr="не определено">
            <a:extLst>
              <a:ext uri="{FF2B5EF4-FFF2-40B4-BE49-F238E27FC236}">
                <a16:creationId xmlns:a16="http://schemas.microsoft.com/office/drawing/2014/main" id="{0FBA01E4-1246-A7C7-409E-850F3E922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551" y="1762562"/>
            <a:ext cx="7180338" cy="40204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2BE92A-93A9-8D5C-965E-2C36FEE72C12}"/>
              </a:ext>
            </a:extLst>
          </p:cNvPr>
          <p:cNvSpPr txBox="1"/>
          <p:nvPr/>
        </p:nvSpPr>
        <p:spPr>
          <a:xfrm>
            <a:off x="10967443" y="1144884"/>
            <a:ext cx="17349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kern="1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Полоса </a:t>
            </a:r>
            <a:br>
              <a:rPr lang="ru-RU" kern="1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kern="1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яркости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000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1D3F0-9BE7-5482-6514-0D74A3F83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7407" y="284376"/>
            <a:ext cx="6444098" cy="1325563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Характеристики скорости ввода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7D61AB-73B1-429C-58F7-CD88E183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49" y="1824627"/>
            <a:ext cx="533159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Частота обновления - на ЖК-дисплеях это количество раз, которое изображение может быть изменено в секунду, выраженное в герцах (Гц).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 Время отклика - это время, которое требуется пикселю на мониторе для переключения между двумя оттенками.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3) Задержка ввода 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194" name="Picture 2" descr="Picture background">
            <a:extLst>
              <a:ext uri="{FF2B5EF4-FFF2-40B4-BE49-F238E27FC236}">
                <a16:creationId xmlns:a16="http://schemas.microsoft.com/office/drawing/2014/main" id="{9ADF02BE-A3AB-1C95-66B0-1FA3E1ED4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774" y="1609939"/>
            <a:ext cx="6444098" cy="3738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2276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791D2-2D14-74D7-E4B2-91DCC744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1314" y="451479"/>
            <a:ext cx="5427933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Самая большая </a:t>
            </a:r>
            <a:r>
              <a:rPr lang="ru-RU" b="1" dirty="0" err="1">
                <a:solidFill>
                  <a:schemeClr val="bg1"/>
                </a:solidFill>
              </a:rPr>
              <a:t>герцовка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804DE8-0FC9-5A7E-A89E-42C6751F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421" y="2435854"/>
            <a:ext cx="4734464" cy="3559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BenQ </a:t>
            </a:r>
            <a:r>
              <a:rPr lang="ru-RU" dirty="0">
                <a:solidFill>
                  <a:schemeClr val="bg1"/>
                </a:solidFill>
              </a:rPr>
              <a:t>выпустила модель монитора </a:t>
            </a:r>
            <a:r>
              <a:rPr lang="en-US" dirty="0">
                <a:solidFill>
                  <a:schemeClr val="bg1"/>
                </a:solidFill>
              </a:rPr>
              <a:t>ZOWIE XL2586X</a:t>
            </a:r>
            <a:r>
              <a:rPr lang="ru-RU" dirty="0">
                <a:solidFill>
                  <a:schemeClr val="bg1"/>
                </a:solidFill>
              </a:rPr>
              <a:t>, с самой большой </a:t>
            </a:r>
            <a:r>
              <a:rPr lang="ru-RU" dirty="0" err="1">
                <a:solidFill>
                  <a:schemeClr val="bg1"/>
                </a:solidFill>
              </a:rPr>
              <a:t>герцовкой</a:t>
            </a:r>
            <a:r>
              <a:rPr lang="ru-RU" dirty="0">
                <a:solidFill>
                  <a:schemeClr val="bg1"/>
                </a:solidFill>
              </a:rPr>
              <a:t> на данный момент, а именно 540 </a:t>
            </a:r>
            <a:r>
              <a:rPr lang="ru-RU" dirty="0" err="1">
                <a:solidFill>
                  <a:schemeClr val="bg1"/>
                </a:solidFill>
              </a:rPr>
              <a:t>гц</a:t>
            </a:r>
            <a:r>
              <a:rPr lang="ru-RU" dirty="0">
                <a:solidFill>
                  <a:schemeClr val="bg1"/>
                </a:solidFill>
              </a:rPr>
              <a:t>. 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D0175F54-5FDF-A1E5-696D-678912F2A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619" y="1479430"/>
            <a:ext cx="6698891" cy="3899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041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F6C6A-6347-67BA-521D-1C45C09B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728" y="416610"/>
            <a:ext cx="5186723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 err="1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Доп</a:t>
            </a:r>
            <a:r>
              <a:rPr lang="ru-RU" sz="6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функции:</a:t>
            </a:r>
            <a:endParaRPr lang="ru-RU" sz="60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C87714-C132-BA35-5AB8-333141632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90" y="1989254"/>
            <a:ext cx="5257800" cy="3872532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Энергосбережение – монитор потухает через время бездействия </a:t>
            </a:r>
            <a:r>
              <a:rPr lang="ru-RU" sz="24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пк</a:t>
            </a:r>
            <a:r>
              <a:rPr lang="ru-RU" sz="24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Световой индикатор – показывает в каком состоянии монитор находится. Встроенные аксессуары – колонки, веб-камера, микрофон. Сенсорный экран. Датчики – например, определения, какую яркость автоматически настроит монитор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783EBDA4-4CFB-556E-F7B3-B0202B397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990" y="897148"/>
            <a:ext cx="6057548" cy="49646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2349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91EB4-12D4-A6C9-864A-890F2AC89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4E2254-8C0A-59EE-12C3-B50E1CEA7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70" y="2258762"/>
            <a:ext cx="4840705" cy="3564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Изогнутость монитора. </a:t>
            </a:r>
            <a:br>
              <a:rPr lang="ru-RU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ru-RU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картинка при использовании специальных очков. </a:t>
            </a:r>
            <a:br>
              <a:rPr lang="ru-RU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Антибликовое покрытие с защитой от отражения. Различные крепления и т.п.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42" name="Picture 2" descr="Picture background">
            <a:extLst>
              <a:ext uri="{FF2B5EF4-FFF2-40B4-BE49-F238E27FC236}">
                <a16:creationId xmlns:a16="http://schemas.microsoft.com/office/drawing/2014/main" id="{0F15442D-CFB3-DBDC-38C4-7AF82ED76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666" y="278056"/>
            <a:ext cx="5481134" cy="33495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46" name="Picture 6" descr="Picture background">
            <a:extLst>
              <a:ext uri="{FF2B5EF4-FFF2-40B4-BE49-F238E27FC236}">
                <a16:creationId xmlns:a16="http://schemas.microsoft.com/office/drawing/2014/main" id="{8DFDB124-6DA5-B268-EA21-10A3DDE29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45397"/>
            <a:ext cx="4997570" cy="28372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42076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3990B0-757A-BFF8-E9CF-B5ECFBC23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5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</a:rPr>
              <a:t>Бюджетные: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FDDE1F-E622-0223-EB87-F2082C47E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E5156C98-11CF-D917-9EE7-3DD9A79B4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06" y="1705411"/>
            <a:ext cx="4775439" cy="43376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3076" name="Picture 4" descr="Picture background">
            <a:extLst>
              <a:ext uri="{FF2B5EF4-FFF2-40B4-BE49-F238E27FC236}">
                <a16:creationId xmlns:a16="http://schemas.microsoft.com/office/drawing/2014/main" id="{DEACAA4E-6CA7-1A49-FAE7-0785F6E6A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932" y="1705411"/>
            <a:ext cx="5131997" cy="43376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10174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25563-DF53-84E9-34AC-F2CB39DC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4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</a:rPr>
              <a:t>Средние: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2D4361-9EB2-762E-6C84-CB994E232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FC155289-1BAE-9D57-79B0-F85CDD538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02" y="1944179"/>
            <a:ext cx="4596441" cy="3976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4100" name="Picture 4" descr="Picture background">
            <a:extLst>
              <a:ext uri="{FF2B5EF4-FFF2-40B4-BE49-F238E27FC236}">
                <a16:creationId xmlns:a16="http://schemas.microsoft.com/office/drawing/2014/main" id="{1A9627A5-2977-0AAA-CFD1-2BFCE810B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964" y="1944178"/>
            <a:ext cx="5979722" cy="39762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3909658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BB8B5-42E1-9959-088A-C5021633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</a:rPr>
              <a:t>Самые дорогие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DA3934-12B0-692C-A404-AD1E52769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4" name="Picture 4" descr="Picture background">
            <a:extLst>
              <a:ext uri="{FF2B5EF4-FFF2-40B4-BE49-F238E27FC236}">
                <a16:creationId xmlns:a16="http://schemas.microsoft.com/office/drawing/2014/main" id="{D7CB7150-6169-A102-B259-D0B566889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42" y="1825624"/>
            <a:ext cx="5174052" cy="41704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5126" name="Picture 6" descr="Picture background">
            <a:extLst>
              <a:ext uri="{FF2B5EF4-FFF2-40B4-BE49-F238E27FC236}">
                <a16:creationId xmlns:a16="http://schemas.microsoft.com/office/drawing/2014/main" id="{6CE64445-EC25-46DE-B401-A0DD2A190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108" y="1825624"/>
            <a:ext cx="5174052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34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2F0C4-5A74-F97A-B047-63AE114E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394" y="473187"/>
            <a:ext cx="4052977" cy="1135871"/>
          </a:xfrm>
        </p:spPr>
        <p:txBody>
          <a:bodyPr>
            <a:normAutofit/>
          </a:bodyPr>
          <a:lstStyle/>
          <a:p>
            <a:pPr algn="ctr"/>
            <a:r>
              <a:rPr lang="ru-RU" sz="6000" b="1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Монитор</a:t>
            </a:r>
            <a:endParaRPr lang="ru-RU" sz="6000" b="1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DF7141-3F8D-7F77-E71F-CDC214D71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54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Монитор – физическое устройство вывода информации с ПК, в качестве графической или текстовой информации, состоит из корпуса, дисплея, электроники, кнопок настройки и питания и разъёмов для подключения к сет</a:t>
            </a:r>
            <a:r>
              <a:rPr lang="ru-RU" dirty="0">
                <a:solidFill>
                  <a:schemeClr val="bg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и.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B08AEC25-7CF4-29F9-5652-6CF13C631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341" y="473187"/>
            <a:ext cx="4975459" cy="27986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AEECFDDD-1CCC-1711-8C7E-6FCE71E95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068" y="3586118"/>
            <a:ext cx="4545212" cy="29495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833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7E664E-1C23-B788-F504-F78189C4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58928" cy="1325563"/>
          </a:xfrm>
        </p:spPr>
        <p:txBody>
          <a:bodyPr>
            <a:normAutofit/>
          </a:bodyPr>
          <a:lstStyle/>
          <a:p>
            <a:r>
              <a:rPr lang="ru-RU" sz="6000" b="1" dirty="0">
                <a:solidFill>
                  <a:schemeClr val="bg1"/>
                </a:solidFill>
              </a:rPr>
              <a:t>Источники: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521A39-A7FB-22C8-1A1D-64076B03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47005"/>
            <a:ext cx="7175741" cy="3913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https://en.wikipedia.org</a:t>
            </a:r>
            <a:r>
              <a:rPr lang="ru-RU" dirty="0">
                <a:solidFill>
                  <a:srgbClr val="7030A0"/>
                </a:solidFill>
              </a:rPr>
              <a:t/>
            </a:r>
            <a:br>
              <a:rPr lang="ru-RU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https://dzen.ru</a:t>
            </a:r>
            <a:r>
              <a:rPr lang="ru-RU" dirty="0">
                <a:solidFill>
                  <a:srgbClr val="7030A0"/>
                </a:solidFill>
              </a:rPr>
              <a:t/>
            </a:r>
            <a:br>
              <a:rPr lang="ru-RU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https://yandex.ru/images</a:t>
            </a:r>
            <a:r>
              <a:rPr lang="ru-RU" dirty="0">
                <a:solidFill>
                  <a:srgbClr val="7030A0"/>
                </a:solidFill>
              </a:rPr>
              <a:t/>
            </a:r>
            <a:br>
              <a:rPr lang="ru-RU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https://yandex.ru</a:t>
            </a:r>
            <a:r>
              <a:rPr lang="ru-RU" dirty="0">
                <a:solidFill>
                  <a:srgbClr val="7030A0"/>
                </a:solidFill>
              </a:rPr>
              <a:t/>
            </a:r>
            <a:br>
              <a:rPr lang="ru-RU" dirty="0">
                <a:solidFill>
                  <a:srgbClr val="7030A0"/>
                </a:solidFill>
              </a:rPr>
            </a:br>
            <a:r>
              <a:rPr lang="en-US" u="sng" dirty="0">
                <a:solidFill>
                  <a:srgbClr val="7030A0"/>
                </a:solidFill>
                <a:hlinkClick r:id="rId6"/>
              </a:rPr>
              <a:t>https://www.youtube.com/@architech007</a:t>
            </a:r>
            <a:r>
              <a:rPr lang="ru-RU" u="sng" dirty="0">
                <a:solidFill>
                  <a:srgbClr val="7030A0"/>
                </a:solidFill>
              </a:rPr>
              <a:t/>
            </a:r>
            <a:br>
              <a:rPr lang="ru-RU" u="sng" dirty="0">
                <a:solidFill>
                  <a:srgbClr val="7030A0"/>
                </a:solidFill>
              </a:rPr>
            </a:br>
            <a:r>
              <a:rPr lang="en-US" u="sng" dirty="0">
                <a:solidFill>
                  <a:srgbClr val="7030A0"/>
                </a:solidFill>
                <a:hlinkClick r:id="rId7"/>
              </a:rPr>
              <a:t>https://www.tomshardware.com</a:t>
            </a:r>
            <a:r>
              <a:rPr lang="ru-RU" u="sng" dirty="0">
                <a:solidFill>
                  <a:srgbClr val="7030A0"/>
                </a:solidFill>
              </a:rPr>
              <a:t/>
            </a:r>
            <a:br>
              <a:rPr lang="ru-RU" u="sng" dirty="0">
                <a:solidFill>
                  <a:srgbClr val="7030A0"/>
                </a:solidFill>
              </a:rPr>
            </a:br>
            <a:r>
              <a:rPr lang="en-US" u="sng" dirty="0">
                <a:solidFill>
                  <a:srgbClr val="7030A0"/>
                </a:solidFill>
                <a:hlinkClick r:id="rId8"/>
              </a:rPr>
              <a:t>https://pcmecca.com</a:t>
            </a:r>
            <a:r>
              <a:rPr lang="ru-RU" u="sng" dirty="0">
                <a:solidFill>
                  <a:srgbClr val="7030A0"/>
                </a:solidFill>
              </a:rPr>
              <a:t/>
            </a:r>
            <a:br>
              <a:rPr lang="ru-RU" u="sng" dirty="0">
                <a:solidFill>
                  <a:srgbClr val="7030A0"/>
                </a:solidFill>
              </a:rPr>
            </a:br>
            <a:r>
              <a:rPr lang="en-US" u="sng" dirty="0">
                <a:solidFill>
                  <a:srgbClr val="7030A0"/>
                </a:solidFill>
                <a:hlinkClick r:id="rId6"/>
              </a:rPr>
              <a:t>https://www.youtube.com</a:t>
            </a:r>
            <a:endParaRPr lang="ru-RU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21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0B8E9-8F4D-F91A-E81C-938512DF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8123"/>
            <a:ext cx="6692660" cy="1325563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Электронно-лучевая трубка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B768F1-06F9-B0E6-3DBE-80D727A77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87" y="1913068"/>
            <a:ext cx="507251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Дисплеи в 1970-х годах использовали так называемую «Электронно-лучевую трубку». Дисплей </a:t>
            </a:r>
            <a:r>
              <a:rPr lang="ru-RU" kern="1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был монохромным и имел плохое качество, из-за чего приходилось использовать большой текст и минимизировать кол-во информации за один показ.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EF4B3063-4C94-5AFF-AFE7-A0FF3305B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674" y="556265"/>
            <a:ext cx="3605839" cy="54087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5CCE43-D4F6-62F7-5224-B4AF3A4CBEC7}"/>
              </a:ext>
            </a:extLst>
          </p:cNvPr>
          <p:cNvSpPr txBox="1"/>
          <p:nvPr/>
        </p:nvSpPr>
        <p:spPr>
          <a:xfrm>
            <a:off x="8161436" y="5965024"/>
            <a:ext cx="24083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kern="100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Textronix</a:t>
            </a:r>
            <a:r>
              <a:rPr lang="en-US" sz="2000" b="1" kern="1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4010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42064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331D38-8DEE-2F6B-F3A4-31076D50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8864" y="183971"/>
            <a:ext cx="6004724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solidFill>
                  <a:schemeClr val="bg1"/>
                </a:solidFill>
              </a:rPr>
              <a:t>Цветная картинка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076AC2-E25D-6377-25EC-03B2DA490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241" y="1779767"/>
            <a:ext cx="5408596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Цветная картинка появилась примерно в  1980-х В 1984 году IBM представила усовершенствованный графический адаптер, который был способен воспроизводить 16 цветов и имел разрешение 640 × 350.</a:t>
            </a:r>
            <a:endParaRPr lang="ru-RU" sz="4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B31A21E0-A073-7A40-BE94-10F5CFCB9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897" y="884858"/>
            <a:ext cx="6116295" cy="2194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456BDB5-8941-DB42-A454-02A8302C0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000" y="3532702"/>
            <a:ext cx="5334090" cy="2756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454298-9474-ADAE-FA68-C56AE162927A}"/>
              </a:ext>
            </a:extLst>
          </p:cNvPr>
          <p:cNvSpPr txBox="1"/>
          <p:nvPr/>
        </p:nvSpPr>
        <p:spPr>
          <a:xfrm>
            <a:off x="7612262" y="3107600"/>
            <a:ext cx="24255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Графический адаптер</a:t>
            </a:r>
            <a:endParaRPr lang="ru-R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509571-74B7-EA87-1EA4-8D791CDB7618}"/>
              </a:ext>
            </a:extLst>
          </p:cNvPr>
          <p:cNvSpPr txBox="1"/>
          <p:nvPr/>
        </p:nvSpPr>
        <p:spPr>
          <a:xfrm>
            <a:off x="7888441" y="6261823"/>
            <a:ext cx="18732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Мониторы </a:t>
            </a:r>
            <a:r>
              <a:rPr lang="en-US" sz="1800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IBM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3416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59F48-1F87-BDE9-9C36-832EB093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5694" y="414938"/>
            <a:ext cx="6306606" cy="1325563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</a:rPr>
              <a:t>Жидкокристаллический дисплей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C93638-F9D4-3BFF-C2C7-08DA88C00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37" y="2073545"/>
            <a:ext cx="4397943" cy="3102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Жидкокристаллический дисплей или ЖК. – это экран на основе жидких кристаллов. Самый популярный среди обычных пользователей на данный момент.</a:t>
            </a:r>
            <a:endParaRPr lang="ru-RU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100" name="Picture 4" descr="Picture background">
            <a:extLst>
              <a:ext uri="{FF2B5EF4-FFF2-40B4-BE49-F238E27FC236}">
                <a16:creationId xmlns:a16="http://schemas.microsoft.com/office/drawing/2014/main" id="{7030C62B-E65C-0576-7BC9-3E966B84E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143" y="1348899"/>
            <a:ext cx="6559064" cy="41602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1094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020A5-5D44-84AF-20CB-63A8FE77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39574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IPS </a:t>
            </a:r>
            <a:r>
              <a:rPr lang="ru-RU" sz="6000" b="1" dirty="0">
                <a:solidFill>
                  <a:schemeClr val="bg1"/>
                </a:solidFill>
              </a:rPr>
              <a:t>матрица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8891C1-1D79-BC6C-42FB-C901FB742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87" y="2121800"/>
            <a:ext cx="5257800" cy="30062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данный момент один из самых лучших вариантов, для бюджетного выбора обычного пользователя. </a:t>
            </a:r>
            <a:r>
              <a:rPr lang="ru-RU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Хорошая</a:t>
            </a:r>
            <a:r>
              <a:rPr lang="ru-RU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цветопередача и небольшая цена, но плохое отображение чёрного цвета.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029F51-7C94-2B75-821E-83D1FF1A4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887" y="1693200"/>
            <a:ext cx="6180916" cy="347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499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50341-ADF4-8350-3BAF-8BBF20233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58087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VA </a:t>
            </a:r>
            <a:r>
              <a:rPr lang="ru-RU" sz="6000" b="1" dirty="0">
                <a:solidFill>
                  <a:schemeClr val="bg1"/>
                </a:solidFill>
              </a:rPr>
              <a:t>матрица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4D2EC4-50CF-9593-7EA2-E1EC69DA4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585" y="2104575"/>
            <a:ext cx="4311316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+mj-lt"/>
              </a:rPr>
              <a:t>Тоже один из лучших вариантов. Но хорошие мониторы обычно дороже чем на IPS матрице, при этом чуть хуже цветопередача и скорость отклика, но лучше отображение чёрного цвета.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80B18B-CB2E-1495-8CF6-757D2F04C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901" y="1588651"/>
            <a:ext cx="6790426" cy="36806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9536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0C0EAA-7612-6DB2-9AC8-D5085B26B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91" y="321993"/>
            <a:ext cx="4967377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OLED </a:t>
            </a:r>
            <a:r>
              <a:rPr lang="ru-RU" sz="6000" b="1" dirty="0">
                <a:solidFill>
                  <a:schemeClr val="bg1"/>
                </a:solidFill>
              </a:rPr>
              <a:t>Матрица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ECEB3D-CFFC-A774-465A-95B28995B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79" y="2034576"/>
            <a:ext cx="4648200" cy="33569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OLED - данная технология зачастую применяется при изготовлении крупноразмерных жидкокристаллических панелей. Другими словами, встречаются они в основном в телевизорах. </a:t>
            </a:r>
            <a:endParaRPr lang="ru-RU" b="1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43ACA9-9F91-3069-8021-EFD3F7345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549" y="914401"/>
            <a:ext cx="5617142" cy="46687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9677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EAFCA-019F-A9F6-55C4-72C309F5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952" y="365125"/>
            <a:ext cx="5591476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Характеристики монитора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AE5AE9-20A3-993E-4B00-0AC584602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07" y="2163642"/>
            <a:ext cx="5157159" cy="3986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kern="1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Геометрия дисплея: </a:t>
            </a:r>
          </a:p>
          <a:p>
            <a:pPr marL="457200" indent="-457200">
              <a:buAutoNum type="arabicParenR"/>
            </a:pPr>
            <a:r>
              <a:rPr lang="ru-RU" sz="2400" kern="1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Видимый размер изображения, то есть количество дюймов. </a:t>
            </a:r>
          </a:p>
          <a:p>
            <a:pPr marL="457200" indent="-457200">
              <a:buAutoNum type="arabicParenR" startAt="2"/>
            </a:pPr>
            <a:r>
              <a:rPr lang="ru-RU" sz="2400" kern="1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Соотношение сторон это отношение длины по горизонтали к длине по вертикали. Бывают 4:3, 5:4, 16:10, 21:9 и самый популярный 16:9. </a:t>
            </a:r>
          </a:p>
        </p:txBody>
      </p:sp>
      <p:pic>
        <p:nvPicPr>
          <p:cNvPr id="5124" name="Picture 4" descr="не определено">
            <a:extLst>
              <a:ext uri="{FF2B5EF4-FFF2-40B4-BE49-F238E27FC236}">
                <a16:creationId xmlns:a16="http://schemas.microsoft.com/office/drawing/2014/main" id="{648AF33B-8198-186F-B0E5-99FA400C4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857" y="1068511"/>
            <a:ext cx="6674936" cy="47209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760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473</Words>
  <Application>Microsoft Office PowerPoint</Application>
  <PresentationFormat>Широкоэкранный</PresentationFormat>
  <Paragraphs>46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Тема Office</vt:lpstr>
      <vt:lpstr>Презентация на тему: Мониторы</vt:lpstr>
      <vt:lpstr>Монитор</vt:lpstr>
      <vt:lpstr>Электронно-лучевая трубка</vt:lpstr>
      <vt:lpstr>Цветная картинка</vt:lpstr>
      <vt:lpstr>Жидкокристаллический дисплей</vt:lpstr>
      <vt:lpstr>IPS матрица</vt:lpstr>
      <vt:lpstr>VA матрица</vt:lpstr>
      <vt:lpstr>OLED Матрица</vt:lpstr>
      <vt:lpstr>Характеристики монитора</vt:lpstr>
      <vt:lpstr>Самый большой монитор</vt:lpstr>
      <vt:lpstr>Разрешение дисплея</vt:lpstr>
      <vt:lpstr>Цветовые характеристики</vt:lpstr>
      <vt:lpstr>Характеристики скорости ввода</vt:lpstr>
      <vt:lpstr>Самая большая герцовка</vt:lpstr>
      <vt:lpstr>Доп функции:</vt:lpstr>
      <vt:lpstr>Презентация PowerPoint</vt:lpstr>
      <vt:lpstr>Бюджетные:</vt:lpstr>
      <vt:lpstr>Средние:</vt:lpstr>
      <vt:lpstr>Самые дорогие</vt:lpstr>
      <vt:lpstr>Источники: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Мониторы</dc:title>
  <dc:creator>Денис Плиско</dc:creator>
  <cp:lastModifiedBy>student</cp:lastModifiedBy>
  <cp:revision>6</cp:revision>
  <dcterms:created xsi:type="dcterms:W3CDTF">2024-09-17T14:25:11Z</dcterms:created>
  <dcterms:modified xsi:type="dcterms:W3CDTF">2024-10-14T09:04:27Z</dcterms:modified>
</cp:coreProperties>
</file>