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3" r:id="rId10"/>
    <p:sldId id="264" r:id="rId11"/>
    <p:sldId id="265" r:id="rId12"/>
    <p:sldId id="266" r:id="rId13"/>
    <p:sldId id="274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06.02.2025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06.02.2025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 descr="https://avatars.mds.yandex.net/i?id=e5b01aead0931f22653090b386c3fe41c74a8527-5507022-images-thumbs&amp;n=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052736"/>
            <a:ext cx="5832648" cy="3645405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348880"/>
            <a:ext cx="8077200" cy="1673352"/>
          </a:xfrm>
        </p:spPr>
        <p:txBody>
          <a:bodyPr/>
          <a:lstStyle/>
          <a:p>
            <a:pPr algn="ctr"/>
            <a:r>
              <a:rPr lang="ru-RU" sz="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Микропроцессоры</a:t>
            </a:r>
            <a:endParaRPr lang="ru-RU" sz="5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47656" y="5934670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 smtClean="0"/>
              <a:t>Сделал студент </a:t>
            </a:r>
            <a:br>
              <a:rPr lang="ru-RU" dirty="0" smtClean="0"/>
            </a:br>
            <a:r>
              <a:rPr lang="ru-RU" dirty="0" smtClean="0"/>
              <a:t>группы П-23</a:t>
            </a:r>
            <a:br>
              <a:rPr lang="ru-RU" dirty="0" smtClean="0"/>
            </a:br>
            <a:r>
              <a:rPr lang="ru-RU" dirty="0" err="1" smtClean="0"/>
              <a:t>Линник</a:t>
            </a:r>
            <a:r>
              <a:rPr lang="ru-RU" dirty="0" smtClean="0"/>
              <a:t> Данил Алексеевич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23928" y="648866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2025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Виды и типы микропроцессоров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625609"/>
          </a:xfrm>
        </p:spPr>
        <p:txBody>
          <a:bodyPr>
            <a:noAutofit/>
          </a:bodyPr>
          <a:lstStyle/>
          <a:p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Массивные процессоры (SIMD-процессоры)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 Предназначены для векторных вычислений. Используют несколько обрабатывающих элементов для параллельной работы.</a:t>
            </a:r>
          </a:p>
          <a:p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Скалярные процессоры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 Работают с отдельными элементами данных. Простейший скалярный процессор выполняет обработку только целочисленной инструкции, используя операнды с фиксированной точкой. Мощный скалярный процессор выполняет обработку как целых чисел, так и чисел с плавающей запятой.</a:t>
            </a:r>
          </a:p>
          <a:p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Процессоры RISC (вычисление с сокращённым набором команд)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. Имеют меньший и более простой набор команд. Обычно используются в устройствах, требующих высокой производительности и низкого энергопотребления, таких как смартфоны и планшеты.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Виды и типы микропроцессоров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625609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Процессоры CISC (вычисление со сложным набором команд)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Имеют больший и более сложный набор команд. Это делает их более универсальными, но также более дорогими и медленнее выполняющими инструкции, чем процессоры RISC. Обычно используются в устройствах, требующих большей гибкости, таких как настольные компьютеры и серверы.</a:t>
            </a: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MISC (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Minimal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Instruction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Computer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Семейство процессоров с минимальным набором доступных для выполнения операций. Используется, чтобы снизить электропотребление и уменьшить итоговую стоимость процессора. Встречается в IoT-сегменте, а также в бюджетных компьютерных устройствах.</a:t>
            </a: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VLIW (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Very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Instruction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Word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Микропроцессоры, которые используют очень длинные команды. С помощью одной команды удаётся одновременно выполнять сразу несколько операций в разных узлах процессора.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Принцип работы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625609"/>
          </a:xfrm>
        </p:spPr>
        <p:txBody>
          <a:bodyPr>
            <a:no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Принцип действия микропроцессора заключается в 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обработке цифровой или аналоговой информации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 — вводе исходных данных, выполнении арифметических, логических и других операций, выдаче результатов в соответствии с командами, которые он считывает из памяти. </a:t>
            </a:r>
          </a:p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Этапы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Блок управления процессора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 забирает из оперативной памяти необходимые данные и команды, загружая их в кэш.</a:t>
            </a:r>
          </a:p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После получения информации из </a:t>
            </a:r>
            <a:r>
              <a:rPr lang="ru-RU" sz="2400" b="1" dirty="0" err="1" smtClean="0">
                <a:latin typeface="Times New Roman" pitchFamily="18" charset="0"/>
                <a:cs typeface="Times New Roman" pitchFamily="18" charset="0"/>
              </a:rPr>
              <a:t>кэша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 процессор записывает их в регистры. Инструкции отправляются в регистры команд, а значения — в регистры данных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Принцип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Как только инструкции считаны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начинается их выполнение. За данный этап отвечает арифметико-логическое устройство.</a:t>
            </a: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Результаты обработки данных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записываются в регистр. При завершении вычислений они записываются в буферную память.</a:t>
            </a: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Если цикл вычислений завершён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результат сохраняется в оперативную память устройства — это помогает освободить место в буферной памяти. Если кэш переполнен, неиспользуемые данные перемещаются в кэш нижнего уровня или в оперативную память. 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Характеристики микропроцессоров</a:t>
            </a:r>
            <a:endParaRPr lang="ru-RU" sz="36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340768"/>
            <a:ext cx="8496944" cy="4625609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Тактовая частота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Определяет количество элементарных операций (тактов), выполняемые процессором за единицу времени. Чем больше тактовая частота, тем больше команд может выполнить процессор, и тем больше его производительность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Измеряется в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МГц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Разрядность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Показывает, сколько бит данных процессор может принять и обработать в своих регистрах за один такт. Разрядность определяется разрядностью командной шины, то есть количеством проводников в шине, по которой передаются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команды.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это количество бит информации, воспринимаемых как единое целое. 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Архитектура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 Включает в себя систему команд и способы адресации, возможность совмещения выполнения команд во времени, наличие дополнительных устройств в составе микропроцессора, принципы и режимы его работы.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Характеристики микропроцессоров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Количество ядер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Увеличение количества вычислительных ядер наиболее сильно влияет на производительность процессора, соответственно и на цену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4 8 12 16 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Объём кэш-памяти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Кэш-память — это высокоскоростная память произвольного доступа, используемая процессором компьютера для временного хранения информации. Она увеличивает производительность, поскольку хранит наиболее часто используемые данные и команды «ближе» к процессору, откуда их можно быстрее получить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32МБ</a:t>
            </a:r>
            <a:endParaRPr lang="ru-RU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Топ 1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-396552" y="1628800"/>
            <a:ext cx="8229600" cy="576064"/>
          </a:xfrm>
        </p:spPr>
        <p:txBody>
          <a:bodyPr>
            <a:normAutofit/>
          </a:bodyPr>
          <a:lstStyle/>
          <a:p>
            <a:pPr algn="r"/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Процессор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AMD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Ryzen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Threadripper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PRO 5995WX OEM</a:t>
            </a:r>
          </a:p>
          <a:p>
            <a:pPr algn="r"/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047875"/>
            <a:ext cx="4427984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103440" y="2492896"/>
            <a:ext cx="5040560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Цена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549.999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Руб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Общее количество ядер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64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Количество производительных ядер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64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Максимальное число потоков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128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Объем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кэша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L2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32 МБ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Объем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кэша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L3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256 МБ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Базовая частота процессора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2.7 ГГц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Максимальная частота в турбо режиме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4.5 ГГц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/>
              <a:t>Тепловыделение (TDP)</a:t>
            </a:r>
            <a:r>
              <a:rPr lang="en-US" dirty="0" smtClean="0"/>
              <a:t>:</a:t>
            </a:r>
            <a:r>
              <a:rPr lang="ru-RU" dirty="0" smtClean="0"/>
              <a:t> </a:t>
            </a:r>
            <a:r>
              <a:rPr lang="ru-RU" b="1" dirty="0" smtClean="0"/>
              <a:t>280 Вт</a:t>
            </a:r>
          </a:p>
          <a:p>
            <a:r>
              <a:rPr lang="ru-RU" dirty="0" smtClean="0"/>
              <a:t>Базовое тепловыделение</a:t>
            </a:r>
            <a:r>
              <a:rPr lang="en-US" dirty="0" smtClean="0"/>
              <a:t>: </a:t>
            </a:r>
            <a:r>
              <a:rPr lang="ru-RU" b="1" dirty="0" smtClean="0"/>
              <a:t>280 Вт</a:t>
            </a:r>
          </a:p>
          <a:p>
            <a:r>
              <a:rPr lang="ru-RU" dirty="0" smtClean="0"/>
              <a:t>Максимальная температура процессора</a:t>
            </a:r>
            <a:r>
              <a:rPr lang="en-US" dirty="0" smtClean="0"/>
              <a:t>: </a:t>
            </a:r>
            <a:r>
              <a:rPr lang="ru-RU" b="1" dirty="0" smtClean="0"/>
              <a:t>95 °C</a:t>
            </a:r>
            <a:endParaRPr lang="en-US" b="1" dirty="0" smtClean="0"/>
          </a:p>
          <a:p>
            <a:r>
              <a:rPr lang="ru-RU" dirty="0" smtClean="0"/>
              <a:t>Максимально поддерживаемый объем памяти</a:t>
            </a:r>
            <a:r>
              <a:rPr lang="en-US" dirty="0" smtClean="0"/>
              <a:t>:</a:t>
            </a:r>
            <a:r>
              <a:rPr lang="ru-RU" dirty="0" smtClean="0"/>
              <a:t> </a:t>
            </a:r>
            <a:r>
              <a:rPr lang="ru-RU" b="1" dirty="0" smtClean="0"/>
              <a:t>2048 ГБ</a:t>
            </a:r>
            <a:endParaRPr lang="en-US" b="1" dirty="0" smtClean="0"/>
          </a:p>
          <a:p>
            <a:r>
              <a:rPr lang="ru-RU" dirty="0" smtClean="0"/>
              <a:t>Тип памяти</a:t>
            </a:r>
            <a:r>
              <a:rPr lang="en-US" dirty="0" smtClean="0"/>
              <a:t>: </a:t>
            </a:r>
            <a:r>
              <a:rPr lang="en-US" b="1" dirty="0" smtClean="0"/>
              <a:t>DDR4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Топ 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691680" y="1556792"/>
            <a:ext cx="5616624" cy="1080120"/>
          </a:xfrm>
        </p:spPr>
        <p:txBody>
          <a:bodyPr>
            <a:no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Процессор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Intel Core i9-14900KS BOX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457450"/>
            <a:ext cx="396044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995936" y="2492896"/>
            <a:ext cx="514806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Цена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105.999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Руб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Общее количество ядер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24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Количество производительных ядер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Количество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энергоэффективных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ядер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Максимальное число потоков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32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Объем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кэша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L2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32 МБ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Объем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кэша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L3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36 МБ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Базовая частота процессора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3.2 ГГц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Максимальная частота в турбо режиме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6.2 ГГц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Тепловыделение (TDP)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253 Вт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Базовое тепловыделение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150 Вт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Максимальная температура процессора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100 °C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Тип памяти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DDR4, DDR5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Максимально поддерживаемый объем памяти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192 ГБ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Топ 3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619672" y="1772816"/>
            <a:ext cx="8229600" cy="717705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Процессор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Intel Core Ultra 9 285K BOX</a:t>
            </a:r>
          </a:p>
          <a:p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333625"/>
            <a:ext cx="4067943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923928" y="2636912"/>
            <a:ext cx="52200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Цена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96.299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Руб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Общее количество ядер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24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Количество производительных ядер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Количество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энергоэффективных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ядер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16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Максимальное число потоков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24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Объем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кэша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L2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40 МБ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Объем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кэша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L3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36 МБ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Базовая частота процессора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3.7 ГГц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Максимальная частота в турбо режиме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5.7 ГГц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Тепловыделение (TDP)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250 Вт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Базовое тепловыделение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125 Вт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Максимальная температура процессора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105 °C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Тип памяти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DDR5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Максимально поддерживаемый объем памяти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192 ГБ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https://avatars.mds.yandex.net/i?id=5e634fe9c15bd224bf1e75d7612d0d9f280d3d42-12685009-images-thumbs&amp;n=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772816"/>
            <a:ext cx="4572000" cy="3048001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420888"/>
            <a:ext cx="8229600" cy="1252728"/>
          </a:xfrm>
        </p:spPr>
        <p:txBody>
          <a:bodyPr>
            <a:normAutofit/>
          </a:bodyPr>
          <a:lstStyle/>
          <a:p>
            <a:pPr algn="ctr"/>
            <a:r>
              <a:rPr lang="ru-RU" sz="7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Конец</a:t>
            </a:r>
            <a:endParaRPr lang="ru-RU" sz="7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История микропроцессоров</a:t>
            </a:r>
            <a:endParaRPr lang="ru-RU" sz="4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132856"/>
            <a:ext cx="4932040" cy="2981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076056" y="1412777"/>
            <a:ext cx="38164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Весной 1974 года компания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Intel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выпустила усовершенствованную версию — 8-битный микропроцессор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Intel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8080. Он производился по новому 6-мкм техпроцессу с использованием технологии NMOS, позволяющей разместить на кристалле 4758 транзисторов. Тактовая частота составляла 2 МГц (со временем 2,5 МГц, 3,1 МГц и 4 МГц), объем памяти — 64 Кб. Разрядность шины данных составляла 8-бит, а шины адреса — 16-бит. У 8080 была весьма развита система команд: 16 команд передачи данных, 31 команда для их обработки, 28 команд для перехода (с прямой адресацией), 5 команд управления.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История микропроцессоров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3" y="2060848"/>
            <a:ext cx="4969720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220072" y="1484784"/>
            <a:ext cx="37444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1974 году компания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Motorola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выпустила свой процессор — 6800. Кристалл производился по 6-мкм техпроцессу, с тактовой частотой 2 МГц и памятью 64 Кб. Использовалась технология N-МОП. Процессор имел 16-битную адресную шину и систему команд из 78 операций. Присутствовал индексный регистр.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Motorola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6800 был весьма популярным, он применялся во многих ПК. На базе его архитектуры были созданы микроконтроллеры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Motorola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6801 и 6803.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История микропроцессоров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556792"/>
            <a:ext cx="5260013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23528" y="4005064"/>
            <a:ext cx="86409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1975 году компания MOS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Technology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представила 8-разрядный микропроцессор 6502. По сути, этот процессор был обновленной версией 6501, потерпевшей неудачу из-за совместимости по выводам с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Motorola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6800. По характеристикам CPU уступал конкурентам 8080 и 6800. У него была 16-битная адресная шина, 64 Кб оперативной памяти. Тактовая частота составляла всего 1 МГц. Процессор имел CISC-архитектуру.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6502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использовался в таких ПК, как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Apple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I,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Apple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II,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Commodore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PET и т.д. Также процессоры данной серии нашел применение в видеоиграх, начиная с приставки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Atari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2600, использующую модель 6507 с меньшим количеством выводов и возможностью адресации только 8 Кб памяти.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Первые чипы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88840"/>
            <a:ext cx="8444475" cy="376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Первые чипы</a:t>
            </a:r>
            <a:endParaRPr lang="ru-RU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3803" y="1774825"/>
            <a:ext cx="6176393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Первые чипы</a:t>
            </a:r>
            <a:endParaRPr lang="ru-RU" dirty="0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916832"/>
            <a:ext cx="4218581" cy="3240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6666" y="1556792"/>
            <a:ext cx="4637334" cy="3753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Технологии микропроцессоров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484784"/>
            <a:ext cx="8229600" cy="4625609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Конвейеризация.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Базовый принцип повышения производительности, который применяется во всех микропроцессорах независимо от направлений применения и стоимости. Длина линии конвейера в разных процессорах меняется от трёх до сорока этапов.</a:t>
            </a:r>
          </a:p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Увеличение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разрядности.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Разрядность определяет, сколько бит данных чип может обрабатывать одновременно. Чем выше разрядность, тем больше информации может быть обработано за один такт, что увеличивает общую производительность.</a:t>
            </a:r>
          </a:p>
          <a:p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Технологии микропроцессоров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Введение принципа динамического исполнения команд.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Позволяет повышать пропускную способность шин, как внутренних, так 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внешних.</a:t>
            </a:r>
          </a:p>
          <a:p>
            <a:pPr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Также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 разработке микропроцессорной техники используются такие принципы, как модульность,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магистральность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микропрограммируемость и регулярность структуры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Суперскалярность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Позволяет увеличивать количество исполнительных блоков, что также повышает производительность.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95</TotalTime>
  <Words>801</Words>
  <Application>Microsoft Office PowerPoint</Application>
  <PresentationFormat>Экран (4:3)</PresentationFormat>
  <Paragraphs>114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Модульная</vt:lpstr>
      <vt:lpstr>Микропроцессоры</vt:lpstr>
      <vt:lpstr>История микропроцессоров</vt:lpstr>
      <vt:lpstr>История микропроцессоров</vt:lpstr>
      <vt:lpstr>История микропроцессоров</vt:lpstr>
      <vt:lpstr>Первые чипы</vt:lpstr>
      <vt:lpstr>Первые чипы</vt:lpstr>
      <vt:lpstr>Первые чипы</vt:lpstr>
      <vt:lpstr>Технологии микропроцессоров</vt:lpstr>
      <vt:lpstr>Технологии микропроцессоров</vt:lpstr>
      <vt:lpstr>Виды и типы микропроцессоров</vt:lpstr>
      <vt:lpstr>Виды и типы микропроцессоров</vt:lpstr>
      <vt:lpstr>Принцип работы</vt:lpstr>
      <vt:lpstr>Принцип работы</vt:lpstr>
      <vt:lpstr>Характеристики микропроцессоров</vt:lpstr>
      <vt:lpstr>Характеристики микропроцессоров</vt:lpstr>
      <vt:lpstr>Топ 1</vt:lpstr>
      <vt:lpstr>Топ 2</vt:lpstr>
      <vt:lpstr>Топ 3</vt:lpstr>
      <vt:lpstr>Конец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danilgoden</dc:creator>
  <cp:lastModifiedBy>danilgoden</cp:lastModifiedBy>
  <cp:revision>12</cp:revision>
  <dcterms:created xsi:type="dcterms:W3CDTF">2025-02-02T21:17:21Z</dcterms:created>
  <dcterms:modified xsi:type="dcterms:W3CDTF">2025-02-05T22:23:19Z</dcterms:modified>
</cp:coreProperties>
</file>