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8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534E-F504-45E5-8BEA-FFAB1F10D195}" type="datetimeFigureOut">
              <a:rPr lang="ru-RU" smtClean="0"/>
              <a:pPr/>
              <a:t>06.10.2013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D744-7883-4A22-B493-5BDEBDD6E89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slide" Target="slide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8.xml"/><Relationship Id="rId7" Type="http://schemas.openxmlformats.org/officeDocument/2006/relationships/slide" Target="slide15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9.xml"/><Relationship Id="rId9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1500174"/>
            <a:ext cx="7772400" cy="1470025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Типы мониторов</a:t>
            </a:r>
            <a:endParaRPr lang="ru-RU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29190" y="3571876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Подготовили:</a:t>
            </a:r>
          </a:p>
          <a:p>
            <a:pPr algn="l"/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Гурин Андрей</a:t>
            </a:r>
          </a:p>
          <a:p>
            <a:pPr algn="l"/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Сидорова Юлия 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4357686" y="5572140"/>
            <a:ext cx="3643338" cy="100013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Начать</a:t>
            </a:r>
            <a:endParaRPr lang="ru-RU" sz="2800" dirty="0"/>
          </a:p>
        </p:txBody>
      </p:sp>
      <p:pic>
        <p:nvPicPr>
          <p:cNvPr id="7" name="Picture 2" descr="C:\Documents and Settings\Peremoga\Рабочий стол\Диск\Аня\Презентации\Монитор\1393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786058"/>
            <a:ext cx="4114348" cy="2948616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0" y="285728"/>
            <a:ext cx="8858280" cy="4525963"/>
          </a:xfrm>
        </p:spPr>
        <p:txBody>
          <a:bodyPr>
            <a:normAutofit/>
          </a:bodyPr>
          <a:lstStyle/>
          <a:p>
            <a:pPr indent="17463" algn="just">
              <a:buNone/>
            </a:pP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Каждый пиксель </a:t>
            </a:r>
            <a:r>
              <a:rPr lang="ru-RU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ЖК-матрицы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состоит из слоя молекул между двумя прозрачными электродами, и двух поляризационных фильтров, плоскости поляризации которых (как правило) перпендикулярны. В отсутствие жидких кристаллов свет, пропускаемый первым фильтром, практически полностью блокируется вторым.</a:t>
            </a:r>
            <a:endParaRPr lang="ru-RU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Рисунок 7" descr="320px-LCD_subpixel_(ru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3429000"/>
            <a:ext cx="3857652" cy="3086121"/>
          </a:xfrm>
          <a:prstGeom prst="rect">
            <a:avLst/>
          </a:prstGeom>
        </p:spPr>
      </p:pic>
      <p:sp>
        <p:nvSpPr>
          <p:cNvPr id="9" name="Скругленный прямоугольник 8">
            <a:hlinkClick r:id="" action="ppaction://hlinkshowjump?jump=nextslide"/>
          </p:cNvPr>
          <p:cNvSpPr/>
          <p:nvPr/>
        </p:nvSpPr>
        <p:spPr>
          <a:xfrm>
            <a:off x="7072330" y="6215082"/>
            <a:ext cx="1857388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Далее</a:t>
            </a:r>
            <a:endParaRPr lang="ru-RU" dirty="0"/>
          </a:p>
        </p:txBody>
      </p:sp>
      <p:sp>
        <p:nvSpPr>
          <p:cNvPr id="5" name="Скругленный прямоугольник 4">
            <a:hlinkClick r:id="rId3" action="ppaction://hlinksldjump"/>
          </p:cNvPr>
          <p:cNvSpPr/>
          <p:nvPr/>
        </p:nvSpPr>
        <p:spPr>
          <a:xfrm>
            <a:off x="285720" y="6215082"/>
            <a:ext cx="1714512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240px-Tn-fil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90" y="357190"/>
            <a:ext cx="661548" cy="857256"/>
          </a:xfrm>
        </p:spPr>
      </p:pic>
      <p:pic>
        <p:nvPicPr>
          <p:cNvPr id="5" name="Содержимое 3" descr="240px-Tn-fil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98" y="785818"/>
            <a:ext cx="1378225" cy="1785950"/>
          </a:xfrm>
          <a:prstGeom prst="rect">
            <a:avLst/>
          </a:prstGeom>
        </p:spPr>
      </p:pic>
      <p:pic>
        <p:nvPicPr>
          <p:cNvPr id="6" name="Содержимое 3" descr="240px-Tn-fil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500174"/>
            <a:ext cx="2286016" cy="2962296"/>
          </a:xfrm>
          <a:prstGeom prst="rect">
            <a:avLst/>
          </a:prstGeom>
        </p:spPr>
      </p:pic>
      <p:pic>
        <p:nvPicPr>
          <p:cNvPr id="8" name="Содержимое 3" descr="240px-Tn-fil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20516" cy="2857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3214686"/>
            <a:ext cx="2500330" cy="336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3500430" y="1643050"/>
            <a:ext cx="928694" cy="10715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143636" y="3214686"/>
            <a:ext cx="2500330" cy="335758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16200000" flipH="1">
            <a:off x="2893207" y="3321843"/>
            <a:ext cx="3857652" cy="26432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500430" y="1643050"/>
            <a:ext cx="2643206" cy="1571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429124" y="1643050"/>
            <a:ext cx="4214842" cy="1571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6200000" flipH="1">
            <a:off x="4429124" y="2714620"/>
            <a:ext cx="1714512" cy="17145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>
            <a:hlinkClick r:id="rId6" action="ppaction://hlinksldjump"/>
          </p:cNvPr>
          <p:cNvSpPr/>
          <p:nvPr/>
        </p:nvSpPr>
        <p:spPr>
          <a:xfrm>
            <a:off x="214282" y="6286520"/>
            <a:ext cx="1643074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sp>
        <p:nvSpPr>
          <p:cNvPr id="15" name="Скругленный прямоугольник 14">
            <a:hlinkClick r:id="rId7" action="ppaction://hlinksldjump"/>
          </p:cNvPr>
          <p:cNvSpPr/>
          <p:nvPr/>
        </p:nvSpPr>
        <p:spPr>
          <a:xfrm>
            <a:off x="2000232" y="6286520"/>
            <a:ext cx="1714512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Плазменный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785794"/>
            <a:ext cx="8643998" cy="4525963"/>
          </a:xfrm>
        </p:spPr>
        <p:txBody>
          <a:bodyPr/>
          <a:lstStyle/>
          <a:p>
            <a:pPr indent="17463" algn="just">
              <a:buNone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Газоразрядный экран (также широко применяется английская калька «плазменная панель») — устройство отображения информации, монитор, основанный на явлении свечения люминофора под воздействием ультрафиолетовых лучей, возникающих при электрическом разряде в ионизированном газе, иначе говоря в плазме.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Скругленный прямоугольник 3">
            <a:hlinkClick r:id="" action="ppaction://hlinkshowjump?jump=nextslide"/>
          </p:cNvPr>
          <p:cNvSpPr/>
          <p:nvPr/>
        </p:nvSpPr>
        <p:spPr>
          <a:xfrm>
            <a:off x="7072330" y="6215082"/>
            <a:ext cx="1857388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Далее</a:t>
            </a:r>
            <a:endParaRPr lang="ru-RU" dirty="0"/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285720" y="6215082"/>
            <a:ext cx="1714512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pic>
        <p:nvPicPr>
          <p:cNvPr id="6" name="Рисунок 5" descr="NEC_Accysunc_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4934328"/>
            <a:ext cx="2564896" cy="1923672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640px-Plasma-display-composition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858280" cy="6643710"/>
          </a:xfrm>
        </p:spPr>
      </p:pic>
      <p:sp>
        <p:nvSpPr>
          <p:cNvPr id="5" name="Скругленный прямоугольник 4">
            <a:hlinkClick r:id="rId3" action="ppaction://hlinksldjump"/>
          </p:cNvPr>
          <p:cNvSpPr/>
          <p:nvPr/>
        </p:nvSpPr>
        <p:spPr>
          <a:xfrm>
            <a:off x="214282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sp>
        <p:nvSpPr>
          <p:cNvPr id="6" name="Скругленный прямоугольник 5">
            <a:hlinkClick r:id="rId4" action="ppaction://hlinksldjump"/>
          </p:cNvPr>
          <p:cNvSpPr/>
          <p:nvPr/>
        </p:nvSpPr>
        <p:spPr>
          <a:xfrm>
            <a:off x="7286644" y="6286520"/>
            <a:ext cx="1714512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14282" y="1066800"/>
            <a:ext cx="8929718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этих типах мониторов общение с компьютером осуществляется путём прикосновения пальцем к определённому месту чувствительного экрана. Этим выбирается необходимый режим из меню, показанного на экране монитора. Сенсорными экранами оборудуют рабочие места операторов и диспетчеров, их используют в информационно-справочных системах и т.д. Также сенсорные экраны часто встречаются в современных цифровых камерах.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Сенсорные мониторы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Содержимое 3" descr="imac_new_45_nm_chi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4149976"/>
            <a:ext cx="3667116" cy="2708024"/>
          </a:xfrm>
          <a:prstGeom prst="rect">
            <a:avLst/>
          </a:prstGeom>
        </p:spPr>
      </p:pic>
      <p:pic>
        <p:nvPicPr>
          <p:cNvPr id="5" name="Рисунок 4" descr="img_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3857628"/>
            <a:ext cx="4357653" cy="2739096"/>
          </a:xfrm>
          <a:prstGeom prst="rect">
            <a:avLst/>
          </a:prstGeom>
        </p:spPr>
      </p:pic>
      <p:sp>
        <p:nvSpPr>
          <p:cNvPr id="6" name="Скругленный прямоугольник 5">
            <a:hlinkClick r:id="rId4" action="ppaction://hlinksldjump"/>
          </p:cNvPr>
          <p:cNvSpPr/>
          <p:nvPr/>
        </p:nvSpPr>
        <p:spPr>
          <a:xfrm>
            <a:off x="214282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sp>
        <p:nvSpPr>
          <p:cNvPr id="7" name="Скругленный прямоугольник 6">
            <a:hlinkClick r:id="rId5" action="ppaction://hlinksldjump"/>
          </p:cNvPr>
          <p:cNvSpPr/>
          <p:nvPr/>
        </p:nvSpPr>
        <p:spPr>
          <a:xfrm>
            <a:off x="7286644" y="6286520"/>
            <a:ext cx="1714512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Проектор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19050" algn="just">
              <a:buNone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Проектор — световой прибор, перераспределяющий свет лампы с концентрацией светового потока на поверхности малого размера или в малом объёме. Проекторы являются в основном оптико-механическими или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оптическо-цифровыми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приборами, позволяющими при помощи источника света проецировать изображения объектов на поверхность, расположенную вне прибора — экран. Появление проекционных аппаратов обусловило возникновение кинематографа, относящегося к проекционному искусству.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214282" y="6215082"/>
            <a:ext cx="1785950" cy="500066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pic>
        <p:nvPicPr>
          <p:cNvPr id="6147" name="Picture 3" descr="C:\Documents and Settings\Администратор\Local Settings\Temporary Internet Files\Content.IE5\9RWL3Y0M\MC90043390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142852"/>
            <a:ext cx="1928826" cy="1928826"/>
          </a:xfrm>
          <a:prstGeom prst="rect">
            <a:avLst/>
          </a:prstGeom>
          <a:noFill/>
        </p:spPr>
      </p:pic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2071670" y="6215082"/>
            <a:ext cx="1928826" cy="500066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pic>
        <p:nvPicPr>
          <p:cNvPr id="8" name="Рисунок 7" descr="epson-bi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596" y="142852"/>
            <a:ext cx="2162520" cy="162189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OLED -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монитор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3829064"/>
          </a:xfrm>
        </p:spPr>
        <p:txBody>
          <a:bodyPr>
            <a:normAutofit lnSpcReduction="10000"/>
          </a:bodyPr>
          <a:lstStyle/>
          <a:p>
            <a:pPr indent="19050" algn="just">
              <a:buNone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Органический светодиод (англ. Organic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Light-Emitting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Diode (OLED) — органический светоизлучающий диод) — полупроводниковый прибор, изготовленный из органических соединений, который эффективно излучает свет, если пропустить через него электрический ток.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200px-OLEDSc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4357694"/>
            <a:ext cx="3095678" cy="2321760"/>
          </a:xfrm>
          <a:prstGeom prst="rect">
            <a:avLst/>
          </a:prstGeom>
        </p:spPr>
      </p:pic>
      <p:sp>
        <p:nvSpPr>
          <p:cNvPr id="5" name="Скругленный прямоугольник 4">
            <a:hlinkClick r:id="rId3" action="ppaction://hlinksldjump"/>
          </p:cNvPr>
          <p:cNvSpPr/>
          <p:nvPr/>
        </p:nvSpPr>
        <p:spPr>
          <a:xfrm>
            <a:off x="214282" y="6215082"/>
            <a:ext cx="1571636" cy="500066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sp>
        <p:nvSpPr>
          <p:cNvPr id="6" name="Скругленный прямоугольник 5">
            <a:hlinkClick r:id="rId4" action="ppaction://hlinksldjump"/>
          </p:cNvPr>
          <p:cNvSpPr/>
          <p:nvPr/>
        </p:nvSpPr>
        <p:spPr>
          <a:xfrm>
            <a:off x="2000232" y="6215082"/>
            <a:ext cx="1785950" cy="500066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121442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7488" y="4357694"/>
            <a:ext cx="3500462" cy="571504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Заново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Мониторы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Монитор —устройство визуального отображения всех видов ,состоящее из дисплея и устройств, предназначенных для вывода текстовой, графической и видео информации на дисплей. 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C:\Documents and Settings\Администратор\Local Settings\Temporary Internet Files\Content.IE5\AYNSGYUP\MC90043156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3286124"/>
            <a:ext cx="2143140" cy="2157427"/>
          </a:xfrm>
          <a:prstGeom prst="rect">
            <a:avLst/>
          </a:prstGeom>
          <a:noFill/>
        </p:spPr>
      </p:pic>
      <p:sp>
        <p:nvSpPr>
          <p:cNvPr id="5" name="Скругленный прямоугольник 4">
            <a:hlinkClick r:id="rId3" action="ppaction://hlinksldjump"/>
          </p:cNvPr>
          <p:cNvSpPr/>
          <p:nvPr/>
        </p:nvSpPr>
        <p:spPr>
          <a:xfrm>
            <a:off x="2000232" y="5572140"/>
            <a:ext cx="5357850" cy="857256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Классификация мониторов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Классификация мониторов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Скругленный прямоугольник 4">
            <a:hlinkClick r:id="rId2" action="ppaction://hlinksldjump"/>
          </p:cNvPr>
          <p:cNvSpPr/>
          <p:nvPr/>
        </p:nvSpPr>
        <p:spPr>
          <a:xfrm>
            <a:off x="1357290" y="1643050"/>
            <a:ext cx="3071834" cy="1428760"/>
          </a:xfrm>
          <a:prstGeom prst="round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 виду выводимой информации</a:t>
            </a:r>
            <a:endParaRPr lang="ru-RU" dirty="0"/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4643438" y="1643050"/>
            <a:ext cx="3071834" cy="1428760"/>
          </a:xfrm>
          <a:prstGeom prst="roundRect">
            <a:avLst/>
          </a:prstGeom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 строению</a:t>
            </a:r>
            <a:endParaRPr lang="ru-RU" dirty="0"/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4714876" y="3357562"/>
            <a:ext cx="3071834" cy="1428760"/>
          </a:xfrm>
          <a:prstGeom prst="round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 типу интерфейсного кабеля</a:t>
            </a:r>
            <a:endParaRPr lang="ru-RU" dirty="0"/>
          </a:p>
        </p:txBody>
      </p:sp>
      <p:sp>
        <p:nvSpPr>
          <p:cNvPr id="8" name="Скругленный прямоугольник 7">
            <a:hlinkClick r:id="rId5" action="ppaction://hlinksldjump"/>
          </p:cNvPr>
          <p:cNvSpPr/>
          <p:nvPr/>
        </p:nvSpPr>
        <p:spPr>
          <a:xfrm>
            <a:off x="1357290" y="3357562"/>
            <a:ext cx="3071834" cy="1428760"/>
          </a:xfrm>
          <a:prstGeom prst="round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 типу видеоадаптера</a:t>
            </a:r>
            <a:endParaRPr lang="ru-RU" dirty="0"/>
          </a:p>
        </p:txBody>
      </p:sp>
      <p:sp>
        <p:nvSpPr>
          <p:cNvPr id="10" name="Скругленный прямоугольник 9">
            <a:hlinkClick r:id="rId6" action="ppaction://hlinksldjump"/>
          </p:cNvPr>
          <p:cNvSpPr/>
          <p:nvPr/>
        </p:nvSpPr>
        <p:spPr>
          <a:xfrm>
            <a:off x="7429520" y="6143644"/>
            <a:ext cx="1500198" cy="35719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Закончить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 виду выводимой информации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алфавитно-цифровые                                                                             [система текстового (символьного) дисплея (character display system) – начиная с MDA]</a:t>
            </a:r>
          </a:p>
          <a:p>
            <a:pPr lvl="1"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дисплеи, отображающие только алфавитно-цифровую информацию</a:t>
            </a:r>
          </a:p>
          <a:p>
            <a:pPr lvl="1"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дисплеи, отображающие псевдографические символы</a:t>
            </a:r>
          </a:p>
          <a:p>
            <a:pPr lvl="1"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интеллектуальные дисплеи, обладающие редакторскими возможностями и осуществляющие предварительную обработку данных</a:t>
            </a:r>
          </a:p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графические</a:t>
            </a:r>
          </a:p>
          <a:p>
            <a:pPr lvl="1"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векторные (vector-scan display) – лазерное световое шоу</a:t>
            </a:r>
          </a:p>
          <a:p>
            <a:pPr lvl="1"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растровые (raster-scan display) – используется практически в каждой графической подсистеме PC; IBM назвала этот тип отображения информации (начиная с CGA) отображением с адресацией всех точек   (All-Points-Addressable, APA), – в наст. время дисплеи такого типа обычно называют растровыми (графическими), поскольку каждому элементу изображения на экране соответствует один или несколько бит в видеопамяти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214282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sp>
        <p:nvSpPr>
          <p:cNvPr id="5" name="Скругленный прямоугольник 4">
            <a:hlinkClick r:id="" action="ppaction://hlinkshowjump?jump=lastslide"/>
          </p:cNvPr>
          <p:cNvSpPr/>
          <p:nvPr/>
        </p:nvSpPr>
        <p:spPr>
          <a:xfrm>
            <a:off x="7643834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Закончить</a:t>
            </a:r>
            <a:endParaRPr lang="ru-RU" dirty="0"/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1857356" y="6429396"/>
            <a:ext cx="1143008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 строению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62500" lnSpcReduction="20000"/>
          </a:bodyPr>
          <a:lstStyle/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 action="ppaction://hlinksldjump"/>
              </a:rPr>
              <a:t>ЭЛТ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— на основе электронно-лучевой трубки                                        (англ. cathode ray tube, CRT)</a:t>
            </a:r>
          </a:p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 action="ppaction://hlinksldjump"/>
              </a:rPr>
              <a:t>ЖК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— жидкокристаллические мониторы                                                  (англ. liquid crystal display, LCD)</a:t>
            </a:r>
          </a:p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5" action="ppaction://hlinksldjump"/>
              </a:rPr>
              <a:t>Плазменный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— на основе плазменной панели                                  (plasma display panel, PDP, gas-plazma display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panel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6" action="ppaction://hlinksldjump"/>
              </a:rPr>
              <a:t>Сенсорные мониторы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–экран, реагирующий на прикосновения к нему</a:t>
            </a:r>
          </a:p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7" action="ppaction://hlinksldjump"/>
              </a:rPr>
              <a:t>Проектор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— видеопроектор и экран, размещённые отдельно или объединённые в одном корпусе (как вариант — через зеркало или систему зеркал); и Проекционный телевизор</a:t>
            </a:r>
          </a:p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8" action="ppaction://hlinksldjump"/>
              </a:rPr>
              <a:t>OLED-монитор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— на технологии OLED                                                      (англ. organic light-emitting diode — органический светоизлучающий диод)</a:t>
            </a:r>
          </a:p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Виртуальный ретинальный монитор — технология устройств вывода, формирующая изображение непосредственно на сетчатке глаза.</a:t>
            </a:r>
          </a:p>
          <a:p>
            <a:pPr>
              <a:buBlip>
                <a:blip r:embed="rId2"/>
              </a:buBlip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Лазерный — на основе лазерной панели (пока только внедряется в производство)</a:t>
            </a:r>
          </a:p>
        </p:txBody>
      </p:sp>
      <p:sp>
        <p:nvSpPr>
          <p:cNvPr id="4" name="Скругленный прямоугольник 3">
            <a:hlinkClick r:id="rId9" action="ppaction://hlinksldjump"/>
          </p:cNvPr>
          <p:cNvSpPr/>
          <p:nvPr/>
        </p:nvSpPr>
        <p:spPr>
          <a:xfrm>
            <a:off x="214282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sp>
        <p:nvSpPr>
          <p:cNvPr id="5" name="Скругленный прямоугольник 4">
            <a:hlinkClick r:id="" action="ppaction://hlinkshowjump?jump=lastslide"/>
          </p:cNvPr>
          <p:cNvSpPr/>
          <p:nvPr/>
        </p:nvSpPr>
        <p:spPr>
          <a:xfrm>
            <a:off x="7643834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Закончить</a:t>
            </a:r>
            <a:endParaRPr lang="ru-RU" dirty="0"/>
          </a:p>
        </p:txBody>
      </p:sp>
      <p:sp>
        <p:nvSpPr>
          <p:cNvPr id="6" name="Скругленный прямоугольник 5">
            <a:hlinkClick r:id="rId9" action="ppaction://hlinksldjump"/>
          </p:cNvPr>
          <p:cNvSpPr/>
          <p:nvPr/>
        </p:nvSpPr>
        <p:spPr>
          <a:xfrm>
            <a:off x="1857356" y="6429396"/>
            <a:ext cx="1143008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 типу видеоадаптера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714612" y="1643050"/>
            <a:ext cx="4000528" cy="4525963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HGC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CGA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EGA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VGA, SVGA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214282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sp>
        <p:nvSpPr>
          <p:cNvPr id="5" name="Скругленный прямоугольник 4">
            <a:hlinkClick r:id="" action="ppaction://hlinkshowjump?jump=lastslide"/>
          </p:cNvPr>
          <p:cNvSpPr/>
          <p:nvPr/>
        </p:nvSpPr>
        <p:spPr>
          <a:xfrm>
            <a:off x="7643834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Закончить</a:t>
            </a:r>
            <a:endParaRPr lang="ru-RU" dirty="0"/>
          </a:p>
        </p:txBody>
      </p:sp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1857356" y="6429396"/>
            <a:ext cx="1143008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 типу интерфейсного кабеля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08" y="1428736"/>
            <a:ext cx="8229600" cy="4525963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D-Sub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DVI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USB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HDMI</a:t>
            </a:r>
          </a:p>
          <a:p>
            <a:pPr>
              <a:buBlip>
                <a:blip r:embed="rId2"/>
              </a:buBlip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DisplayPort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S-Video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Скругленный прямоугольник 3">
            <a:hlinkClick r:id="rId3" action="ppaction://hlinksldjump"/>
          </p:cNvPr>
          <p:cNvSpPr/>
          <p:nvPr/>
        </p:nvSpPr>
        <p:spPr>
          <a:xfrm>
            <a:off x="214282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sp>
        <p:nvSpPr>
          <p:cNvPr id="5" name="Скругленный прямоугольник 4">
            <a:hlinkClick r:id="" action="ppaction://hlinkshowjump?jump=lastslide"/>
          </p:cNvPr>
          <p:cNvSpPr/>
          <p:nvPr/>
        </p:nvSpPr>
        <p:spPr>
          <a:xfrm>
            <a:off x="7643834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Закончить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Documents and Settings\Администратор\Local Settings\Temporary Internet Files\Content.IE5\9RWL3Y0M\MP90040214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8660" y="2857496"/>
            <a:ext cx="3857651" cy="3459027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ЭЛТ - монитор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857232"/>
            <a:ext cx="8658196" cy="4525963"/>
          </a:xfrm>
        </p:spPr>
        <p:txBody>
          <a:bodyPr>
            <a:normAutofit/>
          </a:bodyPr>
          <a:lstStyle/>
          <a:p>
            <a:pPr indent="11113" algn="just">
              <a:buNone/>
            </a:pPr>
            <a:r>
              <a:rPr lang="ru-RU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Электронно-лучевые приборы (ЭЛП) — класс электровакуумных электронных приборов, предназначенных для преобразований информации, представленной в форме электрических или световых сигналов. В    приборах используются сфокусированные          потоки электронов, управляемые по интенсивности и положению в пространстве. Иностранное название CRT (Cathode Ray Tube) монитор.</a:t>
            </a:r>
            <a:endParaRPr lang="ru-RU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Скругленный прямоугольник 6">
            <a:hlinkClick r:id="rId3" action="ppaction://hlinksldjump"/>
          </p:cNvPr>
          <p:cNvSpPr/>
          <p:nvPr/>
        </p:nvSpPr>
        <p:spPr>
          <a:xfrm>
            <a:off x="214282" y="6429396"/>
            <a:ext cx="1285884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меню</a:t>
            </a:r>
            <a:endParaRPr lang="ru-RU" dirty="0"/>
          </a:p>
        </p:txBody>
      </p:sp>
      <p:sp>
        <p:nvSpPr>
          <p:cNvPr id="8" name="Скругленный прямоугольник 7">
            <a:hlinkClick r:id="rId4" action="ppaction://hlinksldjump"/>
          </p:cNvPr>
          <p:cNvSpPr/>
          <p:nvPr/>
        </p:nvSpPr>
        <p:spPr>
          <a:xfrm>
            <a:off x="1857356" y="6429396"/>
            <a:ext cx="1143008" cy="28575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  <p:pic>
        <p:nvPicPr>
          <p:cNvPr id="9" name="Рисунок 8" descr="img_7-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5194" y="3071810"/>
            <a:ext cx="5867400" cy="35814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ЖК - монитор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Жидкокристаллический дисплей (ЖК-дисплей, ЖКД, англ. Liquid crystal display, LCD), также Жидкокристаллический монитор (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ЖК-монитор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— плоский дисплей на основе жидких кристаллов, а также монитор на основе такого дисплея.</a:t>
            </a:r>
          </a:p>
          <a:p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LCD TFT (англ.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Thin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film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transistor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— тонкоплёночный транзистор) — разновидность жидкокристаллического дисплея, в котором используется активная матрица, управляемая тонкоплёночными транзисторами. Усилитель для каждого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субпиксела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применяется для повышения быстродействия, контрастности и чёткости изображения дисплея.</a:t>
            </a:r>
          </a:p>
          <a:p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Жидкокристаллические дисплеи были разработаны в 1963 году в исследовательском центре Давида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Сарнова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David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Sarnoff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компании RCA (</a:t>
            </a:r>
            <a:r>
              <a:rPr lang="ru-RU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Принстон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штат Нью-Джерси).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Скругленный прямоугольник 3">
            <a:hlinkClick r:id="" action="ppaction://hlinkshowjump?jump=nextslide"/>
          </p:cNvPr>
          <p:cNvSpPr/>
          <p:nvPr/>
        </p:nvSpPr>
        <p:spPr>
          <a:xfrm>
            <a:off x="7000892" y="6215082"/>
            <a:ext cx="1857388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Далее</a:t>
            </a:r>
            <a:endParaRPr lang="ru-RU" dirty="0"/>
          </a:p>
        </p:txBody>
      </p:sp>
      <p:pic>
        <p:nvPicPr>
          <p:cNvPr id="5122" name="Picture 2" descr="C:\Documents and Settings\Администратор\Local Settings\Temporary Internet Files\Content.IE5\IQ87B8YU\MC90043478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0"/>
            <a:ext cx="1828572" cy="1828572"/>
          </a:xfrm>
          <a:prstGeom prst="rect">
            <a:avLst/>
          </a:prstGeom>
          <a:noFill/>
        </p:spPr>
      </p:pic>
      <p:sp>
        <p:nvSpPr>
          <p:cNvPr id="6" name="Скругленный прямоугольник 5">
            <a:hlinkClick r:id="rId3" action="ppaction://hlinksldjump"/>
          </p:cNvPr>
          <p:cNvSpPr/>
          <p:nvPr/>
        </p:nvSpPr>
        <p:spPr>
          <a:xfrm>
            <a:off x="285720" y="6215082"/>
            <a:ext cx="1714512" cy="428628"/>
          </a:xfrm>
          <a:prstGeom prst="roundRect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Назад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Экран (4:3)</PresentationFormat>
  <Paragraphs>91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Типы мониторов</vt:lpstr>
      <vt:lpstr>Мониторы</vt:lpstr>
      <vt:lpstr>Классификация мониторов</vt:lpstr>
      <vt:lpstr>По виду выводимой информации</vt:lpstr>
      <vt:lpstr>По строению</vt:lpstr>
      <vt:lpstr>По типу видеоадаптера</vt:lpstr>
      <vt:lpstr>По типу интерфейсного кабеля</vt:lpstr>
      <vt:lpstr>ЭЛТ - монитор</vt:lpstr>
      <vt:lpstr>ЖК - монитор</vt:lpstr>
      <vt:lpstr>Презентация PowerPoint</vt:lpstr>
      <vt:lpstr>Презентация PowerPoint</vt:lpstr>
      <vt:lpstr>Плазменный</vt:lpstr>
      <vt:lpstr>Презентация PowerPoint</vt:lpstr>
      <vt:lpstr>Сенсорные мониторы</vt:lpstr>
      <vt:lpstr>Проектор</vt:lpstr>
      <vt:lpstr>OLED - монитор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мониторов</dc:title>
  <dc:creator>Alexandr</dc:creator>
  <cp:lastModifiedBy>Александр</cp:lastModifiedBy>
  <cp:revision>1</cp:revision>
  <dcterms:modified xsi:type="dcterms:W3CDTF">2013-10-06T11:38:41Z</dcterms:modified>
</cp:coreProperties>
</file>