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pector Skelet" initials="IS" lastIdx="1" clrIdx="0">
    <p:extLst>
      <p:ext uri="{19B8F6BF-5375-455C-9EA6-DF929625EA0E}">
        <p15:presenceInfo xmlns:p15="http://schemas.microsoft.com/office/powerpoint/2012/main" userId="fe43342e6bf74a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30T02:42:32.879" idx="1">
    <p:pos x="10" y="10"/>
    <p:text>Я хачу питсы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357E-80BB-4FF8-A50D-A9059BA58898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66512-4A71-49FF-8D69-2D7E5BAB3C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81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66512-4A71-49FF-8D69-2D7E5BAB3CF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31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44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333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9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849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06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5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826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86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77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64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18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4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25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11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14FB37-06D7-4822-9D5D-F314B54701B4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5C04DE-308B-4D8C-968E-AEE152E63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776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948C8-53DC-4071-A4CB-1032D01C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745" y="577737"/>
            <a:ext cx="9564510" cy="7204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0" i="0" dirty="0">
                <a:effectLst/>
                <a:latin typeface="Open Sans" panose="020B0606030504020204" pitchFamily="34" charset="0"/>
              </a:rPr>
              <a:t>Напряжение в сети США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172F84-8504-4191-9E06-F3B7EA1AC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95491" y="6088564"/>
            <a:ext cx="4118341" cy="418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Выполнил </a:t>
            </a:r>
            <a:r>
              <a:rPr lang="ru-RU" dirty="0" err="1">
                <a:solidFill>
                  <a:schemeClr val="tx1"/>
                </a:solidFill>
              </a:rPr>
              <a:t>Слыханов</a:t>
            </a:r>
            <a:r>
              <a:rPr lang="ru-RU" dirty="0">
                <a:solidFill>
                  <a:schemeClr val="tx1"/>
                </a:solidFill>
              </a:rPr>
              <a:t> Игорь ВБ-23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55F41C-3E67-4806-A3BB-0902C4123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4271" y="1535038"/>
            <a:ext cx="8383457" cy="418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SF UI Display"/>
              </a:rPr>
              <a:t>Розетками — не едины: почему в разных странах напряжение сети разное</a:t>
            </a:r>
            <a:r>
              <a:rPr lang="en-US" b="0" i="0" dirty="0">
                <a:solidFill>
                  <a:schemeClr val="tx1"/>
                </a:solidFill>
                <a:effectLst/>
                <a:latin typeface="SF UI Display"/>
              </a:rPr>
              <a:t>?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6CBAF4-B2A7-4B00-80AA-A44E0C9B7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536"/>
            <a:ext cx="7204364" cy="47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5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51B6E-EC8A-4563-A1DF-3B96C4D0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6" y="559293"/>
            <a:ext cx="11709646" cy="1704513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solidFill>
                  <a:schemeClr val="tx1"/>
                </a:solidFill>
                <a:effectLst/>
                <a:latin typeface="SF UI Display"/>
              </a:rPr>
              <a:t>Разница объясняется историческими традициями В 1880 году американский изобретатель Томас Эдисон опробовал электрическую сеть постоянного тока. Она состояла из трех проводов: +110В, -110В и нулевой проводник. Такая сеть могла питать лампочку накаливания, ей требовалось всего 100 В. Еще 10% Эдисон накинул про запас, учитывая возможные потери при движении тока по проводам. Немногим позже инженер-изобретатель Джордж 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SF UI Display"/>
              </a:rPr>
              <a:t>Вестингауз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SF UI Display"/>
              </a:rPr>
              <a:t> решил использовать для бытовых приборов не постоянный, а переменный ток. Вскоре многие потребители стали переходить на переменный ток, именно тогда и появился стандарт электросетей в 100-127 Вольт.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01B7BF9-40A6-4587-81FA-5FA087F2F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586" y="0"/>
            <a:ext cx="9925235" cy="887767"/>
          </a:xfrm>
        </p:spPr>
        <p:txBody>
          <a:bodyPr>
            <a:normAutofit/>
          </a:bodyPr>
          <a:lstStyle/>
          <a:p>
            <a:r>
              <a:rPr lang="ru-RU" sz="3200" dirty="0"/>
              <a:t>История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203296-850A-487E-BF54-4D02575ED5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81" y="2381250"/>
            <a:ext cx="8040687" cy="4476750"/>
          </a:xfrm>
        </p:spPr>
      </p:pic>
    </p:spTree>
    <p:extLst>
      <p:ext uri="{BB962C8B-B14F-4D97-AF65-F5344CB8AC3E}">
        <p14:creationId xmlns:p14="http://schemas.microsoft.com/office/powerpoint/2010/main" val="208670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C8FF1-31E5-48C0-B3C1-D07577C9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58" y="5668618"/>
            <a:ext cx="2414725" cy="32381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AB1626-6841-4AD2-BF69-1663623CB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213064"/>
            <a:ext cx="12026283" cy="1951262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SF UI Display"/>
              </a:rPr>
              <a:t>В России для потребления электроэнергии из сети установлен стандарт — напряжение 220-240 Вольт, частота 50 герц. Однако эти параметры действует не во всем мире. Есть еще, например, стандарт напряжения 100-127 Вольт и частоты 60 герц. Почему параметры напряжения сети не едины для всего мира? И какой из них лучше?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E850CE-95F2-4D21-98EA-2F7884938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8" y="1618054"/>
            <a:ext cx="8505230" cy="523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3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25A51-9514-4D94-B898-361AEE8F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150919"/>
            <a:ext cx="11265763" cy="1500327"/>
          </a:xfrm>
        </p:spPr>
        <p:txBody>
          <a:bodyPr>
            <a:normAutofit/>
          </a:bodyPr>
          <a:lstStyle/>
          <a:p>
            <a:r>
              <a:rPr lang="ru-RU" sz="2800" b="0" i="0" dirty="0">
                <a:solidFill>
                  <a:schemeClr val="tx1"/>
                </a:solidFill>
                <a:effectLst/>
                <a:latin typeface="SF UI Display"/>
              </a:rPr>
              <a:t>Сети с напряжением от 220 до 240 Вольт применяются в абсолютном большинстве стран мира — их больше 150. Стандарты напряжения от 100 Вольт до 127 Вольт используются более чем в 40 странах мира.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DC72C-10D4-4BAE-A916-C812390C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8" y="1766656"/>
            <a:ext cx="11851690" cy="476730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SF UI Display"/>
              </a:rPr>
              <a:t>Сети 100-127 Вольт используются в США, Венесуэле, Гондурасе, на Самоа, Багамских и Виргинских островах, Бразилии, Ангилье, Либерии, Тринидаде и Тобаго, Арубе, Доминиканской республике, Барбадосе, Канаде, на Каймановых и Антильских островах, в Белизе, Японии, на Бермудах, Гаити, Кубе, Мадагаскаре, 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SF UI Display"/>
              </a:rPr>
              <a:t>Бонайре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SF UI Display"/>
              </a:rPr>
              <a:t>, Гватемале, Никарагуа, Гуаме, Тайвани, Сальвадоре, в Мексике, Пуэрто-Рико, Колумбии, Микронезии Суринаме, Панаме, на Таити, Эквадоре, Ямайке, Французской Полинезии, в Саудовской Аравии, Марокко, Ливии и других странах.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9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EE55F-BC54-4106-A2EC-6C45256B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745" y="0"/>
            <a:ext cx="4288520" cy="807868"/>
          </a:xfrm>
        </p:spPr>
        <p:txBody>
          <a:bodyPr>
            <a:noAutofit/>
          </a:bodyPr>
          <a:lstStyle/>
          <a:p>
            <a:r>
              <a:rPr lang="ru-RU" sz="2400" b="0" i="0" dirty="0">
                <a:solidFill>
                  <a:schemeClr val="tx1"/>
                </a:solidFill>
                <a:effectLst/>
                <a:latin typeface="SF UI Display"/>
              </a:rPr>
              <a:t>Что лучше: 220В или 110В?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F3B3EA-FD3B-412D-8102-28961A531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5825"/>
            <a:ext cx="6001305" cy="619217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F UI Display"/>
              </a:rPr>
              <a:t>Одним из основных преимуществ использования 110В является безопасность. При более низком напряжении снижается риск поражения электрическим током. Это делает его более безопасным для бытовых приборов и устройств, находящихся в непосредственной близости от человека, — ламп, телевизоров, ноутбуков. С другой стороны, преимущество 220В заключается в том, что оно способно выдавать большую мощность. Более высокое напряжение обычно используется для мощных приборов — кондиционеров, электроплит, стиральных машин. Это позволяет этим устройствам работать более эффективно. Большинство блоков питания для электронных устройств, таких как ноутбуки, мобильные телефоны, видеокамеры и фотоаппараты, имеют универсальное питание, поэтому они способны работать при напряжении питания от 100 до 240 Вольт и частоте 50 или 60 Гц. Но есть важный момент — разновидность электрических вилок и розеток в зависимости от электросистемы. </a:t>
            </a:r>
            <a:r>
              <a:rPr lang="ru-RU" b="0" i="0" dirty="0">
                <a:solidFill>
                  <a:schemeClr val="tx1"/>
                </a:solidFill>
                <a:effectLst/>
                <a:latin typeface="SF UI Display"/>
              </a:rPr>
              <a:t>Эту проблему решают переходники и адаптеры для зарядки устройств.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1B5B53-A589-47A4-AAEA-222FA7192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05" y="2370338"/>
            <a:ext cx="6190695" cy="44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29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81</TotalTime>
  <Words>474</Words>
  <Application>Microsoft Office PowerPoint</Application>
  <PresentationFormat>Широкоэкранный</PresentationFormat>
  <Paragraphs>11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Calibri</vt:lpstr>
      <vt:lpstr>Calisto MT</vt:lpstr>
      <vt:lpstr>Open Sans</vt:lpstr>
      <vt:lpstr>SF UI Display</vt:lpstr>
      <vt:lpstr>Wingdings 2</vt:lpstr>
      <vt:lpstr>Сланец</vt:lpstr>
      <vt:lpstr>Напряжение в сети США</vt:lpstr>
      <vt:lpstr>Разница объясняется историческими традициями В 1880 году американский изобретатель Томас Эдисон опробовал электрическую сеть постоянного тока. Она состояла из трех проводов: +110В, -110В и нулевой проводник. Такая сеть могла питать лампочку накаливания, ей требовалось всего 100 В. Еще 10% Эдисон накинул про запас, учитывая возможные потери при движении тока по проводам. Немногим позже инженер-изобретатель Джордж Вестингауз решил использовать для бытовых приборов не постоянный, а переменный ток. Вскоре многие потребители стали переходить на переменный ток, именно тогда и появился стандарт электросетей в 100-127 Вольт.</vt:lpstr>
      <vt:lpstr>Презентация PowerPoint</vt:lpstr>
      <vt:lpstr>Сети с напряжением от 220 до 240 Вольт применяются в абсолютном большинстве стран мира — их больше 150. Стандарты напряжения от 100 Вольт до 127 Вольт используются более чем в 40 странах мира.</vt:lpstr>
      <vt:lpstr>Что лучше: 220В или 110В?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Напряжение в сети США</dc:title>
  <dc:creator>Inspector Skelet</dc:creator>
  <cp:lastModifiedBy>Inspector Skelet</cp:lastModifiedBy>
  <cp:revision>9</cp:revision>
  <dcterms:created xsi:type="dcterms:W3CDTF">2024-09-29T23:27:12Z</dcterms:created>
  <dcterms:modified xsi:type="dcterms:W3CDTF">2024-09-30T00:48:50Z</dcterms:modified>
</cp:coreProperties>
</file>