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26496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0240"/>
            <a:ext cx="26496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0240"/>
            <a:ext cx="26496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973240"/>
            <a:ext cx="26496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973240"/>
            <a:ext cx="26496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973240"/>
            <a:ext cx="26496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26496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0240"/>
            <a:ext cx="26496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0240"/>
            <a:ext cx="26496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973240"/>
            <a:ext cx="26496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973240"/>
            <a:ext cx="26496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973240"/>
            <a:ext cx="26496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26496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3239640" y="1200240"/>
            <a:ext cx="26496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6022080" y="1200240"/>
            <a:ext cx="26496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457200" y="2973240"/>
            <a:ext cx="26496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3239640" y="2973240"/>
            <a:ext cx="26496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6022080" y="2973240"/>
            <a:ext cx="26496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FFEEC9AE-2A69-48D4-BC65-874CF1B6325E}" type="datetime">
              <a:rPr b="0" lang="en-US" sz="900" spc="-1" strike="noStrike">
                <a:solidFill>
                  <a:srgbClr val="8b8b8b"/>
                </a:solidFill>
                <a:latin typeface="Calibri"/>
              </a:rPr>
              <a:t>5/5/22</a:t>
            </a:fld>
            <a:endParaRPr b="0" lang="ru-RU" sz="9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4EBF4B4D-2BA1-491B-A796-81040F8E1EC7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9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Второй уровень структуры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Третий уровень структуры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Пятый уровень структуры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Шестой уровень структуры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lvl="2" marL="10288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371600" indent="-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lvl="4" marL="1714680" indent="-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D22AA13A-3BCF-4AE7-9824-CCEF430A065F}" type="datetime">
              <a:rPr b="0" lang="en-US" sz="900" spc="-1" strike="noStrike">
                <a:solidFill>
                  <a:srgbClr val="8b8b8b"/>
                </a:solidFill>
                <a:latin typeface="Calibri"/>
              </a:rPr>
              <a:t>5/5/22</a:t>
            </a:fld>
            <a:endParaRPr b="0" lang="ru-RU" sz="9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AA713CE3-20C5-4047-840F-77038E59B19E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3007800" cy="8712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5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3575160" y="204840"/>
            <a:ext cx="5111280" cy="4389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lvl="2" marL="10288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371600" indent="-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lvl="4" marL="1714680" indent="-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57200" y="1076400"/>
            <a:ext cx="3007800" cy="3517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210"/>
              </a:spcBef>
              <a:buNone/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10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115FF1F5-A1B1-4100-B663-CFFBD7F4FDAF}" type="datetime">
              <a:rPr b="0" lang="en-US" sz="900" spc="-1" strike="noStrike">
                <a:solidFill>
                  <a:srgbClr val="8b8b8b"/>
                </a:solidFill>
                <a:latin typeface="Calibri"/>
              </a:rPr>
              <a:t>5/5/22</a:t>
            </a:fld>
            <a:endParaRPr b="0" lang="ru-RU" sz="9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28095270-79FB-4107-8D4A-6AECFF170F09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720000" y="1597680"/>
            <a:ext cx="7772040" cy="1102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00000"/>
                </a:solidFill>
                <a:latin typeface="Calibri"/>
              </a:rPr>
              <a:t>Лабораторная работа 10</a:t>
            </a:r>
            <a:endParaRPr b="0" lang="en-US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1371600" y="2914560"/>
            <a:ext cx="6400440" cy="1314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br/>
            <a:br/>
            <a:r>
              <a:rPr b="0" lang="ru-RU" sz="2400" spc="-1" strike="noStrike">
                <a:solidFill>
                  <a:srgbClr val="8b8b8b"/>
                </a:solidFill>
                <a:latin typeface="Calibri"/>
              </a:rPr>
              <a:t>Репина Ангелина Олеговна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00000"/>
                </a:solidFill>
                <a:latin typeface="Calibri"/>
              </a:rPr>
              <a:t>Отчет по лабораторной работе 10</a:t>
            </a:r>
            <a:endParaRPr b="0" lang="en-US" sz="33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3007800" cy="8712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500" spc="-1" strike="noStrike">
                <a:solidFill>
                  <a:srgbClr val="000000"/>
                </a:solidFill>
                <a:latin typeface="Calibri"/>
              </a:rPr>
              <a:t>Работа с консолью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457200" y="1076400"/>
            <a:ext cx="3007800" cy="3517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210"/>
              </a:spcBef>
              <a:buNone/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Calibri"/>
              </a:rPr>
              <a:t>Для начала я изучила команды архивации с помощью команды man</a:t>
            </a:r>
            <a:endParaRPr b="0" lang="en-US" sz="105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9" name="Picture 1" descr="fig:  image/1.png"/>
          <p:cNvPicPr/>
          <p:nvPr/>
        </p:nvPicPr>
        <p:blipFill>
          <a:blip r:embed="rId1"/>
          <a:stretch/>
        </p:blipFill>
        <p:spPr>
          <a:xfrm>
            <a:off x="3568680" y="304920"/>
            <a:ext cx="5105160" cy="3657240"/>
          </a:xfrm>
          <a:prstGeom prst="rect">
            <a:avLst/>
          </a:prstGeom>
          <a:ln w="9525">
            <a:noFill/>
          </a:ln>
        </p:spPr>
      </p:pic>
      <p:sp>
        <p:nvSpPr>
          <p:cNvPr id="130" name="TextBox 3"/>
          <p:cNvSpPr/>
          <p:nvPr/>
        </p:nvSpPr>
        <p:spPr>
          <a:xfrm>
            <a:off x="3568680" y="4076640"/>
            <a:ext cx="5105160" cy="50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3007800" cy="8712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500" spc="-1" strike="noStrike">
                <a:solidFill>
                  <a:srgbClr val="000000"/>
                </a:solidFill>
                <a:latin typeface="Calibri"/>
              </a:rPr>
              <a:t>Aрхиватор zip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457200" y="1076400"/>
            <a:ext cx="3007800" cy="3517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210"/>
              </a:spcBef>
              <a:buNone/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Calibri"/>
              </a:rPr>
              <a:t>Синтаксис команды zip для архивации файла: zip [опции] [имя файла.zip] [файлы иил папки, которые будем архивировать] Cинтакиси команды zip для разархивации файла: unzip [опции] [файл архива.zip] [файлы] -x [исключить] -d [папка]</a:t>
            </a:r>
            <a:endParaRPr b="0" lang="en-US" sz="105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3" name="Picture 1" descr="fig:  image/zip.png"/>
          <p:cNvPicPr/>
          <p:nvPr/>
        </p:nvPicPr>
        <p:blipFill>
          <a:blip r:embed="rId1"/>
          <a:stretch/>
        </p:blipFill>
        <p:spPr>
          <a:xfrm>
            <a:off x="3581280" y="203040"/>
            <a:ext cx="5079600" cy="3873240"/>
          </a:xfrm>
          <a:prstGeom prst="rect">
            <a:avLst/>
          </a:prstGeom>
          <a:ln w="9525">
            <a:noFill/>
          </a:ln>
        </p:spPr>
      </p:pic>
      <p:sp>
        <p:nvSpPr>
          <p:cNvPr id="134" name="TextBox 3"/>
          <p:cNvSpPr/>
          <p:nvPr/>
        </p:nvSpPr>
        <p:spPr>
          <a:xfrm>
            <a:off x="3568680" y="4076640"/>
            <a:ext cx="5105160" cy="50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3007800" cy="8712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500" spc="-1" strike="noStrike">
                <a:solidFill>
                  <a:srgbClr val="000000"/>
                </a:solidFill>
                <a:latin typeface="Calibri"/>
              </a:rPr>
              <a:t>Архиватор bzip2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457200" y="1076400"/>
            <a:ext cx="3007800" cy="3517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210"/>
              </a:spcBef>
              <a:buNone/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Calibri"/>
              </a:rPr>
              <a:t>Синтакисис bzip2 для архивации файла: bzip2 [опции][имена файлов] Cинтаксис команды bzip2 для разархивации файла: bunzip2[опции][архивы.bz2]</a:t>
            </a:r>
            <a:endParaRPr b="0" lang="en-US" sz="105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7" name="Picture 1" descr="fig:  image/bzip2.png"/>
          <p:cNvPicPr/>
          <p:nvPr/>
        </p:nvPicPr>
        <p:blipFill>
          <a:blip r:embed="rId1"/>
          <a:stretch/>
        </p:blipFill>
        <p:spPr>
          <a:xfrm>
            <a:off x="3568680" y="203040"/>
            <a:ext cx="5105160" cy="3860280"/>
          </a:xfrm>
          <a:prstGeom prst="rect">
            <a:avLst/>
          </a:prstGeom>
          <a:ln w="9525">
            <a:noFill/>
          </a:ln>
        </p:spPr>
      </p:pic>
      <p:sp>
        <p:nvSpPr>
          <p:cNvPr id="138" name="TextBox 3"/>
          <p:cNvSpPr/>
          <p:nvPr/>
        </p:nvSpPr>
        <p:spPr>
          <a:xfrm>
            <a:off x="3568680" y="4076640"/>
            <a:ext cx="5105160" cy="50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3007800" cy="8712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500" spc="-1" strike="noStrike">
                <a:solidFill>
                  <a:srgbClr val="000000"/>
                </a:solidFill>
                <a:latin typeface="Calibri"/>
              </a:rPr>
              <a:t>Скрипт 1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457200" y="1076400"/>
            <a:ext cx="3007800" cy="3517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210"/>
              </a:spcBef>
              <a:buNone/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Calibri"/>
              </a:rPr>
              <a:t>Скрип, при запуске делающий копию самого себя</a:t>
            </a:r>
            <a:endParaRPr b="0" lang="en-US" sz="105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1" name="Picture 1" descr="fig:  image/2.png"/>
          <p:cNvPicPr/>
          <p:nvPr/>
        </p:nvPicPr>
        <p:blipFill>
          <a:blip r:embed="rId1"/>
          <a:stretch/>
        </p:blipFill>
        <p:spPr>
          <a:xfrm>
            <a:off x="3568680" y="266760"/>
            <a:ext cx="5105160" cy="3746160"/>
          </a:xfrm>
          <a:prstGeom prst="rect">
            <a:avLst/>
          </a:prstGeom>
          <a:ln w="9525">
            <a:noFill/>
          </a:ln>
        </p:spPr>
      </p:pic>
      <p:sp>
        <p:nvSpPr>
          <p:cNvPr id="142" name="TextBox 3"/>
          <p:cNvSpPr/>
          <p:nvPr/>
        </p:nvSpPr>
        <p:spPr>
          <a:xfrm>
            <a:off x="3568680" y="4076640"/>
            <a:ext cx="5105160" cy="50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3007800" cy="8712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500" spc="-1" strike="noStrike">
                <a:solidFill>
                  <a:srgbClr val="000000"/>
                </a:solidFill>
                <a:latin typeface="Calibri"/>
              </a:rPr>
              <a:t>Скрипт 4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457200" y="1076400"/>
            <a:ext cx="3007800" cy="3517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210"/>
              </a:spcBef>
              <a:buNone/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Calibri"/>
              </a:rPr>
              <a:t>Написала командный файл, получающий в качестве аргумента командной строки формат файла</a:t>
            </a:r>
            <a:endParaRPr b="0" lang="en-US" sz="105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5" name="Picture 1" descr="fig:  image/17.png"/>
          <p:cNvPicPr/>
          <p:nvPr/>
        </p:nvPicPr>
        <p:blipFill>
          <a:blip r:embed="rId1"/>
          <a:stretch/>
        </p:blipFill>
        <p:spPr>
          <a:xfrm>
            <a:off x="4025880" y="203040"/>
            <a:ext cx="4177800" cy="3873240"/>
          </a:xfrm>
          <a:prstGeom prst="rect">
            <a:avLst/>
          </a:prstGeom>
          <a:ln w="9525">
            <a:noFill/>
          </a:ln>
        </p:spPr>
      </p:pic>
      <p:sp>
        <p:nvSpPr>
          <p:cNvPr id="146" name="TextBox 3"/>
          <p:cNvSpPr/>
          <p:nvPr/>
        </p:nvSpPr>
        <p:spPr>
          <a:xfrm>
            <a:off x="3568680" y="4076640"/>
            <a:ext cx="5105160" cy="50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00000"/>
                </a:solidFill>
                <a:latin typeface="Calibri"/>
              </a:rPr>
              <a:t>Выводы</a:t>
            </a:r>
            <a:endParaRPr b="0" lang="en-US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В ходе выполнения данной лабораторной работы я изучила основы программирования в оболочке Linux и получила практические навыки по написанию небольших командных файлов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LibreOffice/7.2.5.2.0$Linux_X86_64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2022-05-05T13:07:52Z</dcterms:created>
  <dc:creator>Репина Ангелина Олеговна</dc:creator>
  <dc:description/>
  <dc:language>ru-RU</dc:language>
  <cp:lastModifiedBy/>
  <dcterms:modified xsi:type="dcterms:W3CDTF">2022-05-05T16:08:29Z</dcterms:modified>
  <cp:revision>1</cp:revision>
  <dc:subject/>
  <dc:title>Structural approach to the deep learning method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header-includes">
    <vt:lpwstr/>
  </property>
  <property fmtid="{D5CDD505-2E9C-101B-9397-08002B2CF9AE}" pid="4" name="institute">
    <vt:lpwstr>RUDN University, Moscow, Russian Federatioн</vt:lpwstr>
  </property>
  <property fmtid="{D5CDD505-2E9C-101B-9397-08002B2CF9AE}" pid="5" name="section-titles">
    <vt:lpwstr>True</vt:lpwstr>
  </property>
  <property fmtid="{D5CDD505-2E9C-101B-9397-08002B2CF9AE}" pid="6" name="slide_level">
    <vt:lpwstr>2</vt:lpwstr>
  </property>
  <property fmtid="{D5CDD505-2E9C-101B-9397-08002B2CF9AE}" pid="7" name="theme">
    <vt:lpwstr>metropolis</vt:lpwstr>
  </property>
  <property fmtid="{D5CDD505-2E9C-101B-9397-08002B2CF9AE}" pid="8" name="toc">
    <vt:lpwstr>False</vt:lpwstr>
  </property>
</Properties>
</file>