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11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Репина Ангелина Олеговна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Проверка работы скрипта</a:t>
            </a:r>
          </a:p>
        </p:txBody>
      </p:sp>
      <p:pic>
        <p:nvPicPr>
          <p:cNvPr descr="fig:  image/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58900" y="1193800"/>
            <a:ext cx="6426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Скрипты для работы с командой tar</a:t>
            </a:r>
          </a:p>
        </p:txBody>
      </p:sp>
      <p:pic>
        <p:nvPicPr>
          <p:cNvPr descr="fig:  image/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081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6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ходе выполнения лабораторной работы я изучила основы программирования в оболочке ОС UNIX и научилась писать небольшие командные файлы.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Отчет по лабораторной работе 11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Команды getopts grep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Используя команды getopts grep, написала командный файл, который анализирует командную строку с ключами: – -iinputfile — прочитать данные из указанного файла; – -ooutputfile — вывести данные в указанный файл; – -pшаблон — указать шаблон для поиска; – -C — различать большие и малые буквы; – -n — выдавать номера строк. а затем ищет в указанном файле нужные строки, определяемые ключом -p. </a:t>
            </a:r>
          </a:p>
        </p:txBody>
      </p:sp>
      <p:pic>
        <p:nvPicPr>
          <p:cNvPr descr="fig:  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39800"/>
            <a:ext cx="51054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1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76300" y="1193800"/>
            <a:ext cx="7391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2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Cкрипт 1</a:t>
            </a:r>
          </a:p>
        </p:txBody>
      </p:sp>
      <p:pic>
        <p:nvPicPr>
          <p:cNvPr descr="fig:  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193800"/>
            <a:ext cx="6108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1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76300" y="1193800"/>
            <a:ext cx="7391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2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Программа на языке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Написала на языке Си программу, которая вводит число и определяет, является ли оно больше нуля, меньше нуля или равно нулю. Затем программа завершается с помощью функции exit(n), передавая информацию в о коде завершения в оболочку.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Скрипт 2</a:t>
            </a:r>
          </a:p>
        </p:txBody>
      </p:sp>
      <p:pic>
        <p:nvPicPr>
          <p:cNvPr descr="fig:  image/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05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3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35200" y="1193800"/>
            <a:ext cx="4673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4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11</dc:title>
  <dc:creator>Репина Ангелина Олеговна</dc:creator>
  <cp:keywords/>
  <dcterms:created xsi:type="dcterms:W3CDTF">2022-05-12T09:48:52Z</dcterms:created>
  <dcterms:modified xsi:type="dcterms:W3CDTF">2022-05-12T09:48:52Z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header-includes">
    <vt:lpwstr/>
  </property>
  <property fmtid="{D5CDD505-2E9C-101B-9397-08002B2CF9AE}" pid="4" name="institute">
    <vt:lpwstr>University, Moscow, Russian Federation</vt:lpwstr>
  </property>
  <property fmtid="{D5CDD505-2E9C-101B-9397-08002B2CF9AE}" pid="5" name="section-titles">
    <vt:lpwstr>True</vt:lpwstr>
  </property>
  <property fmtid="{D5CDD505-2E9C-101B-9397-08002B2CF9AE}" pid="6" name="slide_level">
    <vt:lpwstr>2</vt:lpwstr>
  </property>
  <property fmtid="{D5CDD505-2E9C-101B-9397-08002B2CF9AE}" pid="7" name="theme">
    <vt:lpwstr>metropolis</vt:lpwstr>
  </property>
  <property fmtid="{D5CDD505-2E9C-101B-9397-08002B2CF9AE}" pid="8" name="toc">
    <vt:lpwstr>False</vt:lpwstr>
  </property>
</Properties>
</file>