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 Imrikh Pokorny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данной лабораторной работы я освоила основные возможности командной оболочки Midnigh tCommander и приобрела навыки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Отчет по лабораторной работе 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данной лабораторной работы - Освоить основных возможностей командной оболочки Midnight Commander. Приобрести навыков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Midnight Commander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Midnight Commander - это программа, предназначенная для просмотра содержимого каталогов и выполнения основных функций управления файлами в UNIX-подобных операционных системах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Внешний вид и меню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Интерфейс mc содержит верхнее и нижнее меню. Верхнее меню предназначено для работы с каталогами и файлами, нижнее - это управляющие экранные кнопки, ассоциированные с функциональными клавишами F1-F10.</a:t>
            </a:r>
          </a:p>
        </p:txBody>
      </p:sp>
      <p:pic>
        <p:nvPicPr>
          <p:cNvPr descr="fig:  image/m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Подменю “Файл”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 помощью подменю файл мы редактировали, просматривали файлы, создавали и копировали каталоги.</a:t>
            </a:r>
          </a:p>
        </p:txBody>
      </p:sp>
      <p:pic>
        <p:nvPicPr>
          <p:cNvPr descr="fig:  image/файл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Подменю “Команда”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Подменю “Команда” позволяло нам осуществлять поиск файлов, повтор команд и переход в домашний каталог</a:t>
            </a:r>
          </a:p>
        </p:txBody>
      </p:sp>
      <p:pic>
        <p:nvPicPr>
          <p:cNvPr descr="fig:  image/команда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Подменю “Настройки”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подменю “Настройки” можно настраивать внешний вид mc для своего удобства</a:t>
            </a:r>
          </a:p>
        </p:txBody>
      </p:sp>
      <p:pic>
        <p:nvPicPr>
          <p:cNvPr descr="fig:  image/настройки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Редактор mc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Встроенный редактор mc позволяет из командной строки перейти к редактированию и просмотру файлов</a:t>
            </a:r>
          </a:p>
        </p:txBody>
      </p:sp>
      <p:pic>
        <p:nvPicPr>
          <p:cNvPr descr="fig:  image/сезленд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7</dc:title>
  <dc:creator>Репина Ангелина Олеговна Imrikh Pokorny</dc:creator>
  <cp:keywords/>
  <dcterms:created xsi:type="dcterms:W3CDTF">2022-05-04T15:32:35Z</dcterms:created>
  <dcterms:modified xsi:type="dcterms:W3CDTF">2022-05-04T15:32:35Z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