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14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Репина Ангелина Олеговна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Работа сервера</a:t>
            </a:r>
          </a:p>
        </p:txBody>
      </p:sp>
      <p:pic>
        <p:nvPicPr>
          <p:cNvPr descr="fig:  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35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10: работа сервера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Я приобрела практические навыки по работе с именованными каналами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данной лабораторной работы - приобрести практические навыки работы с именованными каналами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Файл common.h</a:t>
            </a:r>
          </a:p>
        </p:txBody>
      </p:sp>
      <p:pic>
        <p:nvPicPr>
          <p:cNvPr descr="fig:  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1193800"/>
            <a:ext cx="5511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2: common.h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Файл server.c</a:t>
            </a:r>
          </a:p>
        </p:txBody>
      </p:sp>
      <p:pic>
        <p:nvPicPr>
          <p:cNvPr descr="fig:  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193800"/>
            <a:ext cx="504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3: server.c 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193800"/>
            <a:ext cx="5715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4: server.c 2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6108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5: server.c 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Файл client.c</a:t>
            </a:r>
          </a:p>
        </p:txBody>
      </p:sp>
      <p:pic>
        <p:nvPicPr>
          <p:cNvPr descr="fig:  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70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6: client.c 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193800"/>
            <a:ext cx="3746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7: client.c 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Makefile</a:t>
            </a:r>
          </a:p>
        </p:txBody>
      </p:sp>
      <p:pic>
        <p:nvPicPr>
          <p:cNvPr descr="fig:  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5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8: Makefile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14</dc:title>
  <dc:creator>Репина Ангелина Олеговна</dc:creator>
  <cp:keywords/>
  <dcterms:created xsi:type="dcterms:W3CDTF">2022-05-19T12:07:54Z</dcterms:created>
  <dcterms:modified xsi:type="dcterms:W3CDTF">2022-05-19T12:07:54Z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inst{1}RUDN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