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Репина Ангелина Олеговна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Отчет по лабораторной работе 12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Скрипт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Написала команный файл, реализующий упрощенный механизм семафоров</a:t>
            </a:r>
          </a:p>
        </p:txBody>
      </p:sp>
      <p:pic>
        <p:nvPicPr>
          <p:cNvPr descr="fig:  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03200"/>
            <a:ext cx="27051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9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Проверка скрипта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Далее я проверила работу написанного скрипта</a:t>
            </a:r>
          </a:p>
        </p:txBody>
      </p:sp>
      <p:pic>
        <p:nvPicPr>
          <p:cNvPr descr="fig:  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Реализация команды man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Реализовала команду man с помощью командного файла</a:t>
            </a:r>
          </a:p>
        </p:txBody>
      </p:sp>
      <p:pic>
        <p:nvPicPr>
          <p:cNvPr descr="fig:  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Скрипт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Скрипт, открывающий архивы текстовых файлов, содержащих справку по большитнству установленных в системе программ и команд</a:t>
            </a:r>
          </a:p>
        </p:txBody>
      </p:sp>
      <p:pic>
        <p:nvPicPr>
          <p:cNvPr descr="fig:  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652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Скрипт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встроенную переменную $RANDOM написала командный файл, генерирующий случайную последовательность букв</a:t>
            </a:r>
          </a:p>
        </p:txBody>
      </p:sp>
      <p:pic>
        <p:nvPicPr>
          <p:cNvPr descr="fig:  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118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Универсальных специалистов больше не будет</a:t>
            </a:r>
          </a:p>
          <a:p>
            <a:pPr lvl="0" indent="0" marL="0">
              <a:buNone/>
            </a:pPr>
            <a:r>
              <a:rPr/>
              <a:t>В ходе выполнения данной лабораторной работы я изучила основы программирования в оболочке ЮНИКС и научилась писать более сложные командные файлы с использованием логических управляющих и циклов.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12</dc:title>
  <dc:creator>Репина Ангелина Олеговна</dc:creator>
  <cp:keywords/>
  <dcterms:created xsi:type="dcterms:W3CDTF">2022-05-12T12:17:11Z</dcterms:created>
  <dcterms:modified xsi:type="dcterms:W3CDTF">2022-05-12T12:17:11Z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