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Репина Ангелина Олеговна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-Поиск и фильтрация файлов -Обслуживание файловых систем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Запись в файл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Записала в файл file.txt названия файлов, содержащихся в каталоге /etc. Дописала в этот же файл названия файлов, содержащихся в моем домашнем каталоге</a:t>
            </a:r>
          </a:p>
        </p:txBody>
      </p:sp>
      <p:pic>
        <p:nvPicPr>
          <p:cNvPr descr="fig:  image/2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95400"/>
            <a:ext cx="5105400" cy="170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Редактор Gedit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Запустила из консоли в фоновом режиме редактор gedit.</a:t>
            </a:r>
          </a:p>
        </p:txBody>
      </p:sp>
      <p:pic>
        <p:nvPicPr>
          <p:cNvPr descr="fig:  image/get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Работа с командой gedit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Определила идентификатор процесса gedit, используя команду ps, конвейер и фильтр grep.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Команда kill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Прочитала справку (man) команды kill, после чего использовала её для завершения процесса gedit.</a:t>
            </a:r>
          </a:p>
        </p:txBody>
      </p:sp>
      <p:pic>
        <p:nvPicPr>
          <p:cNvPr descr="fig:  image/kil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28600"/>
            <a:ext cx="5105400" cy="381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kill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Команды df, du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Выполнила команды df и du, предварительно получив более подробную информацию об этих командах, с помощью команды man.</a:t>
            </a:r>
          </a:p>
        </p:txBody>
      </p:sp>
      <p:pic>
        <p:nvPicPr>
          <p:cNvPr descr="image/d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54000"/>
            <a:ext cx="51054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df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du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данной лабораторной работы я изучила инструменты поиска файлов и текствоых данных а также приобрела практические навыки по управлению процессами по проверке диска и обслуживанию файловых систем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6</dc:title>
  <dc:creator>Репина Ангелина Олеговна</dc:creator>
  <cp:keywords/>
  <dcterms:created xsi:type="dcterms:W3CDTF">2022-04-28T13:49:10Z</dcterms:created>
  <dcterms:modified xsi:type="dcterms:W3CDTF">2022-04-28T13:49:10Z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