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Structural approach to the deep learning method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Репина Ангелина Олеговна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NEC–2022, 28 Апреля,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Отчет по лабораторной работе 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Копирование файлов и каталогов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Копирование файла в текущем каталоге. Скопировав файл ~/abc1 в файл april и в файл may: создаем файл abc1, копируем. Копирование нескольких файлов в каталог. Скопировала файлы april may в каталог monthly. (рис. 1)</a:t>
            </a:r>
          </a:p>
        </p:txBody>
      </p:sp>
      <p:pic>
        <p:nvPicPr>
          <p:cNvPr descr="fig:  image/пример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рисунок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Перемещение и переименование файлов и каталогов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Переименование файлов в текущем каталоге. Изменила название файла april на july в домашнем каталоге. Перемещение файлов в другой каталог (переместила файл july в каталог monthly.00) (рис.2)</a:t>
            </a:r>
          </a:p>
        </p:txBody>
      </p:sp>
      <p:pic>
        <p:nvPicPr>
          <p:cNvPr descr="fig:  image/пример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рисунок 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Измена прав доступа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Создала файл may с правом выполнения для владельца, лишила владельца права на выполнение (рис. 3)</a:t>
            </a:r>
          </a:p>
        </p:txBody>
      </p:sp>
      <p:pic>
        <p:nvPicPr>
          <p:cNvPr descr="fig:  image/пример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60400"/>
            <a:ext cx="51054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рисунок 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командами man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Команда mount предназначена для монтирования файловой системы. Все файлы, доступные в Unix системах, составляют иерархическую файловую структуру, которая имеет ветки и листья. Корень этого дерева обозначается как слеш. Физически файлы могут распологаться на различных устройствах. Команда mount служит для подключения файловых систем разных устройств к этому большому дереву.(рис.4)</a:t>
            </a:r>
          </a:p>
        </p:txBody>
      </p:sp>
      <p:pic>
        <p:nvPicPr>
          <p:cNvPr descr="fig:  image/m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40200" y="203200"/>
            <a:ext cx="3949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рисунок 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командами man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Команда fsck: это утилита командной строки, которая позволяет выполнять проверки согласованности и интерактивное исправление в одной или нескольких файловых системах. Он используется программы, специфичные для типа файловой системы, которую он проверяет. У этой команды следующий синтаксис fsck [параметр]-[парамет ФС][…]. (рис.5)</a:t>
            </a:r>
          </a:p>
        </p:txBody>
      </p:sp>
      <p:pic>
        <p:nvPicPr>
          <p:cNvPr descr="fig:  image/fs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52900" y="203200"/>
            <a:ext cx="3937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рисунок 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данной лабораторной работы я ознакомилась с файловой системой Linux её структурой и именами и содержанием каталогова, получила навыки по применению команд для работы с файлами и каталогами, по управлению провессами, по проверке испольщзования диска и обслуживанию файловой системы.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approach to the deep learning method</dc:title>
  <dc:creator>Репина Ангелина Олеговна</dc:creator>
  <cp:keywords/>
  <dcterms:created xsi:type="dcterms:W3CDTF">2022-04-28T10:34:33Z</dcterms:created>
  <dcterms:modified xsi:type="dcterms:W3CDTF">2022-04-28T10:34:33Z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28 Апреля, 2022</vt:lpwstr>
  </property>
  <property fmtid="{D5CDD505-2E9C-101B-9397-08002B2CF9AE}" pid="4" name="header-includes">
    <vt:lpwstr/>
  </property>
  <property fmtid="{D5CDD505-2E9C-101B-9397-08002B2CF9AE}" pid="5" name="institute">
    <vt:lpwstr>РУДН, Москва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