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Отчет</a:t>
            </a:r>
            <a:r>
              <a:rPr/>
              <a:t> </a:t>
            </a:r>
            <a:r>
              <a:rPr/>
              <a:t>по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Работе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Репина</a:t>
            </a:r>
            <a:r>
              <a:rPr/>
              <a:t> </a:t>
            </a:r>
            <a:r>
              <a:rPr/>
              <a:t>Ангелина</a:t>
            </a:r>
            <a:r>
              <a:rPr/>
              <a:t> </a:t>
            </a:r>
            <a:r>
              <a:rPr/>
              <a:t>Олеговна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Отчет</a:t>
            </a:r>
            <a:r>
              <a:rPr/>
              <a:t> </a:t>
            </a:r>
            <a:r>
              <a:rPr/>
              <a:t>по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работе</a:t>
            </a:r>
            <a:r>
              <a:rPr/>
              <a:t> </a:t>
            </a:r>
            <a:r>
              <a:rPr/>
              <a:t>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Основные</a:t>
            </a:r>
            <a:r>
              <a:rPr/>
              <a:t> </a:t>
            </a:r>
            <a:r>
              <a:rPr/>
              <a:t>команды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Используя команду man для команд cd pwd mkdir rmdir rm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600200"/>
            <a:ext cx="7137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Команды</a:t>
            </a:r>
            <a:r>
              <a:rPr/>
              <a:t> </a:t>
            </a:r>
            <a:r>
              <a:rPr/>
              <a:t>pwd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-l, -logical не разыменовывать символические ссылки. Если путь содержит ссылки то выводить их без преобразования в исходный путь</a:t>
            </a:r>
          </a:p>
          <a:p>
            <a:pPr lvl="1"/>
            <a:r>
              <a:rPr/>
              <a:t>-p, -physical - преобразовывать символические ссылки в исходныеиимена. Если путь содержит данные ссылки то они будут преобразованы в названия исходных директорий</a:t>
            </a:r>
          </a:p>
          <a:p>
            <a:pPr lvl="1"/>
            <a:r>
              <a:rPr/>
              <a:t>help показать справку по команде pwd</a:t>
            </a:r>
          </a:p>
          <a:p>
            <a:pPr lvl="1"/>
            <a:r>
              <a:rPr/>
              <a:t>report показать версию утилиты pwd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Команды</a:t>
            </a:r>
            <a:r>
              <a:rPr/>
              <a:t> </a:t>
            </a:r>
            <a:r>
              <a:rPr/>
              <a:t>mkdir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-m, mode устанавливает права доступа для создааемой директории. Синтаксис MODE такой же как у команды chmod</a:t>
            </a:r>
          </a:p>
          <a:p>
            <a:pPr lvl="1"/>
            <a:r>
              <a:rPr/>
              <a:t>-p, parents создает все директории которые указаны внутри пути</a:t>
            </a:r>
          </a:p>
          <a:p>
            <a:pPr lvl="1"/>
            <a:r>
              <a:rPr/>
              <a:t>-v, verbose выводит сообщение о каждой создаваемой директории</a:t>
            </a:r>
          </a:p>
          <a:p>
            <a:pPr lvl="1"/>
            <a:r>
              <a:rPr/>
              <a:t>-z устанавливает контекст для создаваемой директории по умолчанию</a:t>
            </a:r>
          </a:p>
          <a:p>
            <a:pPr lvl="1"/>
            <a:r>
              <a:rPr/>
              <a:t>-context устанавливает контекст для создаваемой директории в значение CTX</a:t>
            </a:r>
          </a:p>
          <a:p>
            <a:pPr lvl="1"/>
            <a:r>
              <a:rPr/>
              <a:t>-help показывает справку по команде mkdir</a:t>
            </a:r>
          </a:p>
          <a:p>
            <a:pPr lvl="1"/>
            <a:r>
              <a:rPr/>
              <a:t>-version показываетверсию утилиты mkdir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Я приобрела практические навыки взаимодействия пользователя с системой посредством командной строки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Лабораторной Работе 4</dc:title>
  <dc:creator>Репина Ангелина Олеговна</dc:creator>
  <cp:keywords/>
  <dcterms:created xsi:type="dcterms:W3CDTF">2022-04-27T16:00:55Z</dcterms:created>
  <dcterms:modified xsi:type="dcterms:W3CDTF">2022-04-27T16:00:55Z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header-includes">
    <vt:lpwstr/>
  </property>
  <property fmtid="{D5CDD505-2E9C-101B-9397-08002B2CF9AE}" pid="4" name="institute">
    <vt:lpwstr>inst{1}RUDN University, Moscow, Russian Federation</vt:lpwstr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