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Репина Ангелина Олегона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Отчет по лабораторной работе 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каталога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Создала каталог с именем ~/work/os/lab06 (команда mkdir)</a:t>
            </a:r>
          </a:p>
        </p:txBody>
      </p:sp>
      <p:pic>
        <p:nvPicPr>
          <p:cNvPr descr="fig:  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текстом в редакторе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Нажимаем клавишу i и вводим тектс, указанный в лабораторной работе</a:t>
            </a:r>
          </a:p>
        </p:txBody>
      </p:sp>
      <p:pic>
        <p:nvPicPr>
          <p:cNvPr descr="fig:  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текстом в редакторе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Нажимаю : для перехода в режим последней строки, появилось приглашение двоеточия.</a:t>
            </a:r>
          </a:p>
        </p:txBody>
      </p:sp>
      <p:pic>
        <p:nvPicPr>
          <p:cNvPr descr="fig:  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текстом в редакторе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Прешла в режим вставки, дописала HELLO</a:t>
            </a:r>
          </a:p>
        </p:txBody>
      </p:sp>
      <p:pic>
        <p:nvPicPr>
          <p:cNvPr descr="fig:  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3700" y="203200"/>
            <a:ext cx="383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текстом в редакторе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Удалила последнюю строку, потом восстановила её с помощью горячих клавиш</a:t>
            </a:r>
          </a:p>
        </p:txBody>
      </p:sp>
      <p:pic>
        <p:nvPicPr>
          <p:cNvPr descr="fig:  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данной лабораторной работы я познакомилась с операционной системой Linux и получила практические навыки работы с редактором vi, установленным по умолчанию практически во всех дистрибутивах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8</dc:title>
  <dc:creator>Репина Ангелина Олегона</dc:creator>
  <cp:keywords/>
  <dcterms:created xsi:type="dcterms:W3CDTF">2022-05-04T17:31:36Z</dcterms:created>
  <dcterms:modified xsi:type="dcterms:W3CDTF">2022-05-04T17:31:36Z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