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Создаем необходимые файлы</a:t>
            </a:r>
          </a:p>
        </p:txBody>
      </p:sp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5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1: создание файлов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#Программа</a:t>
            </a:r>
          </a:p>
          <a:p>
            <a:pPr lvl="0" indent="0" marL="0">
              <a:buNone/>
            </a:pPr>
            <a:r>
              <a:rPr/>
              <a:t>Записала текст программы файлы</a:t>
            </a:r>
          </a:p>
        </p:txBody>
      </p:sp>
      <p:pic>
        <p:nvPicPr>
          <p:cNvPr descr="fig:  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2: программа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#Makefile</a:t>
            </a:r>
          </a:p>
          <a:p>
            <a:pPr lvl="0" indent="0" marL="0">
              <a:buNone/>
            </a:pPr>
            <a:r>
              <a:rPr/>
              <a:t>Создала makefile и с помощью него компилировала необходимые файлы</a:t>
            </a:r>
          </a:p>
        </p:txBody>
      </p:sp>
      <p:pic>
        <p:nvPicPr>
          <p:cNvPr descr="fig:  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203200"/>
            <a:ext cx="4914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3: Makefile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#Отладка</a:t>
            </a:r>
          </a:p>
          <a:p>
            <a:pPr lvl="0" indent="0" marL="0">
              <a:buNone/>
            </a:pPr>
            <a:r>
              <a:rPr/>
              <a:t>Произвела от ладку</a:t>
            </a:r>
          </a:p>
        </p:txBody>
      </p:sp>
      <p:pic>
        <p:nvPicPr>
          <p:cNvPr descr="fig:  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65200"/>
            <a:ext cx="5105400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4: отладка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данной лабораторной работы я приобрела навыки разработки, анализа, тестирования и отладки приложений в ОС на примере создания на языке программирования С калькулятора с простейшими функциями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13</dc:title>
  <dc:creator>Репина Ангелина Олеговна</dc:creator>
  <cp:keywords/>
  <dcterms:created xsi:type="dcterms:W3CDTF">2022-05-19T09:45:05Z</dcterms:created>
  <dcterms:modified xsi:type="dcterms:W3CDTF">2022-05-19T09:45:05Z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inst{1}RUDN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