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Репина Ангелина Олеговна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Редактор Emacs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Открыла редактор Emacs с помощью команды emacs &amp;</a:t>
            </a:r>
          </a:p>
        </p:txBody>
      </p:sp>
      <p:pic>
        <p:nvPicPr>
          <p:cNvPr descr="fig:  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95300"/>
            <a:ext cx="51054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Редактор Emacs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Создала файл lab09.sh c помощью комбинации Ctrl-x Ctrl-f</a:t>
            </a:r>
          </a:p>
        </p:txBody>
      </p:sp>
      <p:pic>
        <p:nvPicPr>
          <p:cNvPr descr="fig:  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30200"/>
            <a:ext cx="5105400" cy="361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Работа с фреймом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Поделила фрейм на 4 части (Ctrl-x 3)</a:t>
            </a:r>
          </a:p>
        </p:txBody>
      </p:sp>
      <p:pic>
        <p:nvPicPr>
          <p:cNvPr descr="fig:  image/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04800"/>
            <a:ext cx="5105400" cy="367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Режим поиска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Переключилась в режим поиска (Ctrl-s)</a:t>
            </a:r>
          </a:p>
        </p:txBody>
      </p:sp>
      <p:pic>
        <p:nvPicPr>
          <p:cNvPr descr="fig:  image/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Режим поиска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Переключилась между результатами поиска</a:t>
            </a:r>
          </a:p>
        </p:txBody>
      </p:sp>
      <p:pic>
        <p:nvPicPr>
          <p:cNvPr descr="fig:  image/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98500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выполнения данной лабораторной работы я познакомилась с операционной системой Linux и получила практические навыки работы с редактором Emacs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9</dc:title>
  <dc:creator>Репина Ангелина Олеговна</dc:creator>
  <cp:keywords/>
  <dcterms:created xsi:type="dcterms:W3CDTF">2022-05-05T10:16:10Z</dcterms:created>
  <dcterms:modified xsi:type="dcterms:W3CDTF">2022-05-05T10:16:10Z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