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1EB7-C28E-43F2-9C7C-8537D6EF2981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DD95-E6D1-4B5C-936E-9C8B760F9ABF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5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1EB7-C28E-43F2-9C7C-8537D6EF2981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DD95-E6D1-4B5C-936E-9C8B760F9A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14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1EB7-C28E-43F2-9C7C-8537D6EF2981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DD95-E6D1-4B5C-936E-9C8B760F9A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50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1EB7-C28E-43F2-9C7C-8537D6EF2981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DD95-E6D1-4B5C-936E-9C8B760F9A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717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1EB7-C28E-43F2-9C7C-8537D6EF2981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DD95-E6D1-4B5C-936E-9C8B760F9ABF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1EB7-C28E-43F2-9C7C-8537D6EF2981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DD95-E6D1-4B5C-936E-9C8B760F9A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491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1EB7-C28E-43F2-9C7C-8537D6EF2981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DD95-E6D1-4B5C-936E-9C8B760F9A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187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1EB7-C28E-43F2-9C7C-8537D6EF2981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DD95-E6D1-4B5C-936E-9C8B760F9A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338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1EB7-C28E-43F2-9C7C-8537D6EF2981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DD95-E6D1-4B5C-936E-9C8B760F9A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65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E381EB7-C28E-43F2-9C7C-8537D6EF2981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F5DD95-E6D1-4B5C-936E-9C8B760F9A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099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1EB7-C28E-43F2-9C7C-8537D6EF2981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DD95-E6D1-4B5C-936E-9C8B760F9AB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763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381EB7-C28E-43F2-9C7C-8537D6EF2981}" type="datetimeFigureOut">
              <a:rPr lang="uk-UA" smtClean="0"/>
              <a:t>26.05.2023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F5DD95-E6D1-4B5C-936E-9C8B760F9ABF}" type="slidenum">
              <a:rPr lang="uk-UA" smtClean="0"/>
              <a:t>‹№›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7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Рух автомобіля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Анімаційні ефекти</a:t>
            </a:r>
          </a:p>
        </p:txBody>
      </p:sp>
    </p:spTree>
    <p:extLst>
      <p:ext uri="{BB962C8B-B14F-4D97-AF65-F5344CB8AC3E}">
        <p14:creationId xmlns:p14="http://schemas.microsoft.com/office/powerpoint/2010/main" val="110856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Рух авто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1583">
            <a:off x="336306" y="3174402"/>
            <a:ext cx="1950720" cy="195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олілінія 4"/>
          <p:cNvSpPr/>
          <p:nvPr/>
        </p:nvSpPr>
        <p:spPr>
          <a:xfrm>
            <a:off x="449451" y="3088637"/>
            <a:ext cx="8198604" cy="1100380"/>
          </a:xfrm>
          <a:custGeom>
            <a:avLst/>
            <a:gdLst>
              <a:gd name="connsiteX0" fmla="*/ 0 w 8198604"/>
              <a:gd name="connsiteY0" fmla="*/ 1100380 h 1100380"/>
              <a:gd name="connsiteX1" fmla="*/ 2743200 w 8198604"/>
              <a:gd name="connsiteY1" fmla="*/ 278970 h 1100380"/>
              <a:gd name="connsiteX2" fmla="*/ 8198604 w 8198604"/>
              <a:gd name="connsiteY2" fmla="*/ 0 h 110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8604" h="1100380">
                <a:moveTo>
                  <a:pt x="0" y="1100380"/>
                </a:moveTo>
                <a:cubicBezTo>
                  <a:pt x="688383" y="781373"/>
                  <a:pt x="1376766" y="462367"/>
                  <a:pt x="2743200" y="278970"/>
                </a:cubicBezTo>
                <a:cubicBezTo>
                  <a:pt x="4109634" y="95573"/>
                  <a:pt x="6154119" y="47786"/>
                  <a:pt x="8198604" y="0"/>
                </a:cubicBez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Полілінія 5"/>
          <p:cNvSpPr/>
          <p:nvPr/>
        </p:nvSpPr>
        <p:spPr>
          <a:xfrm>
            <a:off x="487809" y="4671998"/>
            <a:ext cx="8214102" cy="1363851"/>
          </a:xfrm>
          <a:custGeom>
            <a:avLst/>
            <a:gdLst>
              <a:gd name="connsiteX0" fmla="*/ 0 w 8214102"/>
              <a:gd name="connsiteY0" fmla="*/ 1363851 h 1363851"/>
              <a:gd name="connsiteX1" fmla="*/ 3223648 w 8214102"/>
              <a:gd name="connsiteY1" fmla="*/ 356461 h 1363851"/>
              <a:gd name="connsiteX2" fmla="*/ 8214102 w 8214102"/>
              <a:gd name="connsiteY2" fmla="*/ 0 h 1363851"/>
              <a:gd name="connsiteX3" fmla="*/ 8214102 w 8214102"/>
              <a:gd name="connsiteY3" fmla="*/ 0 h 13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4102" h="1363851">
                <a:moveTo>
                  <a:pt x="0" y="1363851"/>
                </a:moveTo>
                <a:cubicBezTo>
                  <a:pt x="927315" y="973810"/>
                  <a:pt x="1854631" y="583769"/>
                  <a:pt x="3223648" y="356461"/>
                </a:cubicBezTo>
                <a:cubicBezTo>
                  <a:pt x="4592665" y="129152"/>
                  <a:pt x="8214102" y="0"/>
                  <a:pt x="8214102" y="0"/>
                </a:cubicBezTo>
                <a:lnTo>
                  <a:pt x="8214102" y="0"/>
                </a:lnTo>
              </a:path>
            </a:pathLst>
          </a:cu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566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28 0.14908 L 0.11771 -0.0125 C 0.1625 -0.04791 0.24045 -0.08078 0.31892 -0.10069 C 0.39878 -0.12037 0.48056 -0.12592 0.53177 -0.11412 L 0.78455 -0.06597 " pathEditMode="relative" rAng="10173752" ptsTypes="FffFF">
                                      <p:cBhvr>
                                        <p:cTn id="6" dur="9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43" y="-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CD83E-C954-4C3F-BD30-8CB8D5CF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60648"/>
            <a:ext cx="7543800" cy="1450757"/>
          </a:xfrm>
        </p:spPr>
        <p:txBody>
          <a:bodyPr/>
          <a:lstStyle/>
          <a:p>
            <a:pPr algn="ctr"/>
            <a:r>
              <a:rPr lang="uk-UA" dirty="0">
                <a:latin typeface="Arial Black" panose="020B0A04020102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48993131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Ретроспектива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спектив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спектив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10</Words>
  <Application>Microsoft Office PowerPoint</Application>
  <PresentationFormat>Екран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7" baseType="lpstr">
      <vt:lpstr>Arial Black</vt:lpstr>
      <vt:lpstr>Calibri</vt:lpstr>
      <vt:lpstr>Calibri Light</vt:lpstr>
      <vt:lpstr>Ретроспектива</vt:lpstr>
      <vt:lpstr>Рух автомобіля</vt:lpstr>
      <vt:lpstr>Рух авто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Рух автомобіля</dc:title>
  <dc:creator>user</dc:creator>
  <cp:lastModifiedBy>Angelina Rurka</cp:lastModifiedBy>
  <cp:revision>4</cp:revision>
  <dcterms:created xsi:type="dcterms:W3CDTF">2023-05-16T19:15:24Z</dcterms:created>
  <dcterms:modified xsi:type="dcterms:W3CDTF">2023-05-26T11:54:27Z</dcterms:modified>
</cp:coreProperties>
</file>