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147479576" r:id="rId2"/>
    <p:sldId id="2147479596" r:id="rId3"/>
    <p:sldId id="2147479597" r:id="rId4"/>
    <p:sldId id="2147479595" r:id="rId5"/>
    <p:sldId id="2147479607" r:id="rId6"/>
    <p:sldId id="2147479602" r:id="rId7"/>
    <p:sldId id="2147479603" r:id="rId8"/>
    <p:sldId id="2147479604" r:id="rId9"/>
    <p:sldId id="2147479598" r:id="rId10"/>
    <p:sldId id="2147479610" r:id="rId11"/>
    <p:sldId id="2147479605" r:id="rId12"/>
    <p:sldId id="2147479624" r:id="rId13"/>
    <p:sldId id="21474795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D26E1D-2029-4F4E-819A-17DF64BF61C1}" v="232" dt="2024-07-30T15:59:26.8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81" autoAdjust="0"/>
    <p:restoredTop sz="67694"/>
  </p:normalViewPr>
  <p:slideViewPr>
    <p:cSldViewPr snapToGrid="0">
      <p:cViewPr varScale="1">
        <p:scale>
          <a:sx n="86" d="100"/>
          <a:sy n="86" d="100"/>
        </p:scale>
        <p:origin x="2320" y="368"/>
      </p:cViewPr>
      <p:guideLst/>
    </p:cSldViewPr>
  </p:slideViewPr>
  <p:notesTextViewPr>
    <p:cViewPr>
      <p:scale>
        <a:sx n="1" d="1"/>
        <a:sy n="1" d="1"/>
      </p:scale>
      <p:origin x="0" y="-70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han Lasorsa" userId="b071d4ae-70b5-41a2-b77b-3fb60fe85d63" providerId="ADAL" clId="{039E1174-6B57-3545-B1D1-9B06C05F7C4D}"/>
    <pc:docChg chg="undo custSel addSld modSld modMainMaster">
      <pc:chgData name="Yohan Lasorsa" userId="b071d4ae-70b5-41a2-b77b-3fb60fe85d63" providerId="ADAL" clId="{039E1174-6B57-3545-B1D1-9B06C05F7C4D}" dt="2024-07-23T14:01:37.989" v="94" actId="6013"/>
      <pc:docMkLst>
        <pc:docMk/>
      </pc:docMkLst>
      <pc:sldChg chg="modSp mod">
        <pc:chgData name="Yohan Lasorsa" userId="b071d4ae-70b5-41a2-b77b-3fb60fe85d63" providerId="ADAL" clId="{039E1174-6B57-3545-B1D1-9B06C05F7C4D}" dt="2024-07-23T11:45:55.159" v="79" actId="14100"/>
        <pc:sldMkLst>
          <pc:docMk/>
          <pc:sldMk cId="564236014" sldId="2147479576"/>
        </pc:sldMkLst>
        <pc:spChg chg="mod">
          <ac:chgData name="Yohan Lasorsa" userId="b071d4ae-70b5-41a2-b77b-3fb60fe85d63" providerId="ADAL" clId="{039E1174-6B57-3545-B1D1-9B06C05F7C4D}" dt="2024-07-23T11:45:55.159" v="79" actId="14100"/>
          <ac:spMkLst>
            <pc:docMk/>
            <pc:sldMk cId="564236014" sldId="2147479576"/>
            <ac:spMk id="8" creationId="{1A00D557-17EB-82E0-1FE5-B5AAC825B38C}"/>
          </ac:spMkLst>
        </pc:spChg>
      </pc:sldChg>
      <pc:sldChg chg="modAnim">
        <pc:chgData name="Yohan Lasorsa" userId="b071d4ae-70b5-41a2-b77b-3fb60fe85d63" providerId="ADAL" clId="{039E1174-6B57-3545-B1D1-9B06C05F7C4D}" dt="2024-07-23T08:35:24.470" v="13"/>
        <pc:sldMkLst>
          <pc:docMk/>
          <pc:sldMk cId="441647521" sldId="2147479592"/>
        </pc:sldMkLst>
      </pc:sldChg>
      <pc:sldChg chg="add modNotesTx">
        <pc:chgData name="Yohan Lasorsa" userId="b071d4ae-70b5-41a2-b77b-3fb60fe85d63" providerId="ADAL" clId="{039E1174-6B57-3545-B1D1-9B06C05F7C4D}" dt="2024-07-23T13:01:08.097" v="88" actId="20577"/>
        <pc:sldMkLst>
          <pc:docMk/>
          <pc:sldMk cId="2513906496" sldId="2147479593"/>
        </pc:sldMkLst>
      </pc:sldChg>
      <pc:sldMasterChg chg="mod">
        <pc:chgData name="Yohan Lasorsa" userId="b071d4ae-70b5-41a2-b77b-3fb60fe85d63" providerId="ADAL" clId="{039E1174-6B57-3545-B1D1-9B06C05F7C4D}" dt="2024-07-23T14:01:37.989" v="94" actId="6013"/>
        <pc:sldMasterMkLst>
          <pc:docMk/>
          <pc:sldMasterMk cId="2612402241" sldId="2147483660"/>
        </pc:sldMasterMkLst>
      </pc:sldMasterChg>
    </pc:docChg>
  </pc:docChgLst>
  <pc:docChgLst>
    <pc:chgData name="Yohan Lasorsa" userId="b071d4ae-70b5-41a2-b77b-3fb60fe85d63" providerId="ADAL" clId="{E8D26E1D-2029-4F4E-819A-17DF64BF61C1}"/>
    <pc:docChg chg="undo redo custSel addSld delSld modSld modSection">
      <pc:chgData name="Yohan Lasorsa" userId="b071d4ae-70b5-41a2-b77b-3fb60fe85d63" providerId="ADAL" clId="{E8D26E1D-2029-4F4E-819A-17DF64BF61C1}" dt="2024-07-31T14:18:19.368" v="6042" actId="6549"/>
      <pc:docMkLst>
        <pc:docMk/>
      </pc:docMkLst>
      <pc:sldChg chg="modNotesTx">
        <pc:chgData name="Yohan Lasorsa" userId="b071d4ae-70b5-41a2-b77b-3fb60fe85d63" providerId="ADAL" clId="{E8D26E1D-2029-4F4E-819A-17DF64BF61C1}" dt="2024-07-30T15:49:45.974" v="1256" actId="6549"/>
        <pc:sldMkLst>
          <pc:docMk/>
          <pc:sldMk cId="564236014" sldId="2147479576"/>
        </pc:sldMkLst>
      </pc:sldChg>
      <pc:sldChg chg="modNotesTx">
        <pc:chgData name="Yohan Lasorsa" userId="b071d4ae-70b5-41a2-b77b-3fb60fe85d63" providerId="ADAL" clId="{E8D26E1D-2029-4F4E-819A-17DF64BF61C1}" dt="2024-07-30T16:00:00.328" v="1854" actId="20577"/>
        <pc:sldMkLst>
          <pc:docMk/>
          <pc:sldMk cId="2513906496" sldId="2147479593"/>
        </pc:sldMkLst>
      </pc:sldChg>
      <pc:sldChg chg="addSp delSp modSp add del mod modTransition modClrScheme modAnim chgLayout modNotesTx">
        <pc:chgData name="Yohan Lasorsa" userId="b071d4ae-70b5-41a2-b77b-3fb60fe85d63" providerId="ADAL" clId="{E8D26E1D-2029-4F4E-819A-17DF64BF61C1}" dt="2024-07-30T15:52:08.980" v="1318" actId="20577"/>
        <pc:sldMkLst>
          <pc:docMk/>
          <pc:sldMk cId="3484904100" sldId="2147479595"/>
        </pc:sldMkLst>
        <pc:spChg chg="mod">
          <ac:chgData name="Yohan Lasorsa" userId="b071d4ae-70b5-41a2-b77b-3fb60fe85d63" providerId="ADAL" clId="{E8D26E1D-2029-4F4E-819A-17DF64BF61C1}" dt="2024-07-25T12:54:51.470" v="1064" actId="20577"/>
          <ac:spMkLst>
            <pc:docMk/>
            <pc:sldMk cId="3484904100" sldId="2147479595"/>
            <ac:spMk id="2" creationId="{66719D85-4B95-E0E8-196F-84D45A3852B9}"/>
          </ac:spMkLst>
        </pc:spChg>
        <pc:spChg chg="add mod">
          <ac:chgData name="Yohan Lasorsa" userId="b071d4ae-70b5-41a2-b77b-3fb60fe85d63" providerId="ADAL" clId="{E8D26E1D-2029-4F4E-819A-17DF64BF61C1}" dt="2024-07-25T12:49:58.806" v="1005" actId="207"/>
          <ac:spMkLst>
            <pc:docMk/>
            <pc:sldMk cId="3484904100" sldId="2147479595"/>
            <ac:spMk id="3" creationId="{B8A79321-4505-1673-7C94-24571BDE3A56}"/>
          </ac:spMkLst>
        </pc:spChg>
        <pc:spChg chg="del">
          <ac:chgData name="Yohan Lasorsa" userId="b071d4ae-70b5-41a2-b77b-3fb60fe85d63" providerId="ADAL" clId="{E8D26E1D-2029-4F4E-819A-17DF64BF61C1}" dt="2024-07-25T08:57:58.642" v="499" actId="26606"/>
          <ac:spMkLst>
            <pc:docMk/>
            <pc:sldMk cId="3484904100" sldId="2147479595"/>
            <ac:spMk id="3" creationId="{C896CFC2-9EAF-532C-9B07-A11F1F6806CF}"/>
          </ac:spMkLst>
        </pc:spChg>
        <pc:spChg chg="add mod">
          <ac:chgData name="Yohan Lasorsa" userId="b071d4ae-70b5-41a2-b77b-3fb60fe85d63" providerId="ADAL" clId="{E8D26E1D-2029-4F4E-819A-17DF64BF61C1}" dt="2024-07-25T12:49:58.806" v="1005" actId="207"/>
          <ac:spMkLst>
            <pc:docMk/>
            <pc:sldMk cId="3484904100" sldId="2147479595"/>
            <ac:spMk id="4" creationId="{7A42B4DA-BB49-5147-28A0-43CF7712AF9D}"/>
          </ac:spMkLst>
        </pc:spChg>
        <pc:spChg chg="add mod">
          <ac:chgData name="Yohan Lasorsa" userId="b071d4ae-70b5-41a2-b77b-3fb60fe85d63" providerId="ADAL" clId="{E8D26E1D-2029-4F4E-819A-17DF64BF61C1}" dt="2024-07-25T12:49:58.806" v="1005" actId="207"/>
          <ac:spMkLst>
            <pc:docMk/>
            <pc:sldMk cId="3484904100" sldId="2147479595"/>
            <ac:spMk id="6" creationId="{40910C20-80F1-6708-BE64-F504A65B2906}"/>
          </ac:spMkLst>
        </pc:spChg>
        <pc:spChg chg="add mod">
          <ac:chgData name="Yohan Lasorsa" userId="b071d4ae-70b5-41a2-b77b-3fb60fe85d63" providerId="ADAL" clId="{E8D26E1D-2029-4F4E-819A-17DF64BF61C1}" dt="2024-07-25T12:50:08.458" v="1007" actId="1076"/>
          <ac:spMkLst>
            <pc:docMk/>
            <pc:sldMk cId="3484904100" sldId="2147479595"/>
            <ac:spMk id="7" creationId="{2E0A71EC-65B7-337C-D399-85AF7BC48A3C}"/>
          </ac:spMkLst>
        </pc:spChg>
        <pc:spChg chg="add mod">
          <ac:chgData name="Yohan Lasorsa" userId="b071d4ae-70b5-41a2-b77b-3fb60fe85d63" providerId="ADAL" clId="{E8D26E1D-2029-4F4E-819A-17DF64BF61C1}" dt="2024-07-25T12:59:45.249" v="1117" actId="1076"/>
          <ac:spMkLst>
            <pc:docMk/>
            <pc:sldMk cId="3484904100" sldId="2147479595"/>
            <ac:spMk id="9" creationId="{3625FAD7-89AC-79B1-2331-12BAF45AE0FE}"/>
          </ac:spMkLst>
        </pc:spChg>
        <pc:graphicFrameChg chg="add mod modGraphic">
          <ac:chgData name="Yohan Lasorsa" userId="b071d4ae-70b5-41a2-b77b-3fb60fe85d63" providerId="ADAL" clId="{E8D26E1D-2029-4F4E-819A-17DF64BF61C1}" dt="2024-07-25T09:11:35.793" v="571" actId="5793"/>
          <ac:graphicFrameMkLst>
            <pc:docMk/>
            <pc:sldMk cId="3484904100" sldId="2147479595"/>
            <ac:graphicFrameMk id="5" creationId="{B26F9259-7C18-BC60-40E6-DDF2C07E2FAE}"/>
          </ac:graphicFrameMkLst>
        </pc:graphicFrameChg>
      </pc:sldChg>
      <pc:sldChg chg="modAnim modNotesTx">
        <pc:chgData name="Yohan Lasorsa" userId="b071d4ae-70b5-41a2-b77b-3fb60fe85d63" providerId="ADAL" clId="{E8D26E1D-2029-4F4E-819A-17DF64BF61C1}" dt="2024-07-30T15:50:06.291" v="1260" actId="20577"/>
        <pc:sldMkLst>
          <pc:docMk/>
          <pc:sldMk cId="1925417886" sldId="2147479596"/>
        </pc:sldMkLst>
      </pc:sldChg>
      <pc:sldChg chg="modTransition modNotesTx">
        <pc:chgData name="Yohan Lasorsa" userId="b071d4ae-70b5-41a2-b77b-3fb60fe85d63" providerId="ADAL" clId="{E8D26E1D-2029-4F4E-819A-17DF64BF61C1}" dt="2024-07-31T10:27:07.780" v="5841"/>
        <pc:sldMkLst>
          <pc:docMk/>
          <pc:sldMk cId="1920306850" sldId="2147479597"/>
        </pc:sldMkLst>
      </pc:sldChg>
      <pc:sldChg chg="addSp delSp modSp add mod modClrScheme addAnim delAnim modAnim chgLayout modNotesTx">
        <pc:chgData name="Yohan Lasorsa" userId="b071d4ae-70b5-41a2-b77b-3fb60fe85d63" providerId="ADAL" clId="{E8D26E1D-2029-4F4E-819A-17DF64BF61C1}" dt="2024-07-31T10:15:08.258" v="4887" actId="20577"/>
        <pc:sldMkLst>
          <pc:docMk/>
          <pc:sldMk cId="747752595" sldId="2147479598"/>
        </pc:sldMkLst>
        <pc:spChg chg="mod">
          <ac:chgData name="Yohan Lasorsa" userId="b071d4ae-70b5-41a2-b77b-3fb60fe85d63" providerId="ADAL" clId="{E8D26E1D-2029-4F4E-819A-17DF64BF61C1}" dt="2024-07-25T09:56:43.598" v="768" actId="20577"/>
          <ac:spMkLst>
            <pc:docMk/>
            <pc:sldMk cId="747752595" sldId="2147479598"/>
            <ac:spMk id="2" creationId="{EE60E21C-7734-907C-D4EB-E140D8DBAE8D}"/>
          </ac:spMkLst>
        </pc:spChg>
        <pc:spChg chg="del">
          <ac:chgData name="Yohan Lasorsa" userId="b071d4ae-70b5-41a2-b77b-3fb60fe85d63" providerId="ADAL" clId="{E8D26E1D-2029-4F4E-819A-17DF64BF61C1}" dt="2024-07-25T07:58:48.960" v="12" actId="478"/>
          <ac:spMkLst>
            <pc:docMk/>
            <pc:sldMk cId="747752595" sldId="2147479598"/>
            <ac:spMk id="3" creationId="{FB77B7D2-6912-18FE-A9BF-04D7862BAB62}"/>
          </ac:spMkLst>
        </pc:spChg>
        <pc:spChg chg="add del mod">
          <ac:chgData name="Yohan Lasorsa" userId="b071d4ae-70b5-41a2-b77b-3fb60fe85d63" providerId="ADAL" clId="{E8D26E1D-2029-4F4E-819A-17DF64BF61C1}" dt="2024-07-25T07:58:50.581" v="13" actId="478"/>
          <ac:spMkLst>
            <pc:docMk/>
            <pc:sldMk cId="747752595" sldId="2147479598"/>
            <ac:spMk id="6" creationId="{C5E31947-A0B7-CBC6-3976-A06CBE102842}"/>
          </ac:spMkLst>
        </pc:spChg>
        <pc:spChg chg="add del mod">
          <ac:chgData name="Yohan Lasorsa" userId="b071d4ae-70b5-41a2-b77b-3fb60fe85d63" providerId="ADAL" clId="{E8D26E1D-2029-4F4E-819A-17DF64BF61C1}" dt="2024-07-25T10:09:22.656" v="822" actId="207"/>
          <ac:spMkLst>
            <pc:docMk/>
            <pc:sldMk cId="747752595" sldId="2147479598"/>
            <ac:spMk id="7" creationId="{F46F99B7-E7D2-C633-B03D-2FC895DC2CE3}"/>
          </ac:spMkLst>
        </pc:spChg>
        <pc:spChg chg="add del">
          <ac:chgData name="Yohan Lasorsa" userId="b071d4ae-70b5-41a2-b77b-3fb60fe85d63" providerId="ADAL" clId="{E8D26E1D-2029-4F4E-819A-17DF64BF61C1}" dt="2024-07-25T10:04:01.579" v="802" actId="22"/>
          <ac:spMkLst>
            <pc:docMk/>
            <pc:sldMk cId="747752595" sldId="2147479598"/>
            <ac:spMk id="9" creationId="{1ACB10CD-3467-D8CF-A240-70F68D191CB5}"/>
          </ac:spMkLst>
        </pc:spChg>
        <pc:spChg chg="add del">
          <ac:chgData name="Yohan Lasorsa" userId="b071d4ae-70b5-41a2-b77b-3fb60fe85d63" providerId="ADAL" clId="{E8D26E1D-2029-4F4E-819A-17DF64BF61C1}" dt="2024-07-25T10:04:05.807" v="804" actId="22"/>
          <ac:spMkLst>
            <pc:docMk/>
            <pc:sldMk cId="747752595" sldId="2147479598"/>
            <ac:spMk id="11" creationId="{54B79526-904B-85AD-8CC5-754340BF3096}"/>
          </ac:spMkLst>
        </pc:spChg>
        <pc:graphicFrameChg chg="add mod modGraphic">
          <ac:chgData name="Yohan Lasorsa" userId="b071d4ae-70b5-41a2-b77b-3fb60fe85d63" providerId="ADAL" clId="{E8D26E1D-2029-4F4E-819A-17DF64BF61C1}" dt="2024-07-25T09:56:48.190" v="769" actId="20577"/>
          <ac:graphicFrameMkLst>
            <pc:docMk/>
            <pc:sldMk cId="747752595" sldId="2147479598"/>
            <ac:graphicFrameMk id="4" creationId="{F55C4628-C085-47FA-C94E-CDA527F99FDB}"/>
          </ac:graphicFrameMkLst>
        </pc:graphicFrameChg>
      </pc:sldChg>
      <pc:sldChg chg="modSp add del mod">
        <pc:chgData name="Yohan Lasorsa" userId="b071d4ae-70b5-41a2-b77b-3fb60fe85d63" providerId="ADAL" clId="{E8D26E1D-2029-4F4E-819A-17DF64BF61C1}" dt="2024-07-25T09:23:25.356" v="680" actId="2696"/>
        <pc:sldMkLst>
          <pc:docMk/>
          <pc:sldMk cId="329946137" sldId="2147479599"/>
        </pc:sldMkLst>
        <pc:spChg chg="mod">
          <ac:chgData name="Yohan Lasorsa" userId="b071d4ae-70b5-41a2-b77b-3fb60fe85d63" providerId="ADAL" clId="{E8D26E1D-2029-4F4E-819A-17DF64BF61C1}" dt="2024-07-25T08:11:07.645" v="416" actId="20577"/>
          <ac:spMkLst>
            <pc:docMk/>
            <pc:sldMk cId="329946137" sldId="2147479599"/>
            <ac:spMk id="2" creationId="{FD1F371F-673E-11E4-7000-B47F82180CD5}"/>
          </ac:spMkLst>
        </pc:spChg>
        <pc:spChg chg="mod">
          <ac:chgData name="Yohan Lasorsa" userId="b071d4ae-70b5-41a2-b77b-3fb60fe85d63" providerId="ADAL" clId="{E8D26E1D-2029-4F4E-819A-17DF64BF61C1}" dt="2024-07-25T08:11:27.363" v="432" actId="20577"/>
          <ac:spMkLst>
            <pc:docMk/>
            <pc:sldMk cId="329946137" sldId="2147479599"/>
            <ac:spMk id="3" creationId="{20D35DEE-8B13-3C18-D1F9-25AD31ABF13C}"/>
          </ac:spMkLst>
        </pc:spChg>
      </pc:sldChg>
      <pc:sldChg chg="modSp add del mod">
        <pc:chgData name="Yohan Lasorsa" userId="b071d4ae-70b5-41a2-b77b-3fb60fe85d63" providerId="ADAL" clId="{E8D26E1D-2029-4F4E-819A-17DF64BF61C1}" dt="2024-07-25T09:54:43.135" v="755" actId="2696"/>
        <pc:sldMkLst>
          <pc:docMk/>
          <pc:sldMk cId="3477996213" sldId="2147479600"/>
        </pc:sldMkLst>
        <pc:spChg chg="mod">
          <ac:chgData name="Yohan Lasorsa" userId="b071d4ae-70b5-41a2-b77b-3fb60fe85d63" providerId="ADAL" clId="{E8D26E1D-2029-4F4E-819A-17DF64BF61C1}" dt="2024-07-25T08:11:39.662" v="439" actId="20577"/>
          <ac:spMkLst>
            <pc:docMk/>
            <pc:sldMk cId="3477996213" sldId="2147479600"/>
            <ac:spMk id="3" creationId="{DD4D4E7D-BDBC-80E3-C423-65CFE543127F}"/>
          </ac:spMkLst>
        </pc:spChg>
      </pc:sldChg>
      <pc:sldChg chg="modSp add del mod">
        <pc:chgData name="Yohan Lasorsa" userId="b071d4ae-70b5-41a2-b77b-3fb60fe85d63" providerId="ADAL" clId="{E8D26E1D-2029-4F4E-819A-17DF64BF61C1}" dt="2024-07-25T09:56:25.090" v="756" actId="2696"/>
        <pc:sldMkLst>
          <pc:docMk/>
          <pc:sldMk cId="1081623394" sldId="2147479601"/>
        </pc:sldMkLst>
        <pc:spChg chg="mod">
          <ac:chgData name="Yohan Lasorsa" userId="b071d4ae-70b5-41a2-b77b-3fb60fe85d63" providerId="ADAL" clId="{E8D26E1D-2029-4F4E-819A-17DF64BF61C1}" dt="2024-07-25T08:14:11.804" v="446" actId="20577"/>
          <ac:spMkLst>
            <pc:docMk/>
            <pc:sldMk cId="1081623394" sldId="2147479601"/>
            <ac:spMk id="3" creationId="{7501ADAD-B14C-AB3B-1BEC-BC917733DD59}"/>
          </ac:spMkLst>
        </pc:spChg>
      </pc:sldChg>
      <pc:sldChg chg="modSp add mod modClrScheme chgLayout modNotesTx">
        <pc:chgData name="Yohan Lasorsa" userId="b071d4ae-70b5-41a2-b77b-3fb60fe85d63" providerId="ADAL" clId="{E8D26E1D-2029-4F4E-819A-17DF64BF61C1}" dt="2024-07-30T15:59:30.494" v="1853" actId="20577"/>
        <pc:sldMkLst>
          <pc:docMk/>
          <pc:sldMk cId="3042017777" sldId="2147479602"/>
        </pc:sldMkLst>
        <pc:spChg chg="mod ord">
          <ac:chgData name="Yohan Lasorsa" userId="b071d4ae-70b5-41a2-b77b-3fb60fe85d63" providerId="ADAL" clId="{E8D26E1D-2029-4F4E-819A-17DF64BF61C1}" dt="2024-07-25T09:12:06.958" v="572" actId="700"/>
          <ac:spMkLst>
            <pc:docMk/>
            <pc:sldMk cId="3042017777" sldId="2147479602"/>
            <ac:spMk id="2" creationId="{132743A0-1771-D14A-8A0C-6EE042C7B26F}"/>
          </ac:spMkLst>
        </pc:spChg>
      </pc:sldChg>
      <pc:sldChg chg="addSp modSp add mod modAnim modNotesTx">
        <pc:chgData name="Yohan Lasorsa" userId="b071d4ae-70b5-41a2-b77b-3fb60fe85d63" providerId="ADAL" clId="{E8D26E1D-2029-4F4E-819A-17DF64BF61C1}" dt="2024-07-31T09:22:20.439" v="2463" actId="20577"/>
        <pc:sldMkLst>
          <pc:docMk/>
          <pc:sldMk cId="899572334" sldId="2147479603"/>
        </pc:sldMkLst>
        <pc:spChg chg="mod">
          <ac:chgData name="Yohan Lasorsa" userId="b071d4ae-70b5-41a2-b77b-3fb60fe85d63" providerId="ADAL" clId="{E8D26E1D-2029-4F4E-819A-17DF64BF61C1}" dt="2024-07-25T09:13:02.025" v="589" actId="20577"/>
          <ac:spMkLst>
            <pc:docMk/>
            <pc:sldMk cId="899572334" sldId="2147479603"/>
            <ac:spMk id="2" creationId="{6F0C428F-DB20-C54D-F161-0E2314E1A0BB}"/>
          </ac:spMkLst>
        </pc:spChg>
        <pc:spChg chg="add mod">
          <ac:chgData name="Yohan Lasorsa" userId="b071d4ae-70b5-41a2-b77b-3fb60fe85d63" providerId="ADAL" clId="{E8D26E1D-2029-4F4E-819A-17DF64BF61C1}" dt="2024-07-25T09:23:08.930" v="678" actId="14100"/>
          <ac:spMkLst>
            <pc:docMk/>
            <pc:sldMk cId="899572334" sldId="2147479603"/>
            <ac:spMk id="3" creationId="{3D0D53CD-FDD2-FA24-0159-639B4EA79CBE}"/>
          </ac:spMkLst>
        </pc:spChg>
        <pc:spChg chg="add mod">
          <ac:chgData name="Yohan Lasorsa" userId="b071d4ae-70b5-41a2-b77b-3fb60fe85d63" providerId="ADAL" clId="{E8D26E1D-2029-4F4E-819A-17DF64BF61C1}" dt="2024-07-25T10:40:53.577" v="903" actId="171"/>
          <ac:spMkLst>
            <pc:docMk/>
            <pc:sldMk cId="899572334" sldId="2147479603"/>
            <ac:spMk id="4" creationId="{6CFC4D96-F80F-6C1F-D0BD-C7B3C7E7C7BB}"/>
          </ac:spMkLst>
        </pc:spChg>
        <pc:spChg chg="add mod">
          <ac:chgData name="Yohan Lasorsa" userId="b071d4ae-70b5-41a2-b77b-3fb60fe85d63" providerId="ADAL" clId="{E8D26E1D-2029-4F4E-819A-17DF64BF61C1}" dt="2024-07-25T10:42:30.549" v="921" actId="14100"/>
          <ac:spMkLst>
            <pc:docMk/>
            <pc:sldMk cId="899572334" sldId="2147479603"/>
            <ac:spMk id="5" creationId="{AA1792BB-46C7-C3E6-0BA7-E217DF3837C4}"/>
          </ac:spMkLst>
        </pc:spChg>
        <pc:spChg chg="mod">
          <ac:chgData name="Yohan Lasorsa" userId="b071d4ae-70b5-41a2-b77b-3fb60fe85d63" providerId="ADAL" clId="{E8D26E1D-2029-4F4E-819A-17DF64BF61C1}" dt="2024-07-25T10:41:58.106" v="911" actId="14100"/>
          <ac:spMkLst>
            <pc:docMk/>
            <pc:sldMk cId="899572334" sldId="2147479603"/>
            <ac:spMk id="8" creationId="{E0E96B0D-4E86-FF68-EE16-19AB30F18047}"/>
          </ac:spMkLst>
        </pc:spChg>
        <pc:spChg chg="mod">
          <ac:chgData name="Yohan Lasorsa" userId="b071d4ae-70b5-41a2-b77b-3fb60fe85d63" providerId="ADAL" clId="{E8D26E1D-2029-4F4E-819A-17DF64BF61C1}" dt="2024-07-25T09:23:18.638" v="679" actId="1076"/>
          <ac:spMkLst>
            <pc:docMk/>
            <pc:sldMk cId="899572334" sldId="2147479603"/>
            <ac:spMk id="9" creationId="{9B488FCF-F223-D640-77A9-490AA3078E67}"/>
          </ac:spMkLst>
        </pc:spChg>
        <pc:spChg chg="mod">
          <ac:chgData name="Yohan Lasorsa" userId="b071d4ae-70b5-41a2-b77b-3fb60fe85d63" providerId="ADAL" clId="{E8D26E1D-2029-4F4E-819A-17DF64BF61C1}" dt="2024-07-25T09:22:40.591" v="674" actId="20577"/>
          <ac:spMkLst>
            <pc:docMk/>
            <pc:sldMk cId="899572334" sldId="2147479603"/>
            <ac:spMk id="11" creationId="{1C35FB64-2038-63BF-72E6-D559910FB7CA}"/>
          </ac:spMkLst>
        </pc:spChg>
      </pc:sldChg>
      <pc:sldChg chg="modSp add mod modAnim modNotesTx">
        <pc:chgData name="Yohan Lasorsa" userId="b071d4ae-70b5-41a2-b77b-3fb60fe85d63" providerId="ADAL" clId="{E8D26E1D-2029-4F4E-819A-17DF64BF61C1}" dt="2024-07-31T09:29:57.766" v="3490" actId="20577"/>
        <pc:sldMkLst>
          <pc:docMk/>
          <pc:sldMk cId="1595504106" sldId="2147479604"/>
        </pc:sldMkLst>
        <pc:spChg chg="mod">
          <ac:chgData name="Yohan Lasorsa" userId="b071d4ae-70b5-41a2-b77b-3fb60fe85d63" providerId="ADAL" clId="{E8D26E1D-2029-4F4E-819A-17DF64BF61C1}" dt="2024-07-25T09:24:34.527" v="700" actId="20577"/>
          <ac:spMkLst>
            <pc:docMk/>
            <pc:sldMk cId="1595504106" sldId="2147479604"/>
            <ac:spMk id="2" creationId="{AC71A9FE-7C82-B1E4-1BEE-9E455C1D6482}"/>
          </ac:spMkLst>
        </pc:spChg>
        <pc:spChg chg="mod">
          <ac:chgData name="Yohan Lasorsa" userId="b071d4ae-70b5-41a2-b77b-3fb60fe85d63" providerId="ADAL" clId="{E8D26E1D-2029-4F4E-819A-17DF64BF61C1}" dt="2024-07-25T09:53:17.501" v="754" actId="20577"/>
          <ac:spMkLst>
            <pc:docMk/>
            <pc:sldMk cId="1595504106" sldId="2147479604"/>
            <ac:spMk id="8" creationId="{5592B948-740B-2581-5B39-B6195BD5DFC0}"/>
          </ac:spMkLst>
        </pc:spChg>
        <pc:spChg chg="mod">
          <ac:chgData name="Yohan Lasorsa" userId="b071d4ae-70b5-41a2-b77b-3fb60fe85d63" providerId="ADAL" clId="{E8D26E1D-2029-4F4E-819A-17DF64BF61C1}" dt="2024-07-25T09:25:00.356" v="728" actId="20577"/>
          <ac:spMkLst>
            <pc:docMk/>
            <pc:sldMk cId="1595504106" sldId="2147479604"/>
            <ac:spMk id="11" creationId="{06B7E51F-E5F7-FFF1-B77D-7AB1B6E61213}"/>
          </ac:spMkLst>
        </pc:spChg>
      </pc:sldChg>
      <pc:sldChg chg="addSp delSp modSp add mod modTransition modClrScheme chgLayout modNotesTx">
        <pc:chgData name="Yohan Lasorsa" userId="b071d4ae-70b5-41a2-b77b-3fb60fe85d63" providerId="ADAL" clId="{E8D26E1D-2029-4F4E-819A-17DF64BF61C1}" dt="2024-07-31T14:18:19.368" v="6042" actId="6549"/>
        <pc:sldMkLst>
          <pc:docMk/>
          <pc:sldMk cId="1607232788" sldId="2147479605"/>
        </pc:sldMkLst>
        <pc:spChg chg="mod ord">
          <ac:chgData name="Yohan Lasorsa" userId="b071d4ae-70b5-41a2-b77b-3fb60fe85d63" providerId="ADAL" clId="{E8D26E1D-2029-4F4E-819A-17DF64BF61C1}" dt="2024-07-25T13:09:27.747" v="1156" actId="166"/>
          <ac:spMkLst>
            <pc:docMk/>
            <pc:sldMk cId="1607232788" sldId="2147479605"/>
            <ac:spMk id="3" creationId="{68BCBC4D-BCE8-BC90-E9E2-35B76005C848}"/>
          </ac:spMkLst>
        </pc:spChg>
        <pc:spChg chg="del mod ord">
          <ac:chgData name="Yohan Lasorsa" userId="b071d4ae-70b5-41a2-b77b-3fb60fe85d63" providerId="ADAL" clId="{E8D26E1D-2029-4F4E-819A-17DF64BF61C1}" dt="2024-07-25T10:32:33.996" v="837" actId="478"/>
          <ac:spMkLst>
            <pc:docMk/>
            <pc:sldMk cId="1607232788" sldId="2147479605"/>
            <ac:spMk id="4" creationId="{881EDFFE-EBB5-5B28-69B3-94AC177AF74E}"/>
          </ac:spMkLst>
        </pc:spChg>
        <pc:picChg chg="add mod">
          <ac:chgData name="Yohan Lasorsa" userId="b071d4ae-70b5-41a2-b77b-3fb60fe85d63" providerId="ADAL" clId="{E8D26E1D-2029-4F4E-819A-17DF64BF61C1}" dt="2024-07-25T10:32:37.859" v="838" actId="26606"/>
          <ac:picMkLst>
            <pc:docMk/>
            <pc:sldMk cId="1607232788" sldId="2147479605"/>
            <ac:picMk id="1026" creationId="{8D81A72A-137F-4FB3-83AF-E97279388DE9}"/>
          </ac:picMkLst>
        </pc:picChg>
      </pc:sldChg>
      <pc:sldChg chg="addSp delSp modSp add del mod">
        <pc:chgData name="Yohan Lasorsa" userId="b071d4ae-70b5-41a2-b77b-3fb60fe85d63" providerId="ADAL" clId="{E8D26E1D-2029-4F4E-819A-17DF64BF61C1}" dt="2024-07-25T13:09:10.747" v="1154" actId="2696"/>
        <pc:sldMkLst>
          <pc:docMk/>
          <pc:sldMk cId="4083240977" sldId="2147479606"/>
        </pc:sldMkLst>
        <pc:spChg chg="mod">
          <ac:chgData name="Yohan Lasorsa" userId="b071d4ae-70b5-41a2-b77b-3fb60fe85d63" providerId="ADAL" clId="{E8D26E1D-2029-4F4E-819A-17DF64BF61C1}" dt="2024-07-25T12:38:08.386" v="924"/>
          <ac:spMkLst>
            <pc:docMk/>
            <pc:sldMk cId="4083240977" sldId="2147479606"/>
            <ac:spMk id="3" creationId="{6623E833-488F-AB7D-1755-F45D06E86786}"/>
          </ac:spMkLst>
        </pc:spChg>
        <pc:spChg chg="del">
          <ac:chgData name="Yohan Lasorsa" userId="b071d4ae-70b5-41a2-b77b-3fb60fe85d63" providerId="ADAL" clId="{E8D26E1D-2029-4F4E-819A-17DF64BF61C1}" dt="2024-07-25T12:38:11.257" v="925" actId="478"/>
          <ac:spMkLst>
            <pc:docMk/>
            <pc:sldMk cId="4083240977" sldId="2147479606"/>
            <ac:spMk id="4" creationId="{83FFA075-E7A1-6D03-6942-D8397E62920A}"/>
          </ac:spMkLst>
        </pc:spChg>
        <pc:spChg chg="add del mod">
          <ac:chgData name="Yohan Lasorsa" userId="b071d4ae-70b5-41a2-b77b-3fb60fe85d63" providerId="ADAL" clId="{E8D26E1D-2029-4F4E-819A-17DF64BF61C1}" dt="2024-07-25T12:38:20.410" v="927" actId="478"/>
          <ac:spMkLst>
            <pc:docMk/>
            <pc:sldMk cId="4083240977" sldId="2147479606"/>
            <ac:spMk id="5" creationId="{2CE8D21B-59EC-05CC-B7E3-2C94EBF39832}"/>
          </ac:spMkLst>
        </pc:spChg>
      </pc:sldChg>
      <pc:sldChg chg="modSp add modTransition modAnim modNotesTx">
        <pc:chgData name="Yohan Lasorsa" userId="b071d4ae-70b5-41a2-b77b-3fb60fe85d63" providerId="ADAL" clId="{E8D26E1D-2029-4F4E-819A-17DF64BF61C1}" dt="2024-07-31T10:27:22.613" v="5843" actId="20577"/>
        <pc:sldMkLst>
          <pc:docMk/>
          <pc:sldMk cId="1238342788" sldId="2147479607"/>
        </pc:sldMkLst>
        <pc:spChg chg="mod">
          <ac:chgData name="Yohan Lasorsa" userId="b071d4ae-70b5-41a2-b77b-3fb60fe85d63" providerId="ADAL" clId="{E8D26E1D-2029-4F4E-819A-17DF64BF61C1}" dt="2024-07-25T12:55:06.272" v="1066" actId="166"/>
          <ac:spMkLst>
            <pc:docMk/>
            <pc:sldMk cId="1238342788" sldId="2147479607"/>
            <ac:spMk id="2" creationId="{BC9AA173-F8FE-7193-CCE8-1792C68B0210}"/>
          </ac:spMkLst>
        </pc:spChg>
      </pc:sldChg>
      <pc:sldChg chg="modSp add del mod">
        <pc:chgData name="Yohan Lasorsa" userId="b071d4ae-70b5-41a2-b77b-3fb60fe85d63" providerId="ADAL" clId="{E8D26E1D-2029-4F4E-819A-17DF64BF61C1}" dt="2024-07-25T12:52:37.059" v="1031" actId="2696"/>
        <pc:sldMkLst>
          <pc:docMk/>
          <pc:sldMk cId="2575046360" sldId="2147479607"/>
        </pc:sldMkLst>
        <pc:spChg chg="mod">
          <ac:chgData name="Yohan Lasorsa" userId="b071d4ae-70b5-41a2-b77b-3fb60fe85d63" providerId="ADAL" clId="{E8D26E1D-2029-4F4E-819A-17DF64BF61C1}" dt="2024-07-25T12:51:59.003" v="1029" actId="20577"/>
          <ac:spMkLst>
            <pc:docMk/>
            <pc:sldMk cId="2575046360" sldId="2147479607"/>
            <ac:spMk id="2" creationId="{1811C022-A076-3719-58E1-18E9CD580B75}"/>
          </ac:spMkLst>
        </pc:spChg>
      </pc:sldChg>
      <pc:sldChg chg="addSp delSp modSp add del mod">
        <pc:chgData name="Yohan Lasorsa" userId="b071d4ae-70b5-41a2-b77b-3fb60fe85d63" providerId="ADAL" clId="{E8D26E1D-2029-4F4E-819A-17DF64BF61C1}" dt="2024-07-25T12:59:17.609" v="1105" actId="2696"/>
        <pc:sldMkLst>
          <pc:docMk/>
          <pc:sldMk cId="2128404375" sldId="2147479608"/>
        </pc:sldMkLst>
        <pc:spChg chg="del">
          <ac:chgData name="Yohan Lasorsa" userId="b071d4ae-70b5-41a2-b77b-3fb60fe85d63" providerId="ADAL" clId="{E8D26E1D-2029-4F4E-819A-17DF64BF61C1}" dt="2024-07-25T12:56:08.785" v="1079" actId="478"/>
          <ac:spMkLst>
            <pc:docMk/>
            <pc:sldMk cId="2128404375" sldId="2147479608"/>
            <ac:spMk id="3" creationId="{D17E20A6-C21B-B2A0-1A87-B2DEA19048A9}"/>
          </ac:spMkLst>
        </pc:spChg>
        <pc:spChg chg="del">
          <ac:chgData name="Yohan Lasorsa" userId="b071d4ae-70b5-41a2-b77b-3fb60fe85d63" providerId="ADAL" clId="{E8D26E1D-2029-4F4E-819A-17DF64BF61C1}" dt="2024-07-25T12:56:17.122" v="1083" actId="478"/>
          <ac:spMkLst>
            <pc:docMk/>
            <pc:sldMk cId="2128404375" sldId="2147479608"/>
            <ac:spMk id="4" creationId="{7ACB7F32-B0E3-EAAB-59F8-8761CC866C79}"/>
          </ac:spMkLst>
        </pc:spChg>
        <pc:spChg chg="del">
          <ac:chgData name="Yohan Lasorsa" userId="b071d4ae-70b5-41a2-b77b-3fb60fe85d63" providerId="ADAL" clId="{E8D26E1D-2029-4F4E-819A-17DF64BF61C1}" dt="2024-07-25T12:56:18.438" v="1084" actId="478"/>
          <ac:spMkLst>
            <pc:docMk/>
            <pc:sldMk cId="2128404375" sldId="2147479608"/>
            <ac:spMk id="6" creationId="{B5766928-19A4-2EB3-9DDE-7A9464BF8D9F}"/>
          </ac:spMkLst>
        </pc:spChg>
        <pc:spChg chg="del">
          <ac:chgData name="Yohan Lasorsa" userId="b071d4ae-70b5-41a2-b77b-3fb60fe85d63" providerId="ADAL" clId="{E8D26E1D-2029-4F4E-819A-17DF64BF61C1}" dt="2024-07-25T12:56:15.563" v="1082" actId="478"/>
          <ac:spMkLst>
            <pc:docMk/>
            <pc:sldMk cId="2128404375" sldId="2147479608"/>
            <ac:spMk id="7" creationId="{B855DD89-E414-0710-2004-3A0E83D4644F}"/>
          </ac:spMkLst>
        </pc:spChg>
        <pc:spChg chg="add del mod">
          <ac:chgData name="Yohan Lasorsa" userId="b071d4ae-70b5-41a2-b77b-3fb60fe85d63" providerId="ADAL" clId="{E8D26E1D-2029-4F4E-819A-17DF64BF61C1}" dt="2024-07-25T12:58:21.557" v="1102" actId="20577"/>
          <ac:spMkLst>
            <pc:docMk/>
            <pc:sldMk cId="2128404375" sldId="2147479608"/>
            <ac:spMk id="9" creationId="{D05E892A-1E46-4ADB-18C4-3BB6195B8A29}"/>
          </ac:spMkLst>
        </pc:spChg>
        <pc:graphicFrameChg chg="del mod">
          <ac:chgData name="Yohan Lasorsa" userId="b071d4ae-70b5-41a2-b77b-3fb60fe85d63" providerId="ADAL" clId="{E8D26E1D-2029-4F4E-819A-17DF64BF61C1}" dt="2024-07-25T12:56:13.901" v="1081" actId="478"/>
          <ac:graphicFrameMkLst>
            <pc:docMk/>
            <pc:sldMk cId="2128404375" sldId="2147479608"/>
            <ac:graphicFrameMk id="5" creationId="{F17BC6EB-956C-0244-84A0-14BBD7ECB15E}"/>
          </ac:graphicFrameMkLst>
        </pc:graphicFrameChg>
        <pc:picChg chg="add del mod">
          <ac:chgData name="Yohan Lasorsa" userId="b071d4ae-70b5-41a2-b77b-3fb60fe85d63" providerId="ADAL" clId="{E8D26E1D-2029-4F4E-819A-17DF64BF61C1}" dt="2024-07-25T12:57:57.970" v="1092" actId="478"/>
          <ac:picMkLst>
            <pc:docMk/>
            <pc:sldMk cId="2128404375" sldId="2147479608"/>
            <ac:picMk id="10" creationId="{5CD40081-7E03-8E77-65C2-A72B9F36722D}"/>
          </ac:picMkLst>
        </pc:picChg>
        <pc:picChg chg="add del mod">
          <ac:chgData name="Yohan Lasorsa" userId="b071d4ae-70b5-41a2-b77b-3fb60fe85d63" providerId="ADAL" clId="{E8D26E1D-2029-4F4E-819A-17DF64BF61C1}" dt="2024-07-25T12:58:08.688" v="1094" actId="478"/>
          <ac:picMkLst>
            <pc:docMk/>
            <pc:sldMk cId="2128404375" sldId="2147479608"/>
            <ac:picMk id="12" creationId="{679FE556-FDD5-EC42-138C-053CD34C2124}"/>
          </ac:picMkLst>
        </pc:picChg>
      </pc:sldChg>
      <pc:sldChg chg="modSp add mod modNotesTx">
        <pc:chgData name="Yohan Lasorsa" userId="b071d4ae-70b5-41a2-b77b-3fb60fe85d63" providerId="ADAL" clId="{E8D26E1D-2029-4F4E-819A-17DF64BF61C1}" dt="2024-07-31T10:16:54.713" v="5101" actId="20577"/>
        <pc:sldMkLst>
          <pc:docMk/>
          <pc:sldMk cId="563941795" sldId="2147479610"/>
        </pc:sldMkLst>
        <pc:spChg chg="mod">
          <ac:chgData name="Yohan Lasorsa" userId="b071d4ae-70b5-41a2-b77b-3fb60fe85d63" providerId="ADAL" clId="{E8D26E1D-2029-4F4E-819A-17DF64BF61C1}" dt="2024-07-26T10:13:54.829" v="1180" actId="20577"/>
          <ac:spMkLst>
            <pc:docMk/>
            <pc:sldMk cId="563941795" sldId="2147479610"/>
            <ac:spMk id="3" creationId="{D84B1573-B10E-8442-949F-1CC45E5C646D}"/>
          </ac:spMkLst>
        </pc:spChg>
        <pc:spChg chg="mod">
          <ac:chgData name="Yohan Lasorsa" userId="b071d4ae-70b5-41a2-b77b-3fb60fe85d63" providerId="ADAL" clId="{E8D26E1D-2029-4F4E-819A-17DF64BF61C1}" dt="2024-07-26T10:13:57.695" v="1184" actId="20577"/>
          <ac:spMkLst>
            <pc:docMk/>
            <pc:sldMk cId="563941795" sldId="2147479610"/>
            <ac:spMk id="4" creationId="{D4CB1E1A-B455-6BA6-8C29-38D668B2CD11}"/>
          </ac:spMkLst>
        </pc:spChg>
      </pc:sldChg>
      <pc:sldChg chg="add del">
        <pc:chgData name="Yohan Lasorsa" userId="b071d4ae-70b5-41a2-b77b-3fb60fe85d63" providerId="ADAL" clId="{E8D26E1D-2029-4F4E-819A-17DF64BF61C1}" dt="2024-07-26T13:36:07.289" v="1187" actId="2696"/>
        <pc:sldMkLst>
          <pc:docMk/>
          <pc:sldMk cId="2450920934" sldId="2147479611"/>
        </pc:sldMkLst>
      </pc:sldChg>
      <pc:sldChg chg="modSp add mod">
        <pc:chgData name="Yohan Lasorsa" userId="b071d4ae-70b5-41a2-b77b-3fb60fe85d63" providerId="ADAL" clId="{E8D26E1D-2029-4F4E-819A-17DF64BF61C1}" dt="2024-07-26T13:37:07.237" v="1235" actId="20577"/>
        <pc:sldMkLst>
          <pc:docMk/>
          <pc:sldMk cId="2483123872" sldId="2147479624"/>
        </pc:sldMkLst>
        <pc:spChg chg="mod">
          <ac:chgData name="Yohan Lasorsa" userId="b071d4ae-70b5-41a2-b77b-3fb60fe85d63" providerId="ADAL" clId="{E8D26E1D-2029-4F4E-819A-17DF64BF61C1}" dt="2024-07-26T13:36:41.313" v="1213" actId="6549"/>
          <ac:spMkLst>
            <pc:docMk/>
            <pc:sldMk cId="2483123872" sldId="2147479624"/>
            <ac:spMk id="2" creationId="{39464CBE-F5ED-F6DB-73B9-1CBB5C1FE579}"/>
          </ac:spMkLst>
        </pc:spChg>
        <pc:spChg chg="mod">
          <ac:chgData name="Yohan Lasorsa" userId="b071d4ae-70b5-41a2-b77b-3fb60fe85d63" providerId="ADAL" clId="{E8D26E1D-2029-4F4E-819A-17DF64BF61C1}" dt="2024-07-26T13:37:07.237" v="1235" actId="20577"/>
          <ac:spMkLst>
            <pc:docMk/>
            <pc:sldMk cId="2483123872" sldId="2147479624"/>
            <ac:spMk id="5" creationId="{67F84B5E-4DC1-68EF-F108-A78D333477AE}"/>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77098C-71D7-47B3-AD44-87B71ED93B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9AD58CE-0835-437C-9A8F-A666EF5A0C63}">
      <dgm:prSet/>
      <dgm:spPr/>
      <dgm:t>
        <a:bodyPr/>
        <a:lstStyle/>
        <a:p>
          <a:pPr>
            <a:lnSpc>
              <a:spcPct val="100000"/>
            </a:lnSpc>
          </a:pPr>
          <a:r>
            <a:rPr lang="en-GB" baseline="0" dirty="0"/>
            <a:t>Open-source JavaScript library for working with LLMs</a:t>
          </a:r>
          <a:endParaRPr lang="en-US" dirty="0"/>
        </a:p>
      </dgm:t>
    </dgm:pt>
    <dgm:pt modelId="{F90DCB5E-5546-4C72-95AB-8CCFBC1C55C1}" type="parTrans" cxnId="{F7929259-D538-4EEC-8F6F-C2FF314EA55A}">
      <dgm:prSet/>
      <dgm:spPr/>
      <dgm:t>
        <a:bodyPr/>
        <a:lstStyle/>
        <a:p>
          <a:endParaRPr lang="en-US"/>
        </a:p>
      </dgm:t>
    </dgm:pt>
    <dgm:pt modelId="{94951E1E-BF8D-41BE-8380-216ED6E71D53}" type="sibTrans" cxnId="{F7929259-D538-4EEC-8F6F-C2FF314EA55A}">
      <dgm:prSet/>
      <dgm:spPr/>
      <dgm:t>
        <a:bodyPr/>
        <a:lstStyle/>
        <a:p>
          <a:endParaRPr lang="en-US"/>
        </a:p>
      </dgm:t>
    </dgm:pt>
    <dgm:pt modelId="{E6ACD044-07B7-4D59-916A-693BA06D99C6}">
      <dgm:prSet/>
      <dgm:spPr/>
      <dgm:t>
        <a:bodyPr/>
        <a:lstStyle/>
        <a:p>
          <a:pPr>
            <a:lnSpc>
              <a:spcPct val="100000"/>
            </a:lnSpc>
          </a:pPr>
          <a:r>
            <a:rPr lang="en-GB" baseline="0" dirty="0"/>
            <a:t>Provides high-level abstractions</a:t>
          </a:r>
          <a:endParaRPr lang="en-US" dirty="0"/>
        </a:p>
      </dgm:t>
    </dgm:pt>
    <dgm:pt modelId="{665C2D74-C18D-4ABB-A8D8-CE8260FF0F2E}" type="parTrans" cxnId="{A261BD8D-9889-4DB5-9AEB-03C06D809B36}">
      <dgm:prSet/>
      <dgm:spPr/>
      <dgm:t>
        <a:bodyPr/>
        <a:lstStyle/>
        <a:p>
          <a:endParaRPr lang="en-US"/>
        </a:p>
      </dgm:t>
    </dgm:pt>
    <dgm:pt modelId="{951C0066-47C9-4BE4-80CF-038349BF9E8F}" type="sibTrans" cxnId="{A261BD8D-9889-4DB5-9AEB-03C06D809B36}">
      <dgm:prSet/>
      <dgm:spPr/>
      <dgm:t>
        <a:bodyPr/>
        <a:lstStyle/>
        <a:p>
          <a:endParaRPr lang="en-US"/>
        </a:p>
      </dgm:t>
    </dgm:pt>
    <dgm:pt modelId="{7534340B-1821-4949-8686-3C27EC23EC88}">
      <dgm:prSet/>
      <dgm:spPr/>
      <dgm:t>
        <a:bodyPr/>
        <a:lstStyle/>
        <a:p>
          <a:pPr>
            <a:lnSpc>
              <a:spcPct val="100000"/>
            </a:lnSpc>
          </a:pPr>
          <a:r>
            <a:rPr lang="en-GB" baseline="0" dirty="0"/>
            <a:t>models, vector databases</a:t>
          </a:r>
          <a:r>
            <a:rPr lang="en-GB" baseline="0"/>
            <a:t>, agents…</a:t>
          </a:r>
          <a:endParaRPr lang="en-US" dirty="0"/>
        </a:p>
      </dgm:t>
    </dgm:pt>
    <dgm:pt modelId="{CCE352CA-8591-499C-A9F9-9F9D5B0B9D48}" type="parTrans" cxnId="{05EB0C98-458B-44AB-AB42-F605D0800361}">
      <dgm:prSet/>
      <dgm:spPr/>
      <dgm:t>
        <a:bodyPr/>
        <a:lstStyle/>
        <a:p>
          <a:endParaRPr lang="en-US"/>
        </a:p>
      </dgm:t>
    </dgm:pt>
    <dgm:pt modelId="{2CB16840-C312-4FAF-A113-9726B503C062}" type="sibTrans" cxnId="{05EB0C98-458B-44AB-AB42-F605D0800361}">
      <dgm:prSet/>
      <dgm:spPr/>
      <dgm:t>
        <a:bodyPr/>
        <a:lstStyle/>
        <a:p>
          <a:endParaRPr lang="en-US"/>
        </a:p>
      </dgm:t>
    </dgm:pt>
    <dgm:pt modelId="{5A1C042A-F3A2-44EF-B6D0-608889DCE50C}">
      <dgm:prSet/>
      <dgm:spPr/>
      <dgm:t>
        <a:bodyPr/>
        <a:lstStyle/>
        <a:p>
          <a:pPr>
            <a:lnSpc>
              <a:spcPct val="100000"/>
            </a:lnSpc>
          </a:pPr>
          <a:r>
            <a:rPr lang="en-GB" baseline="0"/>
            <a:t>Bridge between local and cloud-based components</a:t>
          </a:r>
          <a:endParaRPr lang="en-US"/>
        </a:p>
      </dgm:t>
    </dgm:pt>
    <dgm:pt modelId="{1A95ECD9-76AB-4D63-B285-67BF4DAC3A5E}" type="parTrans" cxnId="{83B00EE4-AD22-4A42-A7FF-821B739832F5}">
      <dgm:prSet/>
      <dgm:spPr/>
      <dgm:t>
        <a:bodyPr/>
        <a:lstStyle/>
        <a:p>
          <a:endParaRPr lang="en-US"/>
        </a:p>
      </dgm:t>
    </dgm:pt>
    <dgm:pt modelId="{12577D64-1DBD-4FD8-991E-3FAF9FBE16C0}" type="sibTrans" cxnId="{83B00EE4-AD22-4A42-A7FF-821B739832F5}">
      <dgm:prSet/>
      <dgm:spPr/>
      <dgm:t>
        <a:bodyPr/>
        <a:lstStyle/>
        <a:p>
          <a:endParaRPr lang="en-US"/>
        </a:p>
      </dgm:t>
    </dgm:pt>
    <dgm:pt modelId="{1F5F721E-1DFD-4360-A670-0C0F3F225B79}">
      <dgm:prSet/>
      <dgm:spPr/>
      <dgm:t>
        <a:bodyPr/>
        <a:lstStyle/>
        <a:p>
          <a:pPr>
            <a:lnSpc>
              <a:spcPct val="100000"/>
            </a:lnSpc>
          </a:pPr>
          <a:r>
            <a:rPr lang="en-GB" baseline="0"/>
            <a:t>Allows complex compositions of models and data</a:t>
          </a:r>
          <a:endParaRPr lang="en-US"/>
        </a:p>
      </dgm:t>
    </dgm:pt>
    <dgm:pt modelId="{253CC8EB-FA3A-4F1A-9704-DDE3EF9BB2BB}" type="parTrans" cxnId="{E8097C79-F17E-4A8F-8218-DA7015045199}">
      <dgm:prSet/>
      <dgm:spPr/>
      <dgm:t>
        <a:bodyPr/>
        <a:lstStyle/>
        <a:p>
          <a:endParaRPr lang="en-US"/>
        </a:p>
      </dgm:t>
    </dgm:pt>
    <dgm:pt modelId="{2488FD51-0860-4538-A816-09A1FEC55913}" type="sibTrans" cxnId="{E8097C79-F17E-4A8F-8218-DA7015045199}">
      <dgm:prSet/>
      <dgm:spPr/>
      <dgm:t>
        <a:bodyPr/>
        <a:lstStyle/>
        <a:p>
          <a:endParaRPr lang="en-US"/>
        </a:p>
      </dgm:t>
    </dgm:pt>
    <dgm:pt modelId="{1CC66F51-863C-4079-951B-61EB88B15903}" type="pres">
      <dgm:prSet presAssocID="{0977098C-71D7-47B3-AD44-87B71ED93B27}" presName="root" presStyleCnt="0">
        <dgm:presLayoutVars>
          <dgm:dir/>
          <dgm:resizeHandles val="exact"/>
        </dgm:presLayoutVars>
      </dgm:prSet>
      <dgm:spPr/>
    </dgm:pt>
    <dgm:pt modelId="{F0C35188-F0B3-4CAF-B3EE-6E76D9204BAB}" type="pres">
      <dgm:prSet presAssocID="{49AD58CE-0835-437C-9A8F-A666EF5A0C63}" presName="compNode" presStyleCnt="0"/>
      <dgm:spPr/>
    </dgm:pt>
    <dgm:pt modelId="{E50DFF7E-7647-4E38-9FFF-B50E4FC74B3F}" type="pres">
      <dgm:prSet presAssocID="{49AD58CE-0835-437C-9A8F-A666EF5A0C63}" presName="bgRect" presStyleLbl="bgShp" presStyleIdx="0" presStyleCnt="4"/>
      <dgm:spPr/>
    </dgm:pt>
    <dgm:pt modelId="{5F864EA6-E9B4-4E09-9EC2-F9DD0C1180A8}" type="pres">
      <dgm:prSet presAssocID="{49AD58CE-0835-437C-9A8F-A666EF5A0C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1E5BDB3B-1258-47F7-B952-A7B7E4EB27E7}" type="pres">
      <dgm:prSet presAssocID="{49AD58CE-0835-437C-9A8F-A666EF5A0C63}" presName="spaceRect" presStyleCnt="0"/>
      <dgm:spPr/>
    </dgm:pt>
    <dgm:pt modelId="{D319A87E-FC2D-4C19-B034-9EC902A1FC73}" type="pres">
      <dgm:prSet presAssocID="{49AD58CE-0835-437C-9A8F-A666EF5A0C63}" presName="parTx" presStyleLbl="revTx" presStyleIdx="0" presStyleCnt="5">
        <dgm:presLayoutVars>
          <dgm:chMax val="0"/>
          <dgm:chPref val="0"/>
        </dgm:presLayoutVars>
      </dgm:prSet>
      <dgm:spPr/>
    </dgm:pt>
    <dgm:pt modelId="{838325BA-31A5-4CE8-9A92-2A7AA395775C}" type="pres">
      <dgm:prSet presAssocID="{94951E1E-BF8D-41BE-8380-216ED6E71D53}" presName="sibTrans" presStyleCnt="0"/>
      <dgm:spPr/>
    </dgm:pt>
    <dgm:pt modelId="{C1890A6E-8708-4942-93E2-33A0F20DF844}" type="pres">
      <dgm:prSet presAssocID="{E6ACD044-07B7-4D59-916A-693BA06D99C6}" presName="compNode" presStyleCnt="0"/>
      <dgm:spPr/>
    </dgm:pt>
    <dgm:pt modelId="{1773C4E0-0CD6-467C-AAC0-BB12B9BB7AEA}" type="pres">
      <dgm:prSet presAssocID="{E6ACD044-07B7-4D59-916A-693BA06D99C6}" presName="bgRect" presStyleLbl="bgShp" presStyleIdx="1" presStyleCnt="4"/>
      <dgm:spPr/>
    </dgm:pt>
    <dgm:pt modelId="{AA7D9A9B-F441-4491-B663-5D4C64C2AA80}" type="pres">
      <dgm:prSet presAssocID="{E6ACD044-07B7-4D59-916A-693BA06D99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CF12266-95E9-49F6-A5FF-6403BBC8AD22}" type="pres">
      <dgm:prSet presAssocID="{E6ACD044-07B7-4D59-916A-693BA06D99C6}" presName="spaceRect" presStyleCnt="0"/>
      <dgm:spPr/>
    </dgm:pt>
    <dgm:pt modelId="{6E76B921-E7B8-4D21-8170-4AC966817179}" type="pres">
      <dgm:prSet presAssocID="{E6ACD044-07B7-4D59-916A-693BA06D99C6}" presName="parTx" presStyleLbl="revTx" presStyleIdx="1" presStyleCnt="5">
        <dgm:presLayoutVars>
          <dgm:chMax val="0"/>
          <dgm:chPref val="0"/>
        </dgm:presLayoutVars>
      </dgm:prSet>
      <dgm:spPr/>
    </dgm:pt>
    <dgm:pt modelId="{0E3C94C1-E973-4056-A618-9BB22E5A4DFC}" type="pres">
      <dgm:prSet presAssocID="{E6ACD044-07B7-4D59-916A-693BA06D99C6}" presName="desTx" presStyleLbl="revTx" presStyleIdx="2" presStyleCnt="5">
        <dgm:presLayoutVars/>
      </dgm:prSet>
      <dgm:spPr/>
    </dgm:pt>
    <dgm:pt modelId="{3D63A916-1CA0-4BE8-AEAC-F5468FBB25C2}" type="pres">
      <dgm:prSet presAssocID="{951C0066-47C9-4BE4-80CF-038349BF9E8F}" presName="sibTrans" presStyleCnt="0"/>
      <dgm:spPr/>
    </dgm:pt>
    <dgm:pt modelId="{186CE5FE-C674-4F31-A8E2-194649757579}" type="pres">
      <dgm:prSet presAssocID="{5A1C042A-F3A2-44EF-B6D0-608889DCE50C}" presName="compNode" presStyleCnt="0"/>
      <dgm:spPr/>
    </dgm:pt>
    <dgm:pt modelId="{02756EB7-53D4-4E10-9219-BFFF6F1341C4}" type="pres">
      <dgm:prSet presAssocID="{5A1C042A-F3A2-44EF-B6D0-608889DCE50C}" presName="bgRect" presStyleLbl="bgShp" presStyleIdx="2" presStyleCnt="4"/>
      <dgm:spPr/>
    </dgm:pt>
    <dgm:pt modelId="{2C8156CF-D095-4695-BC35-91AF80DDDE94}" type="pres">
      <dgm:prSet presAssocID="{5A1C042A-F3A2-44EF-B6D0-608889DCE5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DE0D3F24-1354-4784-95DA-8C86F98A0E2C}" type="pres">
      <dgm:prSet presAssocID="{5A1C042A-F3A2-44EF-B6D0-608889DCE50C}" presName="spaceRect" presStyleCnt="0"/>
      <dgm:spPr/>
    </dgm:pt>
    <dgm:pt modelId="{43D50BB2-1D68-4F9D-A4E3-00DC17384FA2}" type="pres">
      <dgm:prSet presAssocID="{5A1C042A-F3A2-44EF-B6D0-608889DCE50C}" presName="parTx" presStyleLbl="revTx" presStyleIdx="3" presStyleCnt="5">
        <dgm:presLayoutVars>
          <dgm:chMax val="0"/>
          <dgm:chPref val="0"/>
        </dgm:presLayoutVars>
      </dgm:prSet>
      <dgm:spPr/>
    </dgm:pt>
    <dgm:pt modelId="{5A732D44-60A2-42A5-8F39-17045E2030E5}" type="pres">
      <dgm:prSet presAssocID="{12577D64-1DBD-4FD8-991E-3FAF9FBE16C0}" presName="sibTrans" presStyleCnt="0"/>
      <dgm:spPr/>
    </dgm:pt>
    <dgm:pt modelId="{657E7EC6-8E61-47BF-8B06-40DB21B8BE01}" type="pres">
      <dgm:prSet presAssocID="{1F5F721E-1DFD-4360-A670-0C0F3F225B79}" presName="compNode" presStyleCnt="0"/>
      <dgm:spPr/>
    </dgm:pt>
    <dgm:pt modelId="{C344628B-8570-4D0A-B074-F7CCF80DD209}" type="pres">
      <dgm:prSet presAssocID="{1F5F721E-1DFD-4360-A670-0C0F3F225B79}" presName="bgRect" presStyleLbl="bgShp" presStyleIdx="3" presStyleCnt="4"/>
      <dgm:spPr/>
    </dgm:pt>
    <dgm:pt modelId="{F919F8AF-7177-4528-80E2-9AF0F36FBA05}" type="pres">
      <dgm:prSet presAssocID="{1F5F721E-1DFD-4360-A670-0C0F3F225B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94B40C66-416A-41BF-8667-A0FE14FDE619}" type="pres">
      <dgm:prSet presAssocID="{1F5F721E-1DFD-4360-A670-0C0F3F225B79}" presName="spaceRect" presStyleCnt="0"/>
      <dgm:spPr/>
    </dgm:pt>
    <dgm:pt modelId="{43EEDDEE-BDE2-4BCE-B380-DADA3CA8A591}" type="pres">
      <dgm:prSet presAssocID="{1F5F721E-1DFD-4360-A670-0C0F3F225B79}" presName="parTx" presStyleLbl="revTx" presStyleIdx="4" presStyleCnt="5">
        <dgm:presLayoutVars>
          <dgm:chMax val="0"/>
          <dgm:chPref val="0"/>
        </dgm:presLayoutVars>
      </dgm:prSet>
      <dgm:spPr/>
    </dgm:pt>
  </dgm:ptLst>
  <dgm:cxnLst>
    <dgm:cxn modelId="{B2583551-923B-4191-A745-480C7A47D293}" type="presOf" srcId="{49AD58CE-0835-437C-9A8F-A666EF5A0C63}" destId="{D319A87E-FC2D-4C19-B034-9EC902A1FC73}" srcOrd="0" destOrd="0" presId="urn:microsoft.com/office/officeart/2018/2/layout/IconVerticalSolidList"/>
    <dgm:cxn modelId="{F7929259-D538-4EEC-8F6F-C2FF314EA55A}" srcId="{0977098C-71D7-47B3-AD44-87B71ED93B27}" destId="{49AD58CE-0835-437C-9A8F-A666EF5A0C63}" srcOrd="0" destOrd="0" parTransId="{F90DCB5E-5546-4C72-95AB-8CCFBC1C55C1}" sibTransId="{94951E1E-BF8D-41BE-8380-216ED6E71D53}"/>
    <dgm:cxn modelId="{E8097C79-F17E-4A8F-8218-DA7015045199}" srcId="{0977098C-71D7-47B3-AD44-87B71ED93B27}" destId="{1F5F721E-1DFD-4360-A670-0C0F3F225B79}" srcOrd="3" destOrd="0" parTransId="{253CC8EB-FA3A-4F1A-9704-DDE3EF9BB2BB}" sibTransId="{2488FD51-0860-4538-A816-09A1FEC55913}"/>
    <dgm:cxn modelId="{C8C9B288-CC40-455C-9B3E-F0BCCA34089A}" type="presOf" srcId="{1F5F721E-1DFD-4360-A670-0C0F3F225B79}" destId="{43EEDDEE-BDE2-4BCE-B380-DADA3CA8A591}" srcOrd="0" destOrd="0" presId="urn:microsoft.com/office/officeart/2018/2/layout/IconVerticalSolidList"/>
    <dgm:cxn modelId="{A261BD8D-9889-4DB5-9AEB-03C06D809B36}" srcId="{0977098C-71D7-47B3-AD44-87B71ED93B27}" destId="{E6ACD044-07B7-4D59-916A-693BA06D99C6}" srcOrd="1" destOrd="0" parTransId="{665C2D74-C18D-4ABB-A8D8-CE8260FF0F2E}" sibTransId="{951C0066-47C9-4BE4-80CF-038349BF9E8F}"/>
    <dgm:cxn modelId="{05EB0C98-458B-44AB-AB42-F605D0800361}" srcId="{E6ACD044-07B7-4D59-916A-693BA06D99C6}" destId="{7534340B-1821-4949-8686-3C27EC23EC88}" srcOrd="0" destOrd="0" parTransId="{CCE352CA-8591-499C-A9F9-9F9D5B0B9D48}" sibTransId="{2CB16840-C312-4FAF-A113-9726B503C062}"/>
    <dgm:cxn modelId="{1463859F-FE66-4558-B296-C803EADE8BB0}" type="presOf" srcId="{5A1C042A-F3A2-44EF-B6D0-608889DCE50C}" destId="{43D50BB2-1D68-4F9D-A4E3-00DC17384FA2}" srcOrd="0" destOrd="0" presId="urn:microsoft.com/office/officeart/2018/2/layout/IconVerticalSolidList"/>
    <dgm:cxn modelId="{A52957B3-3EA9-4EBB-97D8-8DB4C9F79C97}" type="presOf" srcId="{7534340B-1821-4949-8686-3C27EC23EC88}" destId="{0E3C94C1-E973-4056-A618-9BB22E5A4DFC}" srcOrd="0" destOrd="0" presId="urn:microsoft.com/office/officeart/2018/2/layout/IconVerticalSolidList"/>
    <dgm:cxn modelId="{83B00EE4-AD22-4A42-A7FF-821B739832F5}" srcId="{0977098C-71D7-47B3-AD44-87B71ED93B27}" destId="{5A1C042A-F3A2-44EF-B6D0-608889DCE50C}" srcOrd="2" destOrd="0" parTransId="{1A95ECD9-76AB-4D63-B285-67BF4DAC3A5E}" sibTransId="{12577D64-1DBD-4FD8-991E-3FAF9FBE16C0}"/>
    <dgm:cxn modelId="{C4FCD4E6-BD9E-48DB-BA8E-1E17A2F908E5}" type="presOf" srcId="{E6ACD044-07B7-4D59-916A-693BA06D99C6}" destId="{6E76B921-E7B8-4D21-8170-4AC966817179}" srcOrd="0" destOrd="0" presId="urn:microsoft.com/office/officeart/2018/2/layout/IconVerticalSolidList"/>
    <dgm:cxn modelId="{3A7D02ED-6424-42CA-9322-B9B118AD0DBD}" type="presOf" srcId="{0977098C-71D7-47B3-AD44-87B71ED93B27}" destId="{1CC66F51-863C-4079-951B-61EB88B15903}" srcOrd="0" destOrd="0" presId="urn:microsoft.com/office/officeart/2018/2/layout/IconVerticalSolidList"/>
    <dgm:cxn modelId="{D355EA24-CE49-4DFD-A2EB-E49AECEE483A}" type="presParOf" srcId="{1CC66F51-863C-4079-951B-61EB88B15903}" destId="{F0C35188-F0B3-4CAF-B3EE-6E76D9204BAB}" srcOrd="0" destOrd="0" presId="urn:microsoft.com/office/officeart/2018/2/layout/IconVerticalSolidList"/>
    <dgm:cxn modelId="{CE63EBDF-9673-4C2C-94B7-DBB156C31A92}" type="presParOf" srcId="{F0C35188-F0B3-4CAF-B3EE-6E76D9204BAB}" destId="{E50DFF7E-7647-4E38-9FFF-B50E4FC74B3F}" srcOrd="0" destOrd="0" presId="urn:microsoft.com/office/officeart/2018/2/layout/IconVerticalSolidList"/>
    <dgm:cxn modelId="{44F49419-06CB-4672-B391-89349DE5E87E}" type="presParOf" srcId="{F0C35188-F0B3-4CAF-B3EE-6E76D9204BAB}" destId="{5F864EA6-E9B4-4E09-9EC2-F9DD0C1180A8}" srcOrd="1" destOrd="0" presId="urn:microsoft.com/office/officeart/2018/2/layout/IconVerticalSolidList"/>
    <dgm:cxn modelId="{0D463B7C-654E-42AD-88F3-1CFC09A19838}" type="presParOf" srcId="{F0C35188-F0B3-4CAF-B3EE-6E76D9204BAB}" destId="{1E5BDB3B-1258-47F7-B952-A7B7E4EB27E7}" srcOrd="2" destOrd="0" presId="urn:microsoft.com/office/officeart/2018/2/layout/IconVerticalSolidList"/>
    <dgm:cxn modelId="{31135545-2AE3-4DF7-9748-9449471C5415}" type="presParOf" srcId="{F0C35188-F0B3-4CAF-B3EE-6E76D9204BAB}" destId="{D319A87E-FC2D-4C19-B034-9EC902A1FC73}" srcOrd="3" destOrd="0" presId="urn:microsoft.com/office/officeart/2018/2/layout/IconVerticalSolidList"/>
    <dgm:cxn modelId="{590C4112-D5AB-4B69-9186-FC366495D771}" type="presParOf" srcId="{1CC66F51-863C-4079-951B-61EB88B15903}" destId="{838325BA-31A5-4CE8-9A92-2A7AA395775C}" srcOrd="1" destOrd="0" presId="urn:microsoft.com/office/officeart/2018/2/layout/IconVerticalSolidList"/>
    <dgm:cxn modelId="{EAB5C0DA-111C-41DB-8942-495E200008F8}" type="presParOf" srcId="{1CC66F51-863C-4079-951B-61EB88B15903}" destId="{C1890A6E-8708-4942-93E2-33A0F20DF844}" srcOrd="2" destOrd="0" presId="urn:microsoft.com/office/officeart/2018/2/layout/IconVerticalSolidList"/>
    <dgm:cxn modelId="{5429835D-4CA5-4356-ABF8-6B73859B6487}" type="presParOf" srcId="{C1890A6E-8708-4942-93E2-33A0F20DF844}" destId="{1773C4E0-0CD6-467C-AAC0-BB12B9BB7AEA}" srcOrd="0" destOrd="0" presId="urn:microsoft.com/office/officeart/2018/2/layout/IconVerticalSolidList"/>
    <dgm:cxn modelId="{EE5EAC29-F14D-4F9C-BF46-4B0C6B5DB642}" type="presParOf" srcId="{C1890A6E-8708-4942-93E2-33A0F20DF844}" destId="{AA7D9A9B-F441-4491-B663-5D4C64C2AA80}" srcOrd="1" destOrd="0" presId="urn:microsoft.com/office/officeart/2018/2/layout/IconVerticalSolidList"/>
    <dgm:cxn modelId="{C9D6CA1C-74E1-4948-94EE-7FB03B1EFD79}" type="presParOf" srcId="{C1890A6E-8708-4942-93E2-33A0F20DF844}" destId="{CCF12266-95E9-49F6-A5FF-6403BBC8AD22}" srcOrd="2" destOrd="0" presId="urn:microsoft.com/office/officeart/2018/2/layout/IconVerticalSolidList"/>
    <dgm:cxn modelId="{46CD040F-09CE-431A-8D93-831F21F7AFBE}" type="presParOf" srcId="{C1890A6E-8708-4942-93E2-33A0F20DF844}" destId="{6E76B921-E7B8-4D21-8170-4AC966817179}" srcOrd="3" destOrd="0" presId="urn:microsoft.com/office/officeart/2018/2/layout/IconVerticalSolidList"/>
    <dgm:cxn modelId="{9A275F66-BF48-4636-A111-BAAB99FAA6E3}" type="presParOf" srcId="{C1890A6E-8708-4942-93E2-33A0F20DF844}" destId="{0E3C94C1-E973-4056-A618-9BB22E5A4DFC}" srcOrd="4" destOrd="0" presId="urn:microsoft.com/office/officeart/2018/2/layout/IconVerticalSolidList"/>
    <dgm:cxn modelId="{C80DFCEB-4A37-47E9-AB4A-F8A692DAD9EE}" type="presParOf" srcId="{1CC66F51-863C-4079-951B-61EB88B15903}" destId="{3D63A916-1CA0-4BE8-AEAC-F5468FBB25C2}" srcOrd="3" destOrd="0" presId="urn:microsoft.com/office/officeart/2018/2/layout/IconVerticalSolidList"/>
    <dgm:cxn modelId="{630E7401-37E9-4DC2-BE57-093F56A2DE5F}" type="presParOf" srcId="{1CC66F51-863C-4079-951B-61EB88B15903}" destId="{186CE5FE-C674-4F31-A8E2-194649757579}" srcOrd="4" destOrd="0" presId="urn:microsoft.com/office/officeart/2018/2/layout/IconVerticalSolidList"/>
    <dgm:cxn modelId="{2B184EDE-CA5B-4D03-9A73-28B53F233DDD}" type="presParOf" srcId="{186CE5FE-C674-4F31-A8E2-194649757579}" destId="{02756EB7-53D4-4E10-9219-BFFF6F1341C4}" srcOrd="0" destOrd="0" presId="urn:microsoft.com/office/officeart/2018/2/layout/IconVerticalSolidList"/>
    <dgm:cxn modelId="{880C74AE-6BB2-45ED-B9C9-2503457BC793}" type="presParOf" srcId="{186CE5FE-C674-4F31-A8E2-194649757579}" destId="{2C8156CF-D095-4695-BC35-91AF80DDDE94}" srcOrd="1" destOrd="0" presId="urn:microsoft.com/office/officeart/2018/2/layout/IconVerticalSolidList"/>
    <dgm:cxn modelId="{C0AE1190-0038-47B0-AEB6-CD574C2D38ED}" type="presParOf" srcId="{186CE5FE-C674-4F31-A8E2-194649757579}" destId="{DE0D3F24-1354-4784-95DA-8C86F98A0E2C}" srcOrd="2" destOrd="0" presId="urn:microsoft.com/office/officeart/2018/2/layout/IconVerticalSolidList"/>
    <dgm:cxn modelId="{77EDB89D-7875-4B5E-9C72-31134212E50D}" type="presParOf" srcId="{186CE5FE-C674-4F31-A8E2-194649757579}" destId="{43D50BB2-1D68-4F9D-A4E3-00DC17384FA2}" srcOrd="3" destOrd="0" presId="urn:microsoft.com/office/officeart/2018/2/layout/IconVerticalSolidList"/>
    <dgm:cxn modelId="{C8D5B6A6-9C89-4A3D-BDF4-6217CE50382B}" type="presParOf" srcId="{1CC66F51-863C-4079-951B-61EB88B15903}" destId="{5A732D44-60A2-42A5-8F39-17045E2030E5}" srcOrd="5" destOrd="0" presId="urn:microsoft.com/office/officeart/2018/2/layout/IconVerticalSolidList"/>
    <dgm:cxn modelId="{DDCEF483-0FBE-416B-93B9-6AF65524CB3C}" type="presParOf" srcId="{1CC66F51-863C-4079-951B-61EB88B15903}" destId="{657E7EC6-8E61-47BF-8B06-40DB21B8BE01}" srcOrd="6" destOrd="0" presId="urn:microsoft.com/office/officeart/2018/2/layout/IconVerticalSolidList"/>
    <dgm:cxn modelId="{404C404D-7EF0-4791-A2FF-B8958628B955}" type="presParOf" srcId="{657E7EC6-8E61-47BF-8B06-40DB21B8BE01}" destId="{C344628B-8570-4D0A-B074-F7CCF80DD209}" srcOrd="0" destOrd="0" presId="urn:microsoft.com/office/officeart/2018/2/layout/IconVerticalSolidList"/>
    <dgm:cxn modelId="{D5CF6059-76D7-4621-A910-465784B090BE}" type="presParOf" srcId="{657E7EC6-8E61-47BF-8B06-40DB21B8BE01}" destId="{F919F8AF-7177-4528-80E2-9AF0F36FBA05}" srcOrd="1" destOrd="0" presId="urn:microsoft.com/office/officeart/2018/2/layout/IconVerticalSolidList"/>
    <dgm:cxn modelId="{35B10D0B-194E-4A82-823F-EA293634BDF9}" type="presParOf" srcId="{657E7EC6-8E61-47BF-8B06-40DB21B8BE01}" destId="{94B40C66-416A-41BF-8667-A0FE14FDE619}" srcOrd="2" destOrd="0" presId="urn:microsoft.com/office/officeart/2018/2/layout/IconVerticalSolidList"/>
    <dgm:cxn modelId="{D566736A-6567-4472-A143-A9956CFE344E}" type="presParOf" srcId="{657E7EC6-8E61-47BF-8B06-40DB21B8BE01}" destId="{43EEDDEE-BDE2-4BCE-B380-DADA3CA8A59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77098C-71D7-47B3-AD44-87B71ED93B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9AD58CE-0835-437C-9A8F-A666EF5A0C63}">
      <dgm:prSet/>
      <dgm:spPr/>
      <dgm:t>
        <a:bodyPr/>
        <a:lstStyle/>
        <a:p>
          <a:pPr>
            <a:lnSpc>
              <a:spcPct val="100000"/>
            </a:lnSpc>
          </a:pPr>
          <a:r>
            <a:rPr lang="en-GB" baseline="0" dirty="0"/>
            <a:t>Open-source JavaScript library for working with LLMs</a:t>
          </a:r>
          <a:endParaRPr lang="en-US" dirty="0"/>
        </a:p>
      </dgm:t>
    </dgm:pt>
    <dgm:pt modelId="{F90DCB5E-5546-4C72-95AB-8CCFBC1C55C1}" type="parTrans" cxnId="{F7929259-D538-4EEC-8F6F-C2FF314EA55A}">
      <dgm:prSet/>
      <dgm:spPr/>
      <dgm:t>
        <a:bodyPr/>
        <a:lstStyle/>
        <a:p>
          <a:endParaRPr lang="en-US"/>
        </a:p>
      </dgm:t>
    </dgm:pt>
    <dgm:pt modelId="{94951E1E-BF8D-41BE-8380-216ED6E71D53}" type="sibTrans" cxnId="{F7929259-D538-4EEC-8F6F-C2FF314EA55A}">
      <dgm:prSet/>
      <dgm:spPr/>
      <dgm:t>
        <a:bodyPr/>
        <a:lstStyle/>
        <a:p>
          <a:endParaRPr lang="en-US"/>
        </a:p>
      </dgm:t>
    </dgm:pt>
    <dgm:pt modelId="{E6ACD044-07B7-4D59-916A-693BA06D99C6}">
      <dgm:prSet/>
      <dgm:spPr/>
      <dgm:t>
        <a:bodyPr/>
        <a:lstStyle/>
        <a:p>
          <a:pPr>
            <a:lnSpc>
              <a:spcPct val="100000"/>
            </a:lnSpc>
          </a:pPr>
          <a:r>
            <a:rPr lang="en-GB" baseline="0" dirty="0"/>
            <a:t>Provides high-level abstractions</a:t>
          </a:r>
          <a:endParaRPr lang="en-US" dirty="0"/>
        </a:p>
      </dgm:t>
    </dgm:pt>
    <dgm:pt modelId="{665C2D74-C18D-4ABB-A8D8-CE8260FF0F2E}" type="parTrans" cxnId="{A261BD8D-9889-4DB5-9AEB-03C06D809B36}">
      <dgm:prSet/>
      <dgm:spPr/>
      <dgm:t>
        <a:bodyPr/>
        <a:lstStyle/>
        <a:p>
          <a:endParaRPr lang="en-US"/>
        </a:p>
      </dgm:t>
    </dgm:pt>
    <dgm:pt modelId="{951C0066-47C9-4BE4-80CF-038349BF9E8F}" type="sibTrans" cxnId="{A261BD8D-9889-4DB5-9AEB-03C06D809B36}">
      <dgm:prSet/>
      <dgm:spPr/>
      <dgm:t>
        <a:bodyPr/>
        <a:lstStyle/>
        <a:p>
          <a:endParaRPr lang="en-US"/>
        </a:p>
      </dgm:t>
    </dgm:pt>
    <dgm:pt modelId="{7534340B-1821-4949-8686-3C27EC23EC88}">
      <dgm:prSet/>
      <dgm:spPr/>
      <dgm:t>
        <a:bodyPr/>
        <a:lstStyle/>
        <a:p>
          <a:pPr>
            <a:lnSpc>
              <a:spcPct val="100000"/>
            </a:lnSpc>
          </a:pPr>
          <a:r>
            <a:rPr lang="en-GB" baseline="0" dirty="0"/>
            <a:t>models, vector databases</a:t>
          </a:r>
          <a:r>
            <a:rPr lang="en-GB" baseline="0"/>
            <a:t>, agents…</a:t>
          </a:r>
          <a:endParaRPr lang="en-US" dirty="0"/>
        </a:p>
      </dgm:t>
    </dgm:pt>
    <dgm:pt modelId="{CCE352CA-8591-499C-A9F9-9F9D5B0B9D48}" type="parTrans" cxnId="{05EB0C98-458B-44AB-AB42-F605D0800361}">
      <dgm:prSet/>
      <dgm:spPr/>
      <dgm:t>
        <a:bodyPr/>
        <a:lstStyle/>
        <a:p>
          <a:endParaRPr lang="en-US"/>
        </a:p>
      </dgm:t>
    </dgm:pt>
    <dgm:pt modelId="{2CB16840-C312-4FAF-A113-9726B503C062}" type="sibTrans" cxnId="{05EB0C98-458B-44AB-AB42-F605D0800361}">
      <dgm:prSet/>
      <dgm:spPr/>
      <dgm:t>
        <a:bodyPr/>
        <a:lstStyle/>
        <a:p>
          <a:endParaRPr lang="en-US"/>
        </a:p>
      </dgm:t>
    </dgm:pt>
    <dgm:pt modelId="{5A1C042A-F3A2-44EF-B6D0-608889DCE50C}">
      <dgm:prSet/>
      <dgm:spPr/>
      <dgm:t>
        <a:bodyPr/>
        <a:lstStyle/>
        <a:p>
          <a:pPr>
            <a:lnSpc>
              <a:spcPct val="100000"/>
            </a:lnSpc>
          </a:pPr>
          <a:r>
            <a:rPr lang="en-GB" baseline="0"/>
            <a:t>Bridge between local and cloud-based components</a:t>
          </a:r>
          <a:endParaRPr lang="en-US"/>
        </a:p>
      </dgm:t>
    </dgm:pt>
    <dgm:pt modelId="{1A95ECD9-76AB-4D63-B285-67BF4DAC3A5E}" type="parTrans" cxnId="{83B00EE4-AD22-4A42-A7FF-821B739832F5}">
      <dgm:prSet/>
      <dgm:spPr/>
      <dgm:t>
        <a:bodyPr/>
        <a:lstStyle/>
        <a:p>
          <a:endParaRPr lang="en-US"/>
        </a:p>
      </dgm:t>
    </dgm:pt>
    <dgm:pt modelId="{12577D64-1DBD-4FD8-991E-3FAF9FBE16C0}" type="sibTrans" cxnId="{83B00EE4-AD22-4A42-A7FF-821B739832F5}">
      <dgm:prSet/>
      <dgm:spPr/>
      <dgm:t>
        <a:bodyPr/>
        <a:lstStyle/>
        <a:p>
          <a:endParaRPr lang="en-US"/>
        </a:p>
      </dgm:t>
    </dgm:pt>
    <dgm:pt modelId="{1F5F721E-1DFD-4360-A670-0C0F3F225B79}">
      <dgm:prSet/>
      <dgm:spPr/>
      <dgm:t>
        <a:bodyPr/>
        <a:lstStyle/>
        <a:p>
          <a:pPr>
            <a:lnSpc>
              <a:spcPct val="100000"/>
            </a:lnSpc>
          </a:pPr>
          <a:r>
            <a:rPr lang="en-GB" baseline="0"/>
            <a:t>Allows complex compositions of models and data</a:t>
          </a:r>
          <a:endParaRPr lang="en-US"/>
        </a:p>
      </dgm:t>
    </dgm:pt>
    <dgm:pt modelId="{253CC8EB-FA3A-4F1A-9704-DDE3EF9BB2BB}" type="parTrans" cxnId="{E8097C79-F17E-4A8F-8218-DA7015045199}">
      <dgm:prSet/>
      <dgm:spPr/>
      <dgm:t>
        <a:bodyPr/>
        <a:lstStyle/>
        <a:p>
          <a:endParaRPr lang="en-US"/>
        </a:p>
      </dgm:t>
    </dgm:pt>
    <dgm:pt modelId="{2488FD51-0860-4538-A816-09A1FEC55913}" type="sibTrans" cxnId="{E8097C79-F17E-4A8F-8218-DA7015045199}">
      <dgm:prSet/>
      <dgm:spPr/>
      <dgm:t>
        <a:bodyPr/>
        <a:lstStyle/>
        <a:p>
          <a:endParaRPr lang="en-US"/>
        </a:p>
      </dgm:t>
    </dgm:pt>
    <dgm:pt modelId="{1CC66F51-863C-4079-951B-61EB88B15903}" type="pres">
      <dgm:prSet presAssocID="{0977098C-71D7-47B3-AD44-87B71ED93B27}" presName="root" presStyleCnt="0">
        <dgm:presLayoutVars>
          <dgm:dir/>
          <dgm:resizeHandles val="exact"/>
        </dgm:presLayoutVars>
      </dgm:prSet>
      <dgm:spPr/>
    </dgm:pt>
    <dgm:pt modelId="{F0C35188-F0B3-4CAF-B3EE-6E76D9204BAB}" type="pres">
      <dgm:prSet presAssocID="{49AD58CE-0835-437C-9A8F-A666EF5A0C63}" presName="compNode" presStyleCnt="0"/>
      <dgm:spPr/>
    </dgm:pt>
    <dgm:pt modelId="{E50DFF7E-7647-4E38-9FFF-B50E4FC74B3F}" type="pres">
      <dgm:prSet presAssocID="{49AD58CE-0835-437C-9A8F-A666EF5A0C63}" presName="bgRect" presStyleLbl="bgShp" presStyleIdx="0" presStyleCnt="4"/>
      <dgm:spPr/>
    </dgm:pt>
    <dgm:pt modelId="{5F864EA6-E9B4-4E09-9EC2-F9DD0C1180A8}" type="pres">
      <dgm:prSet presAssocID="{49AD58CE-0835-437C-9A8F-A666EF5A0C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1E5BDB3B-1258-47F7-B952-A7B7E4EB27E7}" type="pres">
      <dgm:prSet presAssocID="{49AD58CE-0835-437C-9A8F-A666EF5A0C63}" presName="spaceRect" presStyleCnt="0"/>
      <dgm:spPr/>
    </dgm:pt>
    <dgm:pt modelId="{D319A87E-FC2D-4C19-B034-9EC902A1FC73}" type="pres">
      <dgm:prSet presAssocID="{49AD58CE-0835-437C-9A8F-A666EF5A0C63}" presName="parTx" presStyleLbl="revTx" presStyleIdx="0" presStyleCnt="5">
        <dgm:presLayoutVars>
          <dgm:chMax val="0"/>
          <dgm:chPref val="0"/>
        </dgm:presLayoutVars>
      </dgm:prSet>
      <dgm:spPr/>
    </dgm:pt>
    <dgm:pt modelId="{838325BA-31A5-4CE8-9A92-2A7AA395775C}" type="pres">
      <dgm:prSet presAssocID="{94951E1E-BF8D-41BE-8380-216ED6E71D53}" presName="sibTrans" presStyleCnt="0"/>
      <dgm:spPr/>
    </dgm:pt>
    <dgm:pt modelId="{C1890A6E-8708-4942-93E2-33A0F20DF844}" type="pres">
      <dgm:prSet presAssocID="{E6ACD044-07B7-4D59-916A-693BA06D99C6}" presName="compNode" presStyleCnt="0"/>
      <dgm:spPr/>
    </dgm:pt>
    <dgm:pt modelId="{1773C4E0-0CD6-467C-AAC0-BB12B9BB7AEA}" type="pres">
      <dgm:prSet presAssocID="{E6ACD044-07B7-4D59-916A-693BA06D99C6}" presName="bgRect" presStyleLbl="bgShp" presStyleIdx="1" presStyleCnt="4"/>
      <dgm:spPr/>
    </dgm:pt>
    <dgm:pt modelId="{AA7D9A9B-F441-4491-B663-5D4C64C2AA80}" type="pres">
      <dgm:prSet presAssocID="{E6ACD044-07B7-4D59-916A-693BA06D99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CF12266-95E9-49F6-A5FF-6403BBC8AD22}" type="pres">
      <dgm:prSet presAssocID="{E6ACD044-07B7-4D59-916A-693BA06D99C6}" presName="spaceRect" presStyleCnt="0"/>
      <dgm:spPr/>
    </dgm:pt>
    <dgm:pt modelId="{6E76B921-E7B8-4D21-8170-4AC966817179}" type="pres">
      <dgm:prSet presAssocID="{E6ACD044-07B7-4D59-916A-693BA06D99C6}" presName="parTx" presStyleLbl="revTx" presStyleIdx="1" presStyleCnt="5">
        <dgm:presLayoutVars>
          <dgm:chMax val="0"/>
          <dgm:chPref val="0"/>
        </dgm:presLayoutVars>
      </dgm:prSet>
      <dgm:spPr/>
    </dgm:pt>
    <dgm:pt modelId="{0E3C94C1-E973-4056-A618-9BB22E5A4DFC}" type="pres">
      <dgm:prSet presAssocID="{E6ACD044-07B7-4D59-916A-693BA06D99C6}" presName="desTx" presStyleLbl="revTx" presStyleIdx="2" presStyleCnt="5">
        <dgm:presLayoutVars/>
      </dgm:prSet>
      <dgm:spPr/>
    </dgm:pt>
    <dgm:pt modelId="{3D63A916-1CA0-4BE8-AEAC-F5468FBB25C2}" type="pres">
      <dgm:prSet presAssocID="{951C0066-47C9-4BE4-80CF-038349BF9E8F}" presName="sibTrans" presStyleCnt="0"/>
      <dgm:spPr/>
    </dgm:pt>
    <dgm:pt modelId="{186CE5FE-C674-4F31-A8E2-194649757579}" type="pres">
      <dgm:prSet presAssocID="{5A1C042A-F3A2-44EF-B6D0-608889DCE50C}" presName="compNode" presStyleCnt="0"/>
      <dgm:spPr/>
    </dgm:pt>
    <dgm:pt modelId="{02756EB7-53D4-4E10-9219-BFFF6F1341C4}" type="pres">
      <dgm:prSet presAssocID="{5A1C042A-F3A2-44EF-B6D0-608889DCE50C}" presName="bgRect" presStyleLbl="bgShp" presStyleIdx="2" presStyleCnt="4"/>
      <dgm:spPr/>
    </dgm:pt>
    <dgm:pt modelId="{2C8156CF-D095-4695-BC35-91AF80DDDE94}" type="pres">
      <dgm:prSet presAssocID="{5A1C042A-F3A2-44EF-B6D0-608889DCE5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DE0D3F24-1354-4784-95DA-8C86F98A0E2C}" type="pres">
      <dgm:prSet presAssocID="{5A1C042A-F3A2-44EF-B6D0-608889DCE50C}" presName="spaceRect" presStyleCnt="0"/>
      <dgm:spPr/>
    </dgm:pt>
    <dgm:pt modelId="{43D50BB2-1D68-4F9D-A4E3-00DC17384FA2}" type="pres">
      <dgm:prSet presAssocID="{5A1C042A-F3A2-44EF-B6D0-608889DCE50C}" presName="parTx" presStyleLbl="revTx" presStyleIdx="3" presStyleCnt="5">
        <dgm:presLayoutVars>
          <dgm:chMax val="0"/>
          <dgm:chPref val="0"/>
        </dgm:presLayoutVars>
      </dgm:prSet>
      <dgm:spPr/>
    </dgm:pt>
    <dgm:pt modelId="{5A732D44-60A2-42A5-8F39-17045E2030E5}" type="pres">
      <dgm:prSet presAssocID="{12577D64-1DBD-4FD8-991E-3FAF9FBE16C0}" presName="sibTrans" presStyleCnt="0"/>
      <dgm:spPr/>
    </dgm:pt>
    <dgm:pt modelId="{657E7EC6-8E61-47BF-8B06-40DB21B8BE01}" type="pres">
      <dgm:prSet presAssocID="{1F5F721E-1DFD-4360-A670-0C0F3F225B79}" presName="compNode" presStyleCnt="0"/>
      <dgm:spPr/>
    </dgm:pt>
    <dgm:pt modelId="{C344628B-8570-4D0A-B074-F7CCF80DD209}" type="pres">
      <dgm:prSet presAssocID="{1F5F721E-1DFD-4360-A670-0C0F3F225B79}" presName="bgRect" presStyleLbl="bgShp" presStyleIdx="3" presStyleCnt="4"/>
      <dgm:spPr/>
    </dgm:pt>
    <dgm:pt modelId="{F919F8AF-7177-4528-80E2-9AF0F36FBA05}" type="pres">
      <dgm:prSet presAssocID="{1F5F721E-1DFD-4360-A670-0C0F3F225B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94B40C66-416A-41BF-8667-A0FE14FDE619}" type="pres">
      <dgm:prSet presAssocID="{1F5F721E-1DFD-4360-A670-0C0F3F225B79}" presName="spaceRect" presStyleCnt="0"/>
      <dgm:spPr/>
    </dgm:pt>
    <dgm:pt modelId="{43EEDDEE-BDE2-4BCE-B380-DADA3CA8A591}" type="pres">
      <dgm:prSet presAssocID="{1F5F721E-1DFD-4360-A670-0C0F3F225B79}" presName="parTx" presStyleLbl="revTx" presStyleIdx="4" presStyleCnt="5">
        <dgm:presLayoutVars>
          <dgm:chMax val="0"/>
          <dgm:chPref val="0"/>
        </dgm:presLayoutVars>
      </dgm:prSet>
      <dgm:spPr/>
    </dgm:pt>
  </dgm:ptLst>
  <dgm:cxnLst>
    <dgm:cxn modelId="{B2583551-923B-4191-A745-480C7A47D293}" type="presOf" srcId="{49AD58CE-0835-437C-9A8F-A666EF5A0C63}" destId="{D319A87E-FC2D-4C19-B034-9EC902A1FC73}" srcOrd="0" destOrd="0" presId="urn:microsoft.com/office/officeart/2018/2/layout/IconVerticalSolidList"/>
    <dgm:cxn modelId="{F7929259-D538-4EEC-8F6F-C2FF314EA55A}" srcId="{0977098C-71D7-47B3-AD44-87B71ED93B27}" destId="{49AD58CE-0835-437C-9A8F-A666EF5A0C63}" srcOrd="0" destOrd="0" parTransId="{F90DCB5E-5546-4C72-95AB-8CCFBC1C55C1}" sibTransId="{94951E1E-BF8D-41BE-8380-216ED6E71D53}"/>
    <dgm:cxn modelId="{E8097C79-F17E-4A8F-8218-DA7015045199}" srcId="{0977098C-71D7-47B3-AD44-87B71ED93B27}" destId="{1F5F721E-1DFD-4360-A670-0C0F3F225B79}" srcOrd="3" destOrd="0" parTransId="{253CC8EB-FA3A-4F1A-9704-DDE3EF9BB2BB}" sibTransId="{2488FD51-0860-4538-A816-09A1FEC55913}"/>
    <dgm:cxn modelId="{C8C9B288-CC40-455C-9B3E-F0BCCA34089A}" type="presOf" srcId="{1F5F721E-1DFD-4360-A670-0C0F3F225B79}" destId="{43EEDDEE-BDE2-4BCE-B380-DADA3CA8A591}" srcOrd="0" destOrd="0" presId="urn:microsoft.com/office/officeart/2018/2/layout/IconVerticalSolidList"/>
    <dgm:cxn modelId="{A261BD8D-9889-4DB5-9AEB-03C06D809B36}" srcId="{0977098C-71D7-47B3-AD44-87B71ED93B27}" destId="{E6ACD044-07B7-4D59-916A-693BA06D99C6}" srcOrd="1" destOrd="0" parTransId="{665C2D74-C18D-4ABB-A8D8-CE8260FF0F2E}" sibTransId="{951C0066-47C9-4BE4-80CF-038349BF9E8F}"/>
    <dgm:cxn modelId="{05EB0C98-458B-44AB-AB42-F605D0800361}" srcId="{E6ACD044-07B7-4D59-916A-693BA06D99C6}" destId="{7534340B-1821-4949-8686-3C27EC23EC88}" srcOrd="0" destOrd="0" parTransId="{CCE352CA-8591-499C-A9F9-9F9D5B0B9D48}" sibTransId="{2CB16840-C312-4FAF-A113-9726B503C062}"/>
    <dgm:cxn modelId="{1463859F-FE66-4558-B296-C803EADE8BB0}" type="presOf" srcId="{5A1C042A-F3A2-44EF-B6D0-608889DCE50C}" destId="{43D50BB2-1D68-4F9D-A4E3-00DC17384FA2}" srcOrd="0" destOrd="0" presId="urn:microsoft.com/office/officeart/2018/2/layout/IconVerticalSolidList"/>
    <dgm:cxn modelId="{A52957B3-3EA9-4EBB-97D8-8DB4C9F79C97}" type="presOf" srcId="{7534340B-1821-4949-8686-3C27EC23EC88}" destId="{0E3C94C1-E973-4056-A618-9BB22E5A4DFC}" srcOrd="0" destOrd="0" presId="urn:microsoft.com/office/officeart/2018/2/layout/IconVerticalSolidList"/>
    <dgm:cxn modelId="{83B00EE4-AD22-4A42-A7FF-821B739832F5}" srcId="{0977098C-71D7-47B3-AD44-87B71ED93B27}" destId="{5A1C042A-F3A2-44EF-B6D0-608889DCE50C}" srcOrd="2" destOrd="0" parTransId="{1A95ECD9-76AB-4D63-B285-67BF4DAC3A5E}" sibTransId="{12577D64-1DBD-4FD8-991E-3FAF9FBE16C0}"/>
    <dgm:cxn modelId="{C4FCD4E6-BD9E-48DB-BA8E-1E17A2F908E5}" type="presOf" srcId="{E6ACD044-07B7-4D59-916A-693BA06D99C6}" destId="{6E76B921-E7B8-4D21-8170-4AC966817179}" srcOrd="0" destOrd="0" presId="urn:microsoft.com/office/officeart/2018/2/layout/IconVerticalSolidList"/>
    <dgm:cxn modelId="{3A7D02ED-6424-42CA-9322-B9B118AD0DBD}" type="presOf" srcId="{0977098C-71D7-47B3-AD44-87B71ED93B27}" destId="{1CC66F51-863C-4079-951B-61EB88B15903}" srcOrd="0" destOrd="0" presId="urn:microsoft.com/office/officeart/2018/2/layout/IconVerticalSolidList"/>
    <dgm:cxn modelId="{D355EA24-CE49-4DFD-A2EB-E49AECEE483A}" type="presParOf" srcId="{1CC66F51-863C-4079-951B-61EB88B15903}" destId="{F0C35188-F0B3-4CAF-B3EE-6E76D9204BAB}" srcOrd="0" destOrd="0" presId="urn:microsoft.com/office/officeart/2018/2/layout/IconVerticalSolidList"/>
    <dgm:cxn modelId="{CE63EBDF-9673-4C2C-94B7-DBB156C31A92}" type="presParOf" srcId="{F0C35188-F0B3-4CAF-B3EE-6E76D9204BAB}" destId="{E50DFF7E-7647-4E38-9FFF-B50E4FC74B3F}" srcOrd="0" destOrd="0" presId="urn:microsoft.com/office/officeart/2018/2/layout/IconVerticalSolidList"/>
    <dgm:cxn modelId="{44F49419-06CB-4672-B391-89349DE5E87E}" type="presParOf" srcId="{F0C35188-F0B3-4CAF-B3EE-6E76D9204BAB}" destId="{5F864EA6-E9B4-4E09-9EC2-F9DD0C1180A8}" srcOrd="1" destOrd="0" presId="urn:microsoft.com/office/officeart/2018/2/layout/IconVerticalSolidList"/>
    <dgm:cxn modelId="{0D463B7C-654E-42AD-88F3-1CFC09A19838}" type="presParOf" srcId="{F0C35188-F0B3-4CAF-B3EE-6E76D9204BAB}" destId="{1E5BDB3B-1258-47F7-B952-A7B7E4EB27E7}" srcOrd="2" destOrd="0" presId="urn:microsoft.com/office/officeart/2018/2/layout/IconVerticalSolidList"/>
    <dgm:cxn modelId="{31135545-2AE3-4DF7-9748-9449471C5415}" type="presParOf" srcId="{F0C35188-F0B3-4CAF-B3EE-6E76D9204BAB}" destId="{D319A87E-FC2D-4C19-B034-9EC902A1FC73}" srcOrd="3" destOrd="0" presId="urn:microsoft.com/office/officeart/2018/2/layout/IconVerticalSolidList"/>
    <dgm:cxn modelId="{590C4112-D5AB-4B69-9186-FC366495D771}" type="presParOf" srcId="{1CC66F51-863C-4079-951B-61EB88B15903}" destId="{838325BA-31A5-4CE8-9A92-2A7AA395775C}" srcOrd="1" destOrd="0" presId="urn:microsoft.com/office/officeart/2018/2/layout/IconVerticalSolidList"/>
    <dgm:cxn modelId="{EAB5C0DA-111C-41DB-8942-495E200008F8}" type="presParOf" srcId="{1CC66F51-863C-4079-951B-61EB88B15903}" destId="{C1890A6E-8708-4942-93E2-33A0F20DF844}" srcOrd="2" destOrd="0" presId="urn:microsoft.com/office/officeart/2018/2/layout/IconVerticalSolidList"/>
    <dgm:cxn modelId="{5429835D-4CA5-4356-ABF8-6B73859B6487}" type="presParOf" srcId="{C1890A6E-8708-4942-93E2-33A0F20DF844}" destId="{1773C4E0-0CD6-467C-AAC0-BB12B9BB7AEA}" srcOrd="0" destOrd="0" presId="urn:microsoft.com/office/officeart/2018/2/layout/IconVerticalSolidList"/>
    <dgm:cxn modelId="{EE5EAC29-F14D-4F9C-BF46-4B0C6B5DB642}" type="presParOf" srcId="{C1890A6E-8708-4942-93E2-33A0F20DF844}" destId="{AA7D9A9B-F441-4491-B663-5D4C64C2AA80}" srcOrd="1" destOrd="0" presId="urn:microsoft.com/office/officeart/2018/2/layout/IconVerticalSolidList"/>
    <dgm:cxn modelId="{C9D6CA1C-74E1-4948-94EE-7FB03B1EFD79}" type="presParOf" srcId="{C1890A6E-8708-4942-93E2-33A0F20DF844}" destId="{CCF12266-95E9-49F6-A5FF-6403BBC8AD22}" srcOrd="2" destOrd="0" presId="urn:microsoft.com/office/officeart/2018/2/layout/IconVerticalSolidList"/>
    <dgm:cxn modelId="{46CD040F-09CE-431A-8D93-831F21F7AFBE}" type="presParOf" srcId="{C1890A6E-8708-4942-93E2-33A0F20DF844}" destId="{6E76B921-E7B8-4D21-8170-4AC966817179}" srcOrd="3" destOrd="0" presId="urn:microsoft.com/office/officeart/2018/2/layout/IconVerticalSolidList"/>
    <dgm:cxn modelId="{9A275F66-BF48-4636-A111-BAAB99FAA6E3}" type="presParOf" srcId="{C1890A6E-8708-4942-93E2-33A0F20DF844}" destId="{0E3C94C1-E973-4056-A618-9BB22E5A4DFC}" srcOrd="4" destOrd="0" presId="urn:microsoft.com/office/officeart/2018/2/layout/IconVerticalSolidList"/>
    <dgm:cxn modelId="{C80DFCEB-4A37-47E9-AB4A-F8A692DAD9EE}" type="presParOf" srcId="{1CC66F51-863C-4079-951B-61EB88B15903}" destId="{3D63A916-1CA0-4BE8-AEAC-F5468FBB25C2}" srcOrd="3" destOrd="0" presId="urn:microsoft.com/office/officeart/2018/2/layout/IconVerticalSolidList"/>
    <dgm:cxn modelId="{630E7401-37E9-4DC2-BE57-093F56A2DE5F}" type="presParOf" srcId="{1CC66F51-863C-4079-951B-61EB88B15903}" destId="{186CE5FE-C674-4F31-A8E2-194649757579}" srcOrd="4" destOrd="0" presId="urn:microsoft.com/office/officeart/2018/2/layout/IconVerticalSolidList"/>
    <dgm:cxn modelId="{2B184EDE-CA5B-4D03-9A73-28B53F233DDD}" type="presParOf" srcId="{186CE5FE-C674-4F31-A8E2-194649757579}" destId="{02756EB7-53D4-4E10-9219-BFFF6F1341C4}" srcOrd="0" destOrd="0" presId="urn:microsoft.com/office/officeart/2018/2/layout/IconVerticalSolidList"/>
    <dgm:cxn modelId="{880C74AE-6BB2-45ED-B9C9-2503457BC793}" type="presParOf" srcId="{186CE5FE-C674-4F31-A8E2-194649757579}" destId="{2C8156CF-D095-4695-BC35-91AF80DDDE94}" srcOrd="1" destOrd="0" presId="urn:microsoft.com/office/officeart/2018/2/layout/IconVerticalSolidList"/>
    <dgm:cxn modelId="{C0AE1190-0038-47B0-AEB6-CD574C2D38ED}" type="presParOf" srcId="{186CE5FE-C674-4F31-A8E2-194649757579}" destId="{DE0D3F24-1354-4784-95DA-8C86F98A0E2C}" srcOrd="2" destOrd="0" presId="urn:microsoft.com/office/officeart/2018/2/layout/IconVerticalSolidList"/>
    <dgm:cxn modelId="{77EDB89D-7875-4B5E-9C72-31134212E50D}" type="presParOf" srcId="{186CE5FE-C674-4F31-A8E2-194649757579}" destId="{43D50BB2-1D68-4F9D-A4E3-00DC17384FA2}" srcOrd="3" destOrd="0" presId="urn:microsoft.com/office/officeart/2018/2/layout/IconVerticalSolidList"/>
    <dgm:cxn modelId="{C8D5B6A6-9C89-4A3D-BDF4-6217CE50382B}" type="presParOf" srcId="{1CC66F51-863C-4079-951B-61EB88B15903}" destId="{5A732D44-60A2-42A5-8F39-17045E2030E5}" srcOrd="5" destOrd="0" presId="urn:microsoft.com/office/officeart/2018/2/layout/IconVerticalSolidList"/>
    <dgm:cxn modelId="{DDCEF483-0FBE-416B-93B9-6AF65524CB3C}" type="presParOf" srcId="{1CC66F51-863C-4079-951B-61EB88B15903}" destId="{657E7EC6-8E61-47BF-8B06-40DB21B8BE01}" srcOrd="6" destOrd="0" presId="urn:microsoft.com/office/officeart/2018/2/layout/IconVerticalSolidList"/>
    <dgm:cxn modelId="{404C404D-7EF0-4791-A2FF-B8958628B955}" type="presParOf" srcId="{657E7EC6-8E61-47BF-8B06-40DB21B8BE01}" destId="{C344628B-8570-4D0A-B074-F7CCF80DD209}" srcOrd="0" destOrd="0" presId="urn:microsoft.com/office/officeart/2018/2/layout/IconVerticalSolidList"/>
    <dgm:cxn modelId="{D5CF6059-76D7-4621-A910-465784B090BE}" type="presParOf" srcId="{657E7EC6-8E61-47BF-8B06-40DB21B8BE01}" destId="{F919F8AF-7177-4528-80E2-9AF0F36FBA05}" srcOrd="1" destOrd="0" presId="urn:microsoft.com/office/officeart/2018/2/layout/IconVerticalSolidList"/>
    <dgm:cxn modelId="{35B10D0B-194E-4A82-823F-EA293634BDF9}" type="presParOf" srcId="{657E7EC6-8E61-47BF-8B06-40DB21B8BE01}" destId="{94B40C66-416A-41BF-8667-A0FE14FDE619}" srcOrd="2" destOrd="0" presId="urn:microsoft.com/office/officeart/2018/2/layout/IconVerticalSolidList"/>
    <dgm:cxn modelId="{D566736A-6567-4472-A143-A9956CFE344E}" type="presParOf" srcId="{657E7EC6-8E61-47BF-8B06-40DB21B8BE01}" destId="{43EEDDEE-BDE2-4BCE-B380-DADA3CA8A59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DFF7E-7647-4E38-9FFF-B50E4FC74B3F}">
      <dsp:nvSpPr>
        <dsp:cNvPr id="0" name=""/>
        <dsp:cNvSpPr/>
      </dsp:nvSpPr>
      <dsp:spPr>
        <a:xfrm>
          <a:off x="0" y="2006"/>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64EA6-E9B4-4E09-9EC2-F9DD0C1180A8}">
      <dsp:nvSpPr>
        <dsp:cNvPr id="0" name=""/>
        <dsp:cNvSpPr/>
      </dsp:nvSpPr>
      <dsp:spPr>
        <a:xfrm>
          <a:off x="307589" y="230792"/>
          <a:ext cx="559254" cy="559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19A87E-FC2D-4C19-B034-9EC902A1FC73}">
      <dsp:nvSpPr>
        <dsp:cNvPr id="0" name=""/>
        <dsp:cNvSpPr/>
      </dsp:nvSpPr>
      <dsp:spPr>
        <a:xfrm>
          <a:off x="1174434" y="2006"/>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dirty="0"/>
            <a:t>Open-source JavaScript library for working with LLMs</a:t>
          </a:r>
          <a:endParaRPr lang="en-US" sz="2200" kern="1200" dirty="0"/>
        </a:p>
      </dsp:txBody>
      <dsp:txXfrm>
        <a:off x="1174434" y="2006"/>
        <a:ext cx="9844403" cy="1016826"/>
      </dsp:txXfrm>
    </dsp:sp>
    <dsp:sp modelId="{1773C4E0-0CD6-467C-AAC0-BB12B9BB7AEA}">
      <dsp:nvSpPr>
        <dsp:cNvPr id="0" name=""/>
        <dsp:cNvSpPr/>
      </dsp:nvSpPr>
      <dsp:spPr>
        <a:xfrm>
          <a:off x="0" y="1273039"/>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D9A9B-F441-4491-B663-5D4C64C2AA80}">
      <dsp:nvSpPr>
        <dsp:cNvPr id="0" name=""/>
        <dsp:cNvSpPr/>
      </dsp:nvSpPr>
      <dsp:spPr>
        <a:xfrm>
          <a:off x="307589" y="1501825"/>
          <a:ext cx="559254" cy="559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76B921-E7B8-4D21-8170-4AC966817179}">
      <dsp:nvSpPr>
        <dsp:cNvPr id="0" name=""/>
        <dsp:cNvSpPr/>
      </dsp:nvSpPr>
      <dsp:spPr>
        <a:xfrm>
          <a:off x="1174434" y="1273039"/>
          <a:ext cx="4958477"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dirty="0"/>
            <a:t>Provides high-level abstractions</a:t>
          </a:r>
          <a:endParaRPr lang="en-US" sz="2200" kern="1200" dirty="0"/>
        </a:p>
      </dsp:txBody>
      <dsp:txXfrm>
        <a:off x="1174434" y="1273039"/>
        <a:ext cx="4958477" cy="1016826"/>
      </dsp:txXfrm>
    </dsp:sp>
    <dsp:sp modelId="{0E3C94C1-E973-4056-A618-9BB22E5A4DFC}">
      <dsp:nvSpPr>
        <dsp:cNvPr id="0" name=""/>
        <dsp:cNvSpPr/>
      </dsp:nvSpPr>
      <dsp:spPr>
        <a:xfrm>
          <a:off x="6132911" y="1273039"/>
          <a:ext cx="4885926"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800100">
            <a:lnSpc>
              <a:spcPct val="100000"/>
            </a:lnSpc>
            <a:spcBef>
              <a:spcPct val="0"/>
            </a:spcBef>
            <a:spcAft>
              <a:spcPct val="35000"/>
            </a:spcAft>
            <a:buNone/>
          </a:pPr>
          <a:r>
            <a:rPr lang="en-GB" sz="1800" kern="1200" baseline="0" dirty="0"/>
            <a:t>models, vector databases</a:t>
          </a:r>
          <a:r>
            <a:rPr lang="en-GB" sz="1800" kern="1200" baseline="0"/>
            <a:t>, agents…</a:t>
          </a:r>
          <a:endParaRPr lang="en-US" sz="1800" kern="1200" dirty="0"/>
        </a:p>
      </dsp:txBody>
      <dsp:txXfrm>
        <a:off x="6132911" y="1273039"/>
        <a:ext cx="4885926" cy="1016826"/>
      </dsp:txXfrm>
    </dsp:sp>
    <dsp:sp modelId="{02756EB7-53D4-4E10-9219-BFFF6F1341C4}">
      <dsp:nvSpPr>
        <dsp:cNvPr id="0" name=""/>
        <dsp:cNvSpPr/>
      </dsp:nvSpPr>
      <dsp:spPr>
        <a:xfrm>
          <a:off x="0" y="2544072"/>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8156CF-D095-4695-BC35-91AF80DDDE94}">
      <dsp:nvSpPr>
        <dsp:cNvPr id="0" name=""/>
        <dsp:cNvSpPr/>
      </dsp:nvSpPr>
      <dsp:spPr>
        <a:xfrm>
          <a:off x="307589" y="2772858"/>
          <a:ext cx="559254" cy="559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D50BB2-1D68-4F9D-A4E3-00DC17384FA2}">
      <dsp:nvSpPr>
        <dsp:cNvPr id="0" name=""/>
        <dsp:cNvSpPr/>
      </dsp:nvSpPr>
      <dsp:spPr>
        <a:xfrm>
          <a:off x="1174434" y="2544072"/>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a:t>Bridge between local and cloud-based components</a:t>
          </a:r>
          <a:endParaRPr lang="en-US" sz="2200" kern="1200"/>
        </a:p>
      </dsp:txBody>
      <dsp:txXfrm>
        <a:off x="1174434" y="2544072"/>
        <a:ext cx="9844403" cy="1016826"/>
      </dsp:txXfrm>
    </dsp:sp>
    <dsp:sp modelId="{C344628B-8570-4D0A-B074-F7CCF80DD209}">
      <dsp:nvSpPr>
        <dsp:cNvPr id="0" name=""/>
        <dsp:cNvSpPr/>
      </dsp:nvSpPr>
      <dsp:spPr>
        <a:xfrm>
          <a:off x="0" y="3815105"/>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9F8AF-7177-4528-80E2-9AF0F36FBA05}">
      <dsp:nvSpPr>
        <dsp:cNvPr id="0" name=""/>
        <dsp:cNvSpPr/>
      </dsp:nvSpPr>
      <dsp:spPr>
        <a:xfrm>
          <a:off x="307589" y="4043891"/>
          <a:ext cx="559254" cy="559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EDDEE-BDE2-4BCE-B380-DADA3CA8A591}">
      <dsp:nvSpPr>
        <dsp:cNvPr id="0" name=""/>
        <dsp:cNvSpPr/>
      </dsp:nvSpPr>
      <dsp:spPr>
        <a:xfrm>
          <a:off x="1174434" y="3815105"/>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a:t>Allows complex compositions of models and data</a:t>
          </a:r>
          <a:endParaRPr lang="en-US" sz="2200" kern="1200"/>
        </a:p>
      </dsp:txBody>
      <dsp:txXfrm>
        <a:off x="1174434" y="3815105"/>
        <a:ext cx="9844403" cy="10168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DFF7E-7647-4E38-9FFF-B50E4FC74B3F}">
      <dsp:nvSpPr>
        <dsp:cNvPr id="0" name=""/>
        <dsp:cNvSpPr/>
      </dsp:nvSpPr>
      <dsp:spPr>
        <a:xfrm>
          <a:off x="0" y="2006"/>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64EA6-E9B4-4E09-9EC2-F9DD0C1180A8}">
      <dsp:nvSpPr>
        <dsp:cNvPr id="0" name=""/>
        <dsp:cNvSpPr/>
      </dsp:nvSpPr>
      <dsp:spPr>
        <a:xfrm>
          <a:off x="307589" y="230792"/>
          <a:ext cx="559254" cy="559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19A87E-FC2D-4C19-B034-9EC902A1FC73}">
      <dsp:nvSpPr>
        <dsp:cNvPr id="0" name=""/>
        <dsp:cNvSpPr/>
      </dsp:nvSpPr>
      <dsp:spPr>
        <a:xfrm>
          <a:off x="1174434" y="2006"/>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dirty="0"/>
            <a:t>Open-source JavaScript library for working with LLMs</a:t>
          </a:r>
          <a:endParaRPr lang="en-US" sz="2200" kern="1200" dirty="0"/>
        </a:p>
      </dsp:txBody>
      <dsp:txXfrm>
        <a:off x="1174434" y="2006"/>
        <a:ext cx="9844403" cy="1016826"/>
      </dsp:txXfrm>
    </dsp:sp>
    <dsp:sp modelId="{1773C4E0-0CD6-467C-AAC0-BB12B9BB7AEA}">
      <dsp:nvSpPr>
        <dsp:cNvPr id="0" name=""/>
        <dsp:cNvSpPr/>
      </dsp:nvSpPr>
      <dsp:spPr>
        <a:xfrm>
          <a:off x="0" y="1273039"/>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D9A9B-F441-4491-B663-5D4C64C2AA80}">
      <dsp:nvSpPr>
        <dsp:cNvPr id="0" name=""/>
        <dsp:cNvSpPr/>
      </dsp:nvSpPr>
      <dsp:spPr>
        <a:xfrm>
          <a:off x="307589" y="1501825"/>
          <a:ext cx="559254" cy="559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76B921-E7B8-4D21-8170-4AC966817179}">
      <dsp:nvSpPr>
        <dsp:cNvPr id="0" name=""/>
        <dsp:cNvSpPr/>
      </dsp:nvSpPr>
      <dsp:spPr>
        <a:xfrm>
          <a:off x="1174434" y="1273039"/>
          <a:ext cx="4958477"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dirty="0"/>
            <a:t>Provides high-level abstractions</a:t>
          </a:r>
          <a:endParaRPr lang="en-US" sz="2200" kern="1200" dirty="0"/>
        </a:p>
      </dsp:txBody>
      <dsp:txXfrm>
        <a:off x="1174434" y="1273039"/>
        <a:ext cx="4958477" cy="1016826"/>
      </dsp:txXfrm>
    </dsp:sp>
    <dsp:sp modelId="{0E3C94C1-E973-4056-A618-9BB22E5A4DFC}">
      <dsp:nvSpPr>
        <dsp:cNvPr id="0" name=""/>
        <dsp:cNvSpPr/>
      </dsp:nvSpPr>
      <dsp:spPr>
        <a:xfrm>
          <a:off x="6132911" y="1273039"/>
          <a:ext cx="4885926"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800100">
            <a:lnSpc>
              <a:spcPct val="100000"/>
            </a:lnSpc>
            <a:spcBef>
              <a:spcPct val="0"/>
            </a:spcBef>
            <a:spcAft>
              <a:spcPct val="35000"/>
            </a:spcAft>
            <a:buNone/>
          </a:pPr>
          <a:r>
            <a:rPr lang="en-GB" sz="1800" kern="1200" baseline="0" dirty="0"/>
            <a:t>models, vector databases</a:t>
          </a:r>
          <a:r>
            <a:rPr lang="en-GB" sz="1800" kern="1200" baseline="0"/>
            <a:t>, agents…</a:t>
          </a:r>
          <a:endParaRPr lang="en-US" sz="1800" kern="1200" dirty="0"/>
        </a:p>
      </dsp:txBody>
      <dsp:txXfrm>
        <a:off x="6132911" y="1273039"/>
        <a:ext cx="4885926" cy="1016826"/>
      </dsp:txXfrm>
    </dsp:sp>
    <dsp:sp modelId="{02756EB7-53D4-4E10-9219-BFFF6F1341C4}">
      <dsp:nvSpPr>
        <dsp:cNvPr id="0" name=""/>
        <dsp:cNvSpPr/>
      </dsp:nvSpPr>
      <dsp:spPr>
        <a:xfrm>
          <a:off x="0" y="2544072"/>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8156CF-D095-4695-BC35-91AF80DDDE94}">
      <dsp:nvSpPr>
        <dsp:cNvPr id="0" name=""/>
        <dsp:cNvSpPr/>
      </dsp:nvSpPr>
      <dsp:spPr>
        <a:xfrm>
          <a:off x="307589" y="2772858"/>
          <a:ext cx="559254" cy="559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D50BB2-1D68-4F9D-A4E3-00DC17384FA2}">
      <dsp:nvSpPr>
        <dsp:cNvPr id="0" name=""/>
        <dsp:cNvSpPr/>
      </dsp:nvSpPr>
      <dsp:spPr>
        <a:xfrm>
          <a:off x="1174434" y="2544072"/>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a:t>Bridge between local and cloud-based components</a:t>
          </a:r>
          <a:endParaRPr lang="en-US" sz="2200" kern="1200"/>
        </a:p>
      </dsp:txBody>
      <dsp:txXfrm>
        <a:off x="1174434" y="2544072"/>
        <a:ext cx="9844403" cy="1016826"/>
      </dsp:txXfrm>
    </dsp:sp>
    <dsp:sp modelId="{C344628B-8570-4D0A-B074-F7CCF80DD209}">
      <dsp:nvSpPr>
        <dsp:cNvPr id="0" name=""/>
        <dsp:cNvSpPr/>
      </dsp:nvSpPr>
      <dsp:spPr>
        <a:xfrm>
          <a:off x="0" y="3815105"/>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9F8AF-7177-4528-80E2-9AF0F36FBA05}">
      <dsp:nvSpPr>
        <dsp:cNvPr id="0" name=""/>
        <dsp:cNvSpPr/>
      </dsp:nvSpPr>
      <dsp:spPr>
        <a:xfrm>
          <a:off x="307589" y="4043891"/>
          <a:ext cx="559254" cy="559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EDDEE-BDE2-4BCE-B380-DADA3CA8A591}">
      <dsp:nvSpPr>
        <dsp:cNvPr id="0" name=""/>
        <dsp:cNvSpPr/>
      </dsp:nvSpPr>
      <dsp:spPr>
        <a:xfrm>
          <a:off x="1174434" y="3815105"/>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a:t>Allows complex compositions of models and data</a:t>
          </a:r>
          <a:endParaRPr lang="en-US" sz="2200" kern="1200"/>
        </a:p>
      </dsp:txBody>
      <dsp:txXfrm>
        <a:off x="1174434" y="3815105"/>
        <a:ext cx="9844403" cy="10168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9/30/24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i="0" dirty="0"/>
              <a:t>In this session, w</a:t>
            </a:r>
            <a:r>
              <a:rPr lang="en-GB" b="0" i="0" dirty="0" err="1">
                <a:solidFill>
                  <a:srgbClr val="373432"/>
                </a:solidFill>
                <a:effectLst/>
                <a:highlight>
                  <a:srgbClr val="FFFFFF"/>
                </a:highlight>
                <a:latin typeface="Segoe Sans Text Semibold" pitchFamily="2" charset="0"/>
              </a:rPr>
              <a:t>e’ll</a:t>
            </a:r>
            <a:r>
              <a:rPr lang="en-GB" b="0" i="0" dirty="0">
                <a:solidFill>
                  <a:srgbClr val="373432"/>
                </a:solidFill>
                <a:effectLst/>
                <a:highlight>
                  <a:srgbClr val="FFFFFF"/>
                </a:highlight>
                <a:latin typeface="Segoe Sans Text Semibold" pitchFamily="2" charset="0"/>
              </a:rPr>
              <a:t> see how you can s</a:t>
            </a:r>
            <a:r>
              <a:rPr lang="en-GB" b="0" i="0" dirty="0">
                <a:solidFill>
                  <a:srgbClr val="569CD6"/>
                </a:solidFill>
                <a:effectLst/>
                <a:highlight>
                  <a:srgbClr val="1E1E1E"/>
                </a:highlight>
                <a:latin typeface="Menlo" panose="020B0609030804020204" pitchFamily="49" charset="0"/>
              </a:rPr>
              <a:t>peed up your AI development using the </a:t>
            </a:r>
            <a:r>
              <a:rPr lang="en-GB" b="0" i="0" dirty="0" err="1">
                <a:solidFill>
                  <a:srgbClr val="569CD6"/>
                </a:solidFill>
                <a:effectLst/>
                <a:highlight>
                  <a:srgbClr val="1E1E1E"/>
                </a:highlight>
                <a:latin typeface="Menlo" panose="020B0609030804020204" pitchFamily="49" charset="0"/>
              </a:rPr>
              <a:t>LangChain.js</a:t>
            </a:r>
            <a:r>
              <a:rPr lang="en-GB" b="0" i="0" dirty="0">
                <a:solidFill>
                  <a:srgbClr val="569CD6"/>
                </a:solidFill>
                <a:effectLst/>
                <a:highlight>
                  <a:srgbClr val="1E1E1E"/>
                </a:highlight>
                <a:latin typeface="Menlo" panose="020B0609030804020204" pitchFamily="49" charset="0"/>
              </a:rPr>
              <a:t> framework.</a:t>
            </a:r>
            <a:endParaRPr lang="en-GB" b="0" i="0" dirty="0">
              <a:solidFill>
                <a:srgbClr val="D4D4D4"/>
              </a:solidFill>
              <a:effectLst/>
              <a:highlight>
                <a:srgbClr val="1E1E1E"/>
              </a:highlight>
              <a:latin typeface="Menlo" panose="020B0609030804020204" pitchFamily="49" charset="0"/>
            </a:endParaRPr>
          </a:p>
          <a:p>
            <a:endParaRPr lang="en-FR" i="0" dirty="0"/>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3357630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Let’s see a practical example of how you can use LangChain.js to quickly create an application prototype that works locally first, and then deploy it to Azure.</a:t>
            </a:r>
          </a:p>
        </p:txBody>
      </p:sp>
      <p:sp>
        <p:nvSpPr>
          <p:cNvPr id="4" name="Slide Number Placeholder 3"/>
          <p:cNvSpPr>
            <a:spLocks noGrp="1"/>
          </p:cNvSpPr>
          <p:nvPr>
            <p:ph type="sldNum" sz="quarter" idx="5"/>
          </p:nvPr>
        </p:nvSpPr>
        <p:spPr/>
        <p:txBody>
          <a:bodyPr/>
          <a:lstStyle/>
          <a:p>
            <a:fld id="{2EC86414-21C5-45A7-8388-0ABFCD8FF16B}" type="slidenum">
              <a:rPr lang="en-US" smtClean="0"/>
              <a:t>10</a:t>
            </a:fld>
            <a:endParaRPr lang="en-US"/>
          </a:p>
        </p:txBody>
      </p:sp>
    </p:spTree>
    <p:extLst>
      <p:ext uri="{BB962C8B-B14F-4D97-AF65-F5344CB8AC3E}">
        <p14:creationId xmlns:p14="http://schemas.microsoft.com/office/powerpoint/2010/main" val="3384417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For this demo I wanted to build an API where I can send a link to a YouTube video and ask a question, so I can get an answer without having to watch the video.</a:t>
            </a:r>
          </a:p>
          <a:p>
            <a:r>
              <a:rPr lang="en-GB" b="0" dirty="0"/>
              <a:t>Let’s see how we implemented that with </a:t>
            </a:r>
            <a:r>
              <a:rPr lang="en-GB" b="0" dirty="0" err="1"/>
              <a:t>LangChain.js</a:t>
            </a:r>
            <a:r>
              <a:rPr lang="en-GB" b="0" dirty="0"/>
              <a:t>.</a:t>
            </a:r>
          </a:p>
          <a:p>
            <a:endParaRPr lang="en-GB" b="1" dirty="0"/>
          </a:p>
          <a:p>
            <a:pPr algn="l"/>
            <a:r>
              <a:rPr lang="en-GB" b="1" dirty="0"/>
              <a:t>DEMO:</a:t>
            </a:r>
            <a:r>
              <a:rPr lang="en-GB" dirty="0"/>
              <a:t> open this repo’s code: https://</a:t>
            </a:r>
            <a:r>
              <a:rPr lang="en-GB" dirty="0" err="1"/>
              <a:t>github.com</a:t>
            </a:r>
            <a:r>
              <a:rPr lang="en-GB" dirty="0"/>
              <a:t>/Azure-Samples/</a:t>
            </a:r>
            <a:r>
              <a:rPr lang="en-GB" dirty="0" err="1"/>
              <a:t>langchainjs</a:t>
            </a:r>
            <a:r>
              <a:rPr lang="en-GB" dirty="0"/>
              <a:t>-</a:t>
            </a:r>
            <a:r>
              <a:rPr lang="en-GB" dirty="0" err="1"/>
              <a:t>quickstart</a:t>
            </a:r>
            <a:r>
              <a:rPr lang="en-GB" dirty="0"/>
              <a:t>-demo</a:t>
            </a:r>
          </a:p>
          <a:p>
            <a:pPr marL="228600" indent="-228600" algn="l">
              <a:buFont typeface="+mj-lt"/>
              <a:buAutoNum type="arabicPeriod"/>
            </a:pPr>
            <a:r>
              <a:rPr lang="en-GB" b="0" i="0" dirty="0">
                <a:solidFill>
                  <a:srgbClr val="000000"/>
                </a:solidFill>
                <a:effectLst/>
                <a:latin typeface="Segoe Sans Text" pitchFamily="2" charset="0"/>
              </a:rPr>
              <a:t>open </a:t>
            </a:r>
            <a:r>
              <a:rPr lang="en-GB" b="0" i="0" dirty="0" err="1">
                <a:solidFill>
                  <a:srgbClr val="000000"/>
                </a:solidFill>
                <a:effectLst/>
                <a:latin typeface="Segoe Sans Text" pitchFamily="2" charset="0"/>
              </a:rPr>
              <a:t>local.js</a:t>
            </a:r>
            <a:r>
              <a:rPr lang="en-GB" b="0" i="0" dirty="0">
                <a:solidFill>
                  <a:srgbClr val="000000"/>
                </a:solidFill>
                <a:effectLst/>
                <a:latin typeface="Segoe Sans Text" pitchFamily="2" charset="0"/>
              </a:rPr>
              <a:t>, and explain the code step by step</a:t>
            </a:r>
          </a:p>
          <a:p>
            <a:pPr marL="228600" indent="-228600" algn="l">
              <a:buFont typeface="+mj-lt"/>
              <a:buAutoNum type="arabicPeriod"/>
            </a:pPr>
            <a:r>
              <a:rPr lang="en-GB" b="1" i="0" dirty="0">
                <a:solidFill>
                  <a:srgbClr val="000000"/>
                </a:solidFill>
                <a:effectLst/>
                <a:latin typeface="Segoe Sans Text" pitchFamily="2" charset="0"/>
              </a:rPr>
              <a:t>Run </a:t>
            </a:r>
            <a:r>
              <a:rPr lang="en-GB" b="0" i="0" dirty="0">
                <a:solidFill>
                  <a:srgbClr val="000000"/>
                </a:solidFill>
                <a:effectLst/>
                <a:latin typeface="Segoe Sans Text" pitchFamily="2" charset="0"/>
              </a:rPr>
              <a:t>the demo using play button</a:t>
            </a:r>
          </a:p>
          <a:p>
            <a:pPr marL="228600" indent="-228600" algn="l">
              <a:buFont typeface="+mj-lt"/>
              <a:buAutoNum type="arabicPeriod"/>
            </a:pPr>
            <a:r>
              <a:rPr lang="en-GB" b="0" i="0" dirty="0">
                <a:solidFill>
                  <a:srgbClr val="000000"/>
                </a:solidFill>
                <a:effectLst/>
                <a:latin typeface="Segoe Sans Text Semibold" pitchFamily="2" charset="0"/>
              </a:rPr>
              <a:t>Update the prototype to use Azure:</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Replace model/</a:t>
            </a:r>
            <a:r>
              <a:rPr lang="en-GB" b="0" i="0" dirty="0" err="1">
                <a:solidFill>
                  <a:srgbClr val="000000"/>
                </a:solidFill>
                <a:effectLst/>
                <a:latin typeface="Segoe Sans Text" pitchFamily="2" charset="0"/>
              </a:rPr>
              <a:t>db</a:t>
            </a:r>
            <a:r>
              <a:rPr lang="en-GB" b="0" i="0" dirty="0">
                <a:solidFill>
                  <a:srgbClr val="000000"/>
                </a:solidFill>
                <a:effectLst/>
                <a:latin typeface="Segoe Sans Text" pitchFamily="2" charset="0"/>
              </a:rPr>
              <a:t> imports</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Use the </a:t>
            </a:r>
            <a:r>
              <a:rPr lang="en-GB" b="1" i="0" dirty="0">
                <a:solidFill>
                  <a:srgbClr val="000000"/>
                </a:solidFill>
                <a:effectLst/>
                <a:latin typeface="Segoe Sans Text" pitchFamily="2" charset="0"/>
              </a:rPr>
              <a:t>imp</a:t>
            </a:r>
            <a:r>
              <a:rPr lang="en-GB" b="0" i="0" dirty="0">
                <a:solidFill>
                  <a:srgbClr val="000000"/>
                </a:solidFill>
                <a:effectLst/>
                <a:latin typeface="Segoe Sans Text" pitchFamily="2" charset="0"/>
              </a:rPr>
              <a:t> snippet</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Replace the model </a:t>
            </a:r>
            <a:r>
              <a:rPr lang="en-GB" b="0" i="0" dirty="0" err="1">
                <a:solidFill>
                  <a:srgbClr val="000000"/>
                </a:solidFill>
                <a:effectLst/>
                <a:latin typeface="Segoe Sans Text" pitchFamily="2" charset="0"/>
              </a:rPr>
              <a:t>init</a:t>
            </a:r>
            <a:r>
              <a:rPr lang="en-GB" b="0" i="0" dirty="0">
                <a:solidFill>
                  <a:srgbClr val="000000"/>
                </a:solidFill>
                <a:effectLst/>
                <a:latin typeface="Segoe Sans Text" pitchFamily="2" charset="0"/>
              </a:rPr>
              <a:t> section</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Use Copilot or </a:t>
            </a:r>
            <a:r>
              <a:rPr lang="en-GB" b="1" i="0" dirty="0" err="1">
                <a:solidFill>
                  <a:srgbClr val="000000"/>
                </a:solidFill>
                <a:effectLst/>
                <a:latin typeface="Segoe Sans Text" pitchFamily="2" charset="0"/>
              </a:rPr>
              <a:t>newai</a:t>
            </a:r>
            <a:r>
              <a:rPr lang="en-GB" b="0" i="0" dirty="0">
                <a:solidFill>
                  <a:srgbClr val="000000"/>
                </a:solidFill>
                <a:effectLst/>
                <a:latin typeface="Segoe Sans Text" pitchFamily="2" charset="0"/>
              </a:rPr>
              <a:t> snippet for the AI Search part</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Explain that the models are defined in .env file (show the file)</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Replace the embeddings part</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Use the </a:t>
            </a:r>
            <a:r>
              <a:rPr lang="en-GB" b="1" i="0" dirty="0">
                <a:solidFill>
                  <a:srgbClr val="000000"/>
                </a:solidFill>
                <a:effectLst/>
                <a:latin typeface="Segoe Sans Text" pitchFamily="2" charset="0"/>
              </a:rPr>
              <a:t>sea</a:t>
            </a:r>
            <a:r>
              <a:rPr lang="en-GB" b="0" i="0" dirty="0">
                <a:solidFill>
                  <a:srgbClr val="000000"/>
                </a:solidFill>
                <a:effectLst/>
                <a:latin typeface="Segoe Sans Text" pitchFamily="2" charset="0"/>
              </a:rPr>
              <a:t> snippet to first need to check if documents are already indexed</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Add snippet (or use Copilot) to complete the embedding part</a:t>
            </a:r>
          </a:p>
          <a:p>
            <a:pPr marL="228600" lvl="0" indent="-228600" algn="l">
              <a:buFont typeface="+mj-lt"/>
              <a:buAutoNum type="arabicPeriod"/>
            </a:pPr>
            <a:r>
              <a:rPr lang="en-GB" b="1" i="0" dirty="0" err="1">
                <a:solidFill>
                  <a:srgbClr val="000000"/>
                </a:solidFill>
                <a:effectLst/>
                <a:latin typeface="Segoe Sans Text" pitchFamily="2" charset="0"/>
              </a:rPr>
              <a:t>npm</a:t>
            </a:r>
            <a:r>
              <a:rPr lang="en-GB" b="1" i="0" dirty="0">
                <a:solidFill>
                  <a:srgbClr val="000000"/>
                </a:solidFill>
                <a:effectLst/>
                <a:latin typeface="Segoe Sans Text" pitchFamily="2" charset="0"/>
              </a:rPr>
              <a:t> start</a:t>
            </a:r>
            <a:r>
              <a:rPr lang="en-GB" b="0" i="0" dirty="0">
                <a:solidFill>
                  <a:srgbClr val="000000"/>
                </a:solidFill>
                <a:effectLst/>
                <a:latin typeface="Segoe Sans Text" pitchFamily="2" charset="0"/>
              </a:rPr>
              <a:t> to run the demo again</a:t>
            </a:r>
          </a:p>
          <a:p>
            <a:pPr marL="0" lvl="0" indent="0" algn="l">
              <a:buFont typeface="+mj-lt"/>
              <a:buNone/>
            </a:pPr>
            <a:endParaRPr lang="en-GB" b="0" i="0" dirty="0">
              <a:solidFill>
                <a:srgbClr val="000000"/>
              </a:solidFill>
              <a:effectLst/>
              <a:latin typeface="Segoe Sans Text" pitchFamily="2" charset="0"/>
            </a:endParaRPr>
          </a:p>
          <a:p>
            <a:pPr marL="0" lvl="0" indent="0" algn="l">
              <a:buFont typeface="+mj-lt"/>
              <a:buNone/>
            </a:pPr>
            <a:r>
              <a:rPr lang="en-GB" b="0" i="0" dirty="0">
                <a:solidFill>
                  <a:srgbClr val="000000"/>
                </a:solidFill>
                <a:effectLst/>
                <a:latin typeface="Segoe Sans Text" pitchFamily="2" charset="0"/>
              </a:rPr>
              <a:t>We did not have to change any of the workflow logic, as you’ve seen the migration is quite straightforward. Now I can take this code and wrap it in a serverless function to deploy it to Azure.</a:t>
            </a:r>
          </a:p>
          <a:p>
            <a:pPr marL="0" lvl="0" indent="0" algn="l">
              <a:buFont typeface="+mj-lt"/>
              <a:buNone/>
            </a:pPr>
            <a:r>
              <a:rPr lang="en-GB" b="0" i="0" dirty="0">
                <a:solidFill>
                  <a:srgbClr val="000000"/>
                </a:solidFill>
                <a:effectLst/>
                <a:latin typeface="Segoe Sans Text" pitchFamily="2" charset="0"/>
              </a:rPr>
              <a:t>If you want to take a closer look at this demo, you’ll find the link to the </a:t>
            </a:r>
            <a:r>
              <a:rPr lang="en-GB" b="0" i="0" dirty="0" err="1">
                <a:solidFill>
                  <a:srgbClr val="000000"/>
                </a:solidFill>
                <a:effectLst/>
                <a:latin typeface="Segoe Sans Text" pitchFamily="2" charset="0"/>
              </a:rPr>
              <a:t>github</a:t>
            </a:r>
            <a:r>
              <a:rPr lang="en-GB" b="0" i="0" dirty="0">
                <a:solidFill>
                  <a:srgbClr val="000000"/>
                </a:solidFill>
                <a:effectLst/>
                <a:latin typeface="Segoe Sans Text" pitchFamily="2" charset="0"/>
              </a:rPr>
              <a:t> repo in the video description.</a:t>
            </a:r>
          </a:p>
          <a:p>
            <a:pPr marL="0" lvl="0" indent="0" algn="l">
              <a:buFont typeface="+mj-lt"/>
              <a:buNone/>
            </a:pPr>
            <a:endParaRPr lang="en-GB" b="0" i="0" dirty="0">
              <a:solidFill>
                <a:srgbClr val="000000"/>
              </a:solidFill>
              <a:effectLst/>
              <a:latin typeface="Segoe Sans Text" pitchFamily="2" charset="0"/>
            </a:endParaRPr>
          </a:p>
          <a:p>
            <a:pPr marL="0" lvl="0" indent="0" algn="l">
              <a:buFont typeface="+mj-lt"/>
              <a:buNone/>
            </a:pPr>
            <a:r>
              <a:rPr lang="en-GB" b="0" i="1">
                <a:solidFill>
                  <a:srgbClr val="000000"/>
                </a:solidFill>
                <a:effectLst/>
                <a:latin typeface="Segoe Sans Text" pitchFamily="2" charset="0"/>
              </a:rPr>
              <a:t>Next session: </a:t>
            </a:r>
            <a:r>
              <a:rPr lang="en-GB" b="0" i="1" dirty="0">
                <a:solidFill>
                  <a:srgbClr val="000000"/>
                </a:solidFill>
                <a:effectLst/>
                <a:latin typeface="Segoe Sans Text" pitchFamily="2" charset="0"/>
              </a:rPr>
              <a:t>we’ll detail how you can install and use local AI models on your machine using </a:t>
            </a:r>
            <a:r>
              <a:rPr lang="en-GB" b="0" i="1" dirty="0" err="1">
                <a:solidFill>
                  <a:srgbClr val="000000"/>
                </a:solidFill>
                <a:effectLst/>
                <a:latin typeface="Segoe Sans Text" pitchFamily="2" charset="0"/>
              </a:rPr>
              <a:t>Ollama</a:t>
            </a:r>
            <a:r>
              <a:rPr lang="en-GB" b="0" i="1" dirty="0">
                <a:solidFill>
                  <a:srgbClr val="000000"/>
                </a:solidFill>
                <a:effectLst/>
                <a:latin typeface="Segoe Sans Text" pitchFamily="2" charset="0"/>
              </a:rPr>
              <a:t>, like I just did in the demo.</a:t>
            </a:r>
          </a:p>
          <a:p>
            <a:endParaRPr lang="en-GB" dirty="0"/>
          </a:p>
        </p:txBody>
      </p:sp>
      <p:sp>
        <p:nvSpPr>
          <p:cNvPr id="4" name="Slide Number Placeholder 3"/>
          <p:cNvSpPr>
            <a:spLocks noGrp="1"/>
          </p:cNvSpPr>
          <p:nvPr>
            <p:ph type="sldNum" sz="quarter" idx="5"/>
          </p:nvPr>
        </p:nvSpPr>
        <p:spPr/>
        <p:txBody>
          <a:bodyPr/>
          <a:lstStyle/>
          <a:p>
            <a:fld id="{2EC86414-21C5-45A7-8388-0ABFCD8FF16B}" type="slidenum">
              <a:rPr lang="en-US" smtClean="0"/>
              <a:t>11</a:t>
            </a:fld>
            <a:endParaRPr lang="en-US"/>
          </a:p>
        </p:txBody>
      </p:sp>
    </p:spTree>
    <p:extLst>
      <p:ext uri="{BB962C8B-B14F-4D97-AF65-F5344CB8AC3E}">
        <p14:creationId xmlns:p14="http://schemas.microsoft.com/office/powerpoint/2010/main" val="2410707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12</a:t>
            </a:fld>
            <a:endParaRPr lang="en-US"/>
          </a:p>
        </p:txBody>
      </p:sp>
    </p:spTree>
    <p:extLst>
      <p:ext uri="{BB962C8B-B14F-4D97-AF65-F5344CB8AC3E}">
        <p14:creationId xmlns:p14="http://schemas.microsoft.com/office/powerpoint/2010/main" val="447846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13</a:t>
            </a:fld>
            <a:endParaRPr lang="en-US"/>
          </a:p>
        </p:txBody>
      </p:sp>
    </p:spTree>
    <p:extLst>
      <p:ext uri="{BB962C8B-B14F-4D97-AF65-F5344CB8AC3E}">
        <p14:creationId xmlns:p14="http://schemas.microsoft.com/office/powerpoint/2010/main" val="181468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The Generative AI field is evolving very fast, and there’s still so much to explore!</a:t>
            </a:r>
          </a:p>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When things move fast like this, you need to be able to experiment and iterate quickly. First to validate your ideas with a prototype, then to scale up to production if it works.</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2</a:t>
            </a:fld>
            <a:endParaRPr lang="en-US"/>
          </a:p>
        </p:txBody>
      </p:sp>
    </p:spTree>
    <p:extLst>
      <p:ext uri="{BB962C8B-B14F-4D97-AF65-F5344CB8AC3E}">
        <p14:creationId xmlns:p14="http://schemas.microsoft.com/office/powerpoint/2010/main" val="3084230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17A1B-27F9-8F35-C002-CFA9065D0C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4BD02-9803-F58E-5CE4-5225667A26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896198-2F5D-D54B-5D3F-F96D5E74ECDC}"/>
              </a:ext>
            </a:extLst>
          </p:cNvPr>
          <p:cNvSpPr>
            <a:spLocks noGrp="1"/>
          </p:cNvSpPr>
          <p:nvPr>
            <p:ph type="body" idx="1"/>
          </p:nvPr>
        </p:nvSpPr>
        <p:spPr/>
        <p:txBody>
          <a:bodyPr/>
          <a:lstStyle/>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The Generative AI field is evolving very fast, and there’s still so much to explore!</a:t>
            </a:r>
          </a:p>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When things move fast like this, you need to be able to experiment and iterate quickly. First to validate your ideas with a prototype, then to scale up to production if it works.</a:t>
            </a:r>
          </a:p>
          <a:p>
            <a:endParaRPr lang="en-FR" dirty="0"/>
          </a:p>
        </p:txBody>
      </p:sp>
      <p:sp>
        <p:nvSpPr>
          <p:cNvPr id="4" name="Slide Number Placeholder 3">
            <a:extLst>
              <a:ext uri="{FF2B5EF4-FFF2-40B4-BE49-F238E27FC236}">
                <a16:creationId xmlns:a16="http://schemas.microsoft.com/office/drawing/2014/main" id="{C2173755-3EF8-EDF2-0564-92FBD507C6D9}"/>
              </a:ext>
            </a:extLst>
          </p:cNvPr>
          <p:cNvSpPr>
            <a:spLocks noGrp="1"/>
          </p:cNvSpPr>
          <p:nvPr>
            <p:ph type="sldNum" sz="quarter" idx="5"/>
          </p:nvPr>
        </p:nvSpPr>
        <p:spPr/>
        <p:txBody>
          <a:bodyPr/>
          <a:lstStyle/>
          <a:p>
            <a:fld id="{2EC86414-21C5-45A7-8388-0ABFCD8FF16B}" type="slidenum">
              <a:rPr lang="en-US" smtClean="0"/>
              <a:t>3</a:t>
            </a:fld>
            <a:endParaRPr lang="en-US"/>
          </a:p>
        </p:txBody>
      </p:sp>
    </p:spTree>
    <p:extLst>
      <p:ext uri="{BB962C8B-B14F-4D97-AF65-F5344CB8AC3E}">
        <p14:creationId xmlns:p14="http://schemas.microsoft.com/office/powerpoint/2010/main" val="2070995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Let me introduce you to </a:t>
            </a:r>
            <a:r>
              <a:rPr lang="en-GB" b="0" i="0" dirty="0" err="1">
                <a:solidFill>
                  <a:srgbClr val="000000"/>
                </a:solidFill>
                <a:effectLst/>
                <a:highlight>
                  <a:srgbClr val="FFFFFF"/>
                </a:highlight>
                <a:latin typeface="Segoe Sans Text" pitchFamily="2" charset="0"/>
              </a:rPr>
              <a:t>LangChain.js</a:t>
            </a:r>
            <a:r>
              <a:rPr lang="en-GB" b="0" i="0" dirty="0">
                <a:solidFill>
                  <a:srgbClr val="000000"/>
                </a:solidFill>
                <a:effectLst/>
                <a:highlight>
                  <a:srgbClr val="FFFFFF"/>
                </a:highlight>
                <a:latin typeface="Segoe Sans Text" pitchFamily="2" charset="0"/>
              </a:rPr>
              <a:t>, a JavaScript library for working with large language models (LLMs).</a:t>
            </a:r>
          </a:p>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If the name sounds familiar, it's because it's the sister project of LangChain, which is made for Python, and it’s one of the popular open-source project in the AI community.</a:t>
            </a:r>
          </a:p>
          <a:p>
            <a:pPr algn="l">
              <a:buFont typeface="Arial" panose="020B0604020202020204" pitchFamily="34" charset="0"/>
              <a:buNone/>
            </a:pPr>
            <a:endParaRPr lang="en-GB" b="0" i="0" dirty="0">
              <a:solidFill>
                <a:srgbClr val="000000"/>
              </a:solidFill>
              <a:effectLst/>
              <a:highlight>
                <a:srgbClr val="FFFFFF"/>
              </a:highlight>
              <a:latin typeface="Segoe Sans Text" pitchFamily="2" charset="0"/>
            </a:endParaRPr>
          </a:p>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It's a great tool for experimenting and building generative AI apps very quickly.</a:t>
            </a:r>
          </a:p>
        </p:txBody>
      </p:sp>
      <p:sp>
        <p:nvSpPr>
          <p:cNvPr id="4" name="Slide Number Placeholder 3"/>
          <p:cNvSpPr>
            <a:spLocks noGrp="1"/>
          </p:cNvSpPr>
          <p:nvPr>
            <p:ph type="sldNum" sz="quarter" idx="5"/>
          </p:nvPr>
        </p:nvSpPr>
        <p:spPr/>
        <p:txBody>
          <a:bodyPr/>
          <a:lstStyle/>
          <a:p>
            <a:fld id="{2EC86414-21C5-45A7-8388-0ABFCD8FF16B}" type="slidenum">
              <a:rPr lang="en-US" smtClean="0"/>
              <a:t>4</a:t>
            </a:fld>
            <a:endParaRPr lang="en-US"/>
          </a:p>
        </p:txBody>
      </p:sp>
    </p:spTree>
    <p:extLst>
      <p:ext uri="{BB962C8B-B14F-4D97-AF65-F5344CB8AC3E}">
        <p14:creationId xmlns:p14="http://schemas.microsoft.com/office/powerpoint/2010/main" val="176537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6F2C4-5528-366D-A418-06AB490C4D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4A23E-A884-9FB5-E0CD-3A4B596098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79B5EC-C220-F01A-AF1B-FEA60DCAA308}"/>
              </a:ext>
            </a:extLst>
          </p:cNvPr>
          <p:cNvSpPr>
            <a:spLocks noGrp="1"/>
          </p:cNvSpPr>
          <p:nvPr>
            <p:ph type="body" idx="1"/>
          </p:nvPr>
        </p:nvSpPr>
        <p:spPr/>
        <p:txBody>
          <a:bodyPr/>
          <a:lstStyle/>
          <a:p>
            <a:pPr marL="171450" indent="-171450" algn="l">
              <a:buFont typeface="Arial" panose="020B0604020202020204" pitchFamily="34" charset="0"/>
              <a:buChar char="•"/>
            </a:pPr>
            <a:r>
              <a:rPr lang="en-GB" b="0" i="0" dirty="0" err="1">
                <a:solidFill>
                  <a:srgbClr val="000000"/>
                </a:solidFill>
                <a:effectLst/>
                <a:highlight>
                  <a:srgbClr val="FFFFFF"/>
                </a:highlight>
                <a:latin typeface="Segoe Sans Text" pitchFamily="2" charset="0"/>
              </a:rPr>
              <a:t>LangChain.js</a:t>
            </a:r>
            <a:r>
              <a:rPr lang="en-GB" b="0" i="0" dirty="0">
                <a:solidFill>
                  <a:srgbClr val="000000"/>
                </a:solidFill>
                <a:effectLst/>
                <a:highlight>
                  <a:srgbClr val="FFFFFF"/>
                </a:highlight>
                <a:latin typeface="Segoe Sans Text" pitchFamily="2" charset="0"/>
              </a:rPr>
              <a:t> is an open-source JavaScript library for working with LLMs</a:t>
            </a:r>
          </a:p>
          <a:p>
            <a:pPr marL="171450" indent="-171450" algn="l">
              <a:buFont typeface="Arial" panose="020B0604020202020204" pitchFamily="34" charset="0"/>
              <a:buChar char="•"/>
            </a:pPr>
            <a:r>
              <a:rPr lang="en-GB" b="0" i="0" dirty="0">
                <a:solidFill>
                  <a:srgbClr val="000000"/>
                </a:solidFill>
                <a:effectLst/>
                <a:highlight>
                  <a:srgbClr val="FFFFFF"/>
                </a:highlight>
                <a:latin typeface="Segoe Sans Text" pitchFamily="2" charset="0"/>
              </a:rPr>
              <a:t>It provides high-level abstraction for all the components you might need when creating your AI application,</a:t>
            </a:r>
          </a:p>
          <a:p>
            <a:pPr marL="171450" indent="-171450" algn="l">
              <a:buFont typeface="Arial" panose="020B0604020202020204" pitchFamily="34" charset="0"/>
              <a:buChar char="•"/>
            </a:pPr>
            <a:r>
              <a:rPr lang="en-GB" b="0" i="0" dirty="0">
                <a:solidFill>
                  <a:srgbClr val="000000"/>
                </a:solidFill>
                <a:effectLst/>
                <a:highlight>
                  <a:srgbClr val="FFFFFF"/>
                </a:highlight>
                <a:latin typeface="Segoe Sans Text" pitchFamily="2" charset="0"/>
              </a:rPr>
              <a:t>And thanks to a compatibility layer it makes it easy to swap components like models or vector database, allowing to quickly switch from local to cloud resources.</a:t>
            </a:r>
          </a:p>
          <a:p>
            <a:pPr marL="171450" indent="-171450" algn="l">
              <a:buFont typeface="Arial" panose="020B0604020202020204" pitchFamily="34" charset="0"/>
              <a:buChar char="•"/>
            </a:pPr>
            <a:r>
              <a:rPr lang="en-GB" b="0" i="0" dirty="0">
                <a:solidFill>
                  <a:srgbClr val="000000"/>
                </a:solidFill>
                <a:effectLst/>
                <a:highlight>
                  <a:srgbClr val="FFFFFF"/>
                </a:highlight>
                <a:latin typeface="Segoe Sans Text" pitchFamily="2" charset="0"/>
              </a:rPr>
              <a:t>It gives you tools to create complex workflows that use your own data, like RAG applications</a:t>
            </a:r>
          </a:p>
          <a:p>
            <a:endParaRPr lang="en-FR" dirty="0"/>
          </a:p>
        </p:txBody>
      </p:sp>
      <p:sp>
        <p:nvSpPr>
          <p:cNvPr id="4" name="Slide Number Placeholder 3">
            <a:extLst>
              <a:ext uri="{FF2B5EF4-FFF2-40B4-BE49-F238E27FC236}">
                <a16:creationId xmlns:a16="http://schemas.microsoft.com/office/drawing/2014/main" id="{416D3E37-89CA-FA26-8FC5-2D1AC94FFECF}"/>
              </a:ext>
            </a:extLst>
          </p:cNvPr>
          <p:cNvSpPr>
            <a:spLocks noGrp="1"/>
          </p:cNvSpPr>
          <p:nvPr>
            <p:ph type="sldNum" sz="quarter" idx="5"/>
          </p:nvPr>
        </p:nvSpPr>
        <p:spPr/>
        <p:txBody>
          <a:bodyPr/>
          <a:lstStyle/>
          <a:p>
            <a:fld id="{2EC86414-21C5-45A7-8388-0ABFCD8FF16B}" type="slidenum">
              <a:rPr lang="en-US" smtClean="0"/>
              <a:t>5</a:t>
            </a:fld>
            <a:endParaRPr lang="en-US"/>
          </a:p>
        </p:txBody>
      </p:sp>
    </p:spTree>
    <p:extLst>
      <p:ext uri="{BB962C8B-B14F-4D97-AF65-F5344CB8AC3E}">
        <p14:creationId xmlns:p14="http://schemas.microsoft.com/office/powerpoint/2010/main" val="242805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take a look at some of the core concepts of the framework</a:t>
            </a:r>
            <a:r>
              <a:rPr lang="en-FR" dirty="0"/>
              <a:t>.</a:t>
            </a:r>
            <a:endParaRPr lang="en-US" dirty="0"/>
          </a:p>
        </p:txBody>
      </p:sp>
      <p:sp>
        <p:nvSpPr>
          <p:cNvPr id="4" name="Slide Number Placeholder 3"/>
          <p:cNvSpPr>
            <a:spLocks noGrp="1"/>
          </p:cNvSpPr>
          <p:nvPr>
            <p:ph type="sldNum" sz="quarter" idx="5"/>
          </p:nvPr>
        </p:nvSpPr>
        <p:spPr/>
        <p:txBody>
          <a:bodyPr/>
          <a:lstStyle/>
          <a:p>
            <a:fld id="{2EC86414-21C5-45A7-8388-0ABFCD8FF16B}" type="slidenum">
              <a:rPr lang="en-US" smtClean="0"/>
              <a:t>6</a:t>
            </a:fld>
            <a:endParaRPr lang="en-US"/>
          </a:p>
        </p:txBody>
      </p:sp>
    </p:spTree>
    <p:extLst>
      <p:ext uri="{BB962C8B-B14F-4D97-AF65-F5344CB8AC3E}">
        <p14:creationId xmlns:p14="http://schemas.microsoft.com/office/powerpoint/2010/main" val="708896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EF6B1-71B3-9EAB-1D2F-6F83950265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148711-B722-124B-EDDC-9B39D0D2E7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A5DE64-EB99-A323-B5C2-2BA1519958F5}"/>
              </a:ext>
            </a:extLst>
          </p:cNvPr>
          <p:cNvSpPr>
            <a:spLocks noGrp="1"/>
          </p:cNvSpPr>
          <p:nvPr>
            <p:ph type="body" idx="1"/>
          </p:nvPr>
        </p:nvSpPr>
        <p:spPr/>
        <p:txBody>
          <a:bodyPr/>
          <a:lstStyle/>
          <a:p>
            <a:r>
              <a:rPr lang="en-US" dirty="0"/>
              <a:t>LangChain includes helpers to create prompt templates.</a:t>
            </a:r>
          </a:p>
          <a:p>
            <a:r>
              <a:rPr lang="en-US" dirty="0"/>
              <a:t>It allows to inject user input and parameters or augment the context of your prompts dynamically.</a:t>
            </a:r>
          </a:p>
          <a:p>
            <a:endParaRPr lang="en-US" dirty="0"/>
          </a:p>
          <a:p>
            <a:r>
              <a:rPr lang="en-US" dirty="0"/>
              <a:t>In this simple example, we have chat prompt template to generate jokes on a specific topic.</a:t>
            </a:r>
          </a:p>
          <a:p>
            <a:r>
              <a:rPr lang="en-US" dirty="0"/>
              <a:t>When invoking the template, we can set which topic we want and the placeholder in the prompt will be updated.</a:t>
            </a:r>
          </a:p>
          <a:p>
            <a:endParaRPr lang="en-US" dirty="0"/>
          </a:p>
          <a:p>
            <a:r>
              <a:rPr lang="en-US" dirty="0"/>
              <a:t>This is especially useful when you’re building complex workflows where the prompts is augmented in different steps.</a:t>
            </a:r>
          </a:p>
        </p:txBody>
      </p:sp>
      <p:sp>
        <p:nvSpPr>
          <p:cNvPr id="4" name="Header Placeholder 3">
            <a:extLst>
              <a:ext uri="{FF2B5EF4-FFF2-40B4-BE49-F238E27FC236}">
                <a16:creationId xmlns:a16="http://schemas.microsoft.com/office/drawing/2014/main" id="{13CBEA43-3853-8B60-4532-B706A5E9CC6A}"/>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534C4E5-79E2-E737-738E-48221F3887C9}"/>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F0A1F348-6CDF-69F4-F16E-5B23930C5FA1}"/>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EA92D569-E31E-0B5A-A98B-9CCA420C94B7}"/>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24933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4376F-BFAC-34D1-3E82-48D7DCD848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B9129D-395D-9145-A648-A9D146848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92DABB-8638-55ED-9295-9242BED541DF}"/>
              </a:ext>
            </a:extLst>
          </p:cNvPr>
          <p:cNvSpPr>
            <a:spLocks noGrp="1"/>
          </p:cNvSpPr>
          <p:nvPr>
            <p:ph type="body" idx="1"/>
          </p:nvPr>
        </p:nvSpPr>
        <p:spPr/>
        <p:txBody>
          <a:bodyPr/>
          <a:lstStyle/>
          <a:p>
            <a:r>
              <a:rPr lang="en-US" dirty="0"/>
              <a:t>Now speaking of workflows, </a:t>
            </a:r>
            <a:r>
              <a:rPr lang="en-US" dirty="0" err="1"/>
              <a:t>Langchain</a:t>
            </a:r>
            <a:r>
              <a:rPr lang="en-US" dirty="0"/>
              <a:t> was built to compose complex AI workflows made from multiple processing sequences.</a:t>
            </a:r>
          </a:p>
          <a:p>
            <a:endParaRPr lang="en-US" dirty="0"/>
          </a:p>
          <a:p>
            <a:r>
              <a:rPr lang="en-US" dirty="0"/>
              <a:t>Here we’re using a prompt template with a few components, let’s detail how it works.</a:t>
            </a:r>
          </a:p>
          <a:p>
            <a:pPr marL="228600" indent="-228600">
              <a:buAutoNum type="arabicPeriod"/>
            </a:pPr>
            <a:r>
              <a:rPr lang="en-US" dirty="0"/>
              <a:t>First we define a type for the output object that we want.</a:t>
            </a:r>
          </a:p>
          <a:p>
            <a:pPr marL="228600" indent="-228600">
              <a:buAutoNum type="arabicPeriod"/>
            </a:pPr>
            <a:r>
              <a:rPr lang="en-US" dirty="0"/>
              <a:t>We initialize a chat model, here using OpenAI’s “gpt-4o-mini”</a:t>
            </a:r>
          </a:p>
          <a:p>
            <a:pPr marL="228600" indent="-228600">
              <a:buAutoNum type="arabicPeriod"/>
            </a:pPr>
            <a:r>
              <a:rPr lang="en-US" dirty="0"/>
              <a:t>Next we define our prompt template, where we also ask the output format we want.</a:t>
            </a:r>
          </a:p>
          <a:p>
            <a:pPr marL="228600" indent="-228600">
              <a:buAutoNum type="arabicPeriod"/>
            </a:pPr>
            <a:r>
              <a:rPr lang="en-US" dirty="0"/>
              <a:t>Then we create a parser, to transform JSON into an object confirming to the “Joke” type we defined.</a:t>
            </a:r>
          </a:p>
          <a:p>
            <a:pPr marL="228600" indent="-228600">
              <a:buAutoNum type="arabicPeriod"/>
            </a:pPr>
            <a:r>
              <a:rPr lang="en-US" dirty="0"/>
              <a:t>And we define our workflow, called a chain. We take our template, pipe it to the chat model to generate the response and pipe the response to the output parser.</a:t>
            </a:r>
          </a:p>
          <a:p>
            <a:pPr marL="228600" indent="-228600">
              <a:buAutoNum type="arabicPeriod"/>
            </a:pPr>
            <a:r>
              <a:rPr lang="en-US" dirty="0"/>
              <a:t>Finally, we invoke our chain with our parameter, and will get our object as a result.</a:t>
            </a:r>
          </a:p>
        </p:txBody>
      </p:sp>
      <p:sp>
        <p:nvSpPr>
          <p:cNvPr id="4" name="Header Placeholder 3">
            <a:extLst>
              <a:ext uri="{FF2B5EF4-FFF2-40B4-BE49-F238E27FC236}">
                <a16:creationId xmlns:a16="http://schemas.microsoft.com/office/drawing/2014/main" id="{DBDDDF0F-F720-A3F3-9C0A-452E933F72D6}"/>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92479F4-8B52-7A04-57D1-3A6B9E4614CA}"/>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F234D187-EC1E-6C46-48A0-477612A2C5F3}"/>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98FDA306-FBDD-B652-802D-8D96F9A0FA03}"/>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7952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Langchain provides many components that you can use to build your AI applications, we’ve already seen a few.</a:t>
            </a:r>
          </a:p>
          <a:p>
            <a:pPr marL="171450" indent="-171450">
              <a:buFont typeface="Arial" panose="020B0604020202020204" pitchFamily="34" charset="0"/>
              <a:buChar char="•"/>
            </a:pPr>
            <a:r>
              <a:rPr lang="en-FR" dirty="0"/>
              <a:t>We have chat models, that provides a compatibility layer allowing you to switch between AI models from different providers easily. It makes it very easy to compare different models’ results, or to switch from local to cloud models.</a:t>
            </a:r>
          </a:p>
          <a:p>
            <a:pPr marL="171450" indent="-171450">
              <a:buFont typeface="Arial" panose="020B0604020202020204" pitchFamily="34" charset="0"/>
              <a:buChar char="•"/>
            </a:pPr>
            <a:r>
              <a:rPr lang="en-FR" dirty="0"/>
              <a:t>And it’s the same for embeddings, when you need to transform text into vectors.</a:t>
            </a:r>
          </a:p>
          <a:p>
            <a:pPr marL="171450" indent="-171450">
              <a:buFont typeface="Arial" panose="020B0604020202020204" pitchFamily="34" charset="0"/>
              <a:buChar char="•"/>
            </a:pPr>
            <a:r>
              <a:rPr lang="en-FR" dirty="0"/>
              <a:t>There are all sorts of document helpers, to load data from various sources and formats, like Office documents, YouTube videos, web pages, GitHub repos and more.</a:t>
            </a:r>
          </a:p>
          <a:p>
            <a:pPr marL="171450" indent="-171450">
              <a:buFont typeface="Arial" panose="020B0604020202020204" pitchFamily="34" charset="0"/>
              <a:buChar char="•"/>
            </a:pPr>
            <a:r>
              <a:rPr lang="en-FR" dirty="0"/>
              <a:t>You also have everything you need to process the text from these documents, like splitting it in smaller pieces or autmatically tagging the content to add metadata.</a:t>
            </a:r>
          </a:p>
          <a:p>
            <a:pPr marL="171450" indent="-171450">
              <a:buFont typeface="Arial" panose="020B0604020202020204" pitchFamily="34" charset="0"/>
              <a:buChar char="•"/>
            </a:pPr>
            <a:r>
              <a:rPr lang="en-FR" dirty="0"/>
              <a:t>Then we have the stores and retrievers: vectors stores allow you to store documents and perform vector search, while the regular store is used as memory to save your chat sessions. Retrievers can be used to load documents from various sources, including a vector store, to implement the RAG pattern.</a:t>
            </a:r>
          </a:p>
          <a:p>
            <a:pPr marL="171450" indent="-171450">
              <a:buFont typeface="Arial" panose="020B0604020202020204" pitchFamily="34" charset="0"/>
              <a:buChar char="•"/>
            </a:pPr>
            <a:r>
              <a:rPr lang="en-FR" dirty="0"/>
              <a:t>Finally we have tools, which are functions that can be called by agents to perform various tasks, like generating an image, executing code, querying an API and more.</a:t>
            </a:r>
          </a:p>
          <a:p>
            <a:pPr marL="171450" indent="-171450">
              <a:buFont typeface="Arial" panose="020B0604020202020204" pitchFamily="34" charset="0"/>
              <a:buChar char="•"/>
            </a:pPr>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9</a:t>
            </a:fld>
            <a:endParaRPr lang="en-US"/>
          </a:p>
        </p:txBody>
      </p:sp>
    </p:spTree>
    <p:extLst>
      <p:ext uri="{BB962C8B-B14F-4D97-AF65-F5344CB8AC3E}">
        <p14:creationId xmlns:p14="http://schemas.microsoft.com/office/powerpoint/2010/main" val="957331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79614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32">
          <p15:clr>
            <a:srgbClr val="5ACBF0"/>
          </p15:clr>
        </p15:guide>
        <p15:guide id="8" pos="4871">
          <p15:clr>
            <a:srgbClr val="5ACBF0"/>
          </p15:clr>
        </p15:guide>
        <p15:guide id="9" pos="525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553998"/>
          </a:xfrm>
        </p:spPr>
        <p:txBody>
          <a:bodyPr anchor="t"/>
          <a:lstStyle>
            <a:lvl1pPr marL="0" indent="0">
              <a:spcBef>
                <a:spcPts val="0"/>
              </a:spcBef>
              <a:buNone/>
              <a:defRPr sz="1800" b="1">
                <a:gradFill>
                  <a:gsLst>
                    <a:gs pos="0">
                      <a:srgbClr val="31ACBD"/>
                    </a:gs>
                    <a:gs pos="68000">
                      <a:schemeClr val="tx2"/>
                    </a:gs>
                  </a:gsLst>
                  <a:lin ang="10800000" scaled="1"/>
                </a:gra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553998"/>
          </a:xfrm>
        </p:spPr>
        <p:txBody>
          <a:bodyPr vert="horz" wrap="square" lIns="0" tIns="0" rIns="0" bIns="0" rtlCol="0" anchor="t">
            <a:spAutoFit/>
          </a:bodyPr>
          <a:lstStyle>
            <a:lvl1pPr>
              <a:defRPr lang="en-US" sz="1800" b="1">
                <a:gradFill>
                  <a:gsLst>
                    <a:gs pos="100000">
                      <a:srgbClr val="3EA89B"/>
                    </a:gs>
                    <a:gs pos="0">
                      <a:srgbClr val="225B62"/>
                    </a:gs>
                  </a:gsLst>
                  <a:lin ang="10800000" scaled="1"/>
                </a:gradFill>
                <a:latin typeface="+mj-lt"/>
              </a:defRPr>
            </a:lvl1pPr>
          </a:lstStyle>
          <a:p>
            <a:pPr marL="0" lvl="0" indent="0">
              <a:spcBef>
                <a:spcPts val="0"/>
              </a:spcBef>
              <a:buNone/>
            </a:pPr>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553998"/>
          </a:xfrm>
        </p:spPr>
        <p:txBody>
          <a:bodyPr vert="horz" wrap="square" lIns="0" tIns="0" rIns="0" bIns="0" rtlCol="0" anchor="t">
            <a:spAutoFit/>
          </a:bodyPr>
          <a:lstStyle>
            <a:lvl1pPr>
              <a:defRPr lang="en-US" sz="1800" b="1" dirty="0">
                <a:gradFill>
                  <a:gsLst>
                    <a:gs pos="0">
                      <a:srgbClr val="F4364C"/>
                    </a:gs>
                    <a:gs pos="68000">
                      <a:srgbClr val="C03BC4"/>
                    </a:gs>
                  </a:gsLst>
                  <a:lin ang="10800000" scaled="1"/>
                </a:gradFill>
                <a:latin typeface="+mj-lt"/>
              </a:defRPr>
            </a:lvl1pPr>
          </a:lstStyle>
          <a:p>
            <a:pPr marL="0" lvl="0" indent="0">
              <a:spcBef>
                <a:spcPts val="0"/>
              </a:spcBef>
              <a:buNone/>
            </a:pPr>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553998"/>
          </a:xfrm>
        </p:spPr>
        <p:txBody>
          <a:bodyPr vert="horz" wrap="square" lIns="0" tIns="0" rIns="0" bIns="0" rtlCol="0" anchor="t">
            <a:spAutoFit/>
          </a:bodyPr>
          <a:lstStyle>
            <a:lvl1pPr>
              <a:defRPr lang="en-US" sz="1800" b="1">
                <a:gradFill>
                  <a:gsLst>
                    <a:gs pos="0">
                      <a:srgbClr val="FF9318"/>
                    </a:gs>
                    <a:gs pos="44000">
                      <a:srgbClr val="FF5C39"/>
                    </a:gs>
                  </a:gsLst>
                  <a:lin ang="10800000" scaled="1"/>
                </a:gradFill>
                <a:latin typeface="+mj-lt"/>
              </a:defRPr>
            </a:lvl1pPr>
          </a:lstStyle>
          <a:p>
            <a:pPr marL="0" lvl="0" indent="0">
              <a:spcBef>
                <a:spcPts val="0"/>
              </a:spcBef>
              <a:buNone/>
            </a:pPr>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6687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265962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4893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39255607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104975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gradFill flip="none" rotWithShape="1">
            <a:gsLst>
              <a:gs pos="47706">
                <a:schemeClr val="accent1"/>
              </a:gs>
              <a:gs pos="100000">
                <a:schemeClr val="accent3"/>
              </a:gs>
              <a:gs pos="60000">
                <a:schemeClr val="accent1"/>
              </a:gs>
            </a:gsLst>
            <a:lin ang="18900000" scaled="1"/>
            <a:tileRect/>
          </a:gradFill>
        </p:spPr>
        <p:txBody>
          <a:bodyPr lIns="0" tIns="2377440" rIns="0" anchor="t" anchorCtr="0">
            <a:noAutofit/>
          </a:bodyPr>
          <a:lstStyle>
            <a:lvl1pPr marL="0" indent="0" algn="ctr">
              <a:lnSpc>
                <a:spcPct val="100000"/>
              </a:lnSpc>
              <a:buNone/>
              <a:defRPr sz="14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9219368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4057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7606047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gradFill>
            <a:gsLst>
              <a:gs pos="100000">
                <a:schemeClr val="accent3"/>
              </a:gs>
              <a:gs pos="8000">
                <a:schemeClr val="accent1"/>
              </a:gs>
            </a:gsLst>
            <a:lin ang="18900000" scaled="1"/>
          </a:gradFill>
        </p:spPr>
        <p:txBody>
          <a:bodyPr vert="horz" wrap="square" lIns="0" tIns="128016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39694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2"/>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3B0D12AE-ADCF-1091-117F-BB03F7EC506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56703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gradFill>
            <a:gsLst>
              <a:gs pos="100000">
                <a:schemeClr val="accent3"/>
              </a:gs>
              <a:gs pos="8000">
                <a:schemeClr val="accent1"/>
              </a:gs>
            </a:gsLst>
            <a:lin ang="18900000" scaled="1"/>
          </a:gradFill>
        </p:spPr>
        <p:txBody>
          <a:bodyPr vert="horz" wrap="square" lIns="0" tIns="137160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9115802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8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Box 3">
            <a:extLst>
              <a:ext uri="{FF2B5EF4-FFF2-40B4-BE49-F238E27FC236}">
                <a16:creationId xmlns:a16="http://schemas.microsoft.com/office/drawing/2014/main" id="{6AAE597A-BE1E-6B1F-960D-A90DC95443A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898337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7322853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46927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gradFill>
            <a:gsLst>
              <a:gs pos="0">
                <a:srgbClr val="E8E6DF"/>
              </a:gs>
              <a:gs pos="100000">
                <a:srgbClr val="D4EC8E"/>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4209362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9610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746163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gradFill>
            <a:gsLst>
              <a:gs pos="0">
                <a:srgbClr val="E8E6DF"/>
              </a:gs>
              <a:gs pos="100000">
                <a:srgbClr val="D4EC8E"/>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881958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089759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CE50-46CE-0973-AC08-7477BEAD00F3}"/>
              </a:ext>
            </a:extLst>
          </p:cNvPr>
          <p:cNvSpPr>
            <a:spLocks noGrp="1"/>
          </p:cNvSpPr>
          <p:nvPr>
            <p:ph type="title"/>
          </p:nvPr>
        </p:nvSpPr>
        <p:spPr/>
        <p:txBody>
          <a:bodyPr/>
          <a:lstStyle/>
          <a:p>
            <a:r>
              <a:rPr lang="en-US"/>
              <a:t>Click to edit Master title style</a:t>
            </a:r>
            <a:endParaRPr lang="en-US" dirty="0"/>
          </a:p>
        </p:txBody>
      </p:sp>
      <p:sp>
        <p:nvSpPr>
          <p:cNvPr id="3" name="Text Placeholder 11">
            <a:extLst>
              <a:ext uri="{FF2B5EF4-FFF2-40B4-BE49-F238E27FC236}">
                <a16:creationId xmlns:a16="http://schemas.microsoft.com/office/drawing/2014/main" id="{03424D10-01E7-37F9-6091-2C95487D9F73}"/>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4" name="Text Placeholder 7">
            <a:extLst>
              <a:ext uri="{FF2B5EF4-FFF2-40B4-BE49-F238E27FC236}">
                <a16:creationId xmlns:a16="http://schemas.microsoft.com/office/drawing/2014/main" id="{FDFE8ED1-0EC9-B339-1813-0B4260A0A2DA}"/>
              </a:ext>
            </a:extLst>
          </p:cNvPr>
          <p:cNvSpPr>
            <a:spLocks noGrp="1"/>
          </p:cNvSpPr>
          <p:nvPr>
            <p:ph type="body" sz="quarter" idx="14"/>
          </p:nvPr>
        </p:nvSpPr>
        <p:spPr>
          <a:xfrm>
            <a:off x="584200"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5" name="Text Placeholder 11">
            <a:extLst>
              <a:ext uri="{FF2B5EF4-FFF2-40B4-BE49-F238E27FC236}">
                <a16:creationId xmlns:a16="http://schemas.microsoft.com/office/drawing/2014/main" id="{823006D8-810A-DCBB-7E79-17F6322E2FFC}"/>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6" name="Text Placeholder 9">
            <a:extLst>
              <a:ext uri="{FF2B5EF4-FFF2-40B4-BE49-F238E27FC236}">
                <a16:creationId xmlns:a16="http://schemas.microsoft.com/office/drawing/2014/main" id="{ADAAB847-57CB-2458-2ADA-6D7770794074}"/>
              </a:ext>
            </a:extLst>
          </p:cNvPr>
          <p:cNvSpPr>
            <a:spLocks noGrp="1"/>
          </p:cNvSpPr>
          <p:nvPr>
            <p:ph type="body" sz="quarter" idx="15"/>
          </p:nvPr>
        </p:nvSpPr>
        <p:spPr>
          <a:xfrm>
            <a:off x="3413125" y="227647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7" name="Text Placeholder 11">
            <a:extLst>
              <a:ext uri="{FF2B5EF4-FFF2-40B4-BE49-F238E27FC236}">
                <a16:creationId xmlns:a16="http://schemas.microsoft.com/office/drawing/2014/main" id="{6B655A31-FF73-73EA-1EA8-00F13891AB94}"/>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E819634A-80BB-C620-3C16-1EA80A7B1C18}"/>
              </a:ext>
            </a:extLst>
          </p:cNvPr>
          <p:cNvSpPr>
            <a:spLocks noGrp="1"/>
          </p:cNvSpPr>
          <p:nvPr>
            <p:ph type="body" sz="quarter" idx="19"/>
          </p:nvPr>
        </p:nvSpPr>
        <p:spPr>
          <a:xfrm>
            <a:off x="6244208"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9" name="Text Placeholder 11">
            <a:extLst>
              <a:ext uri="{FF2B5EF4-FFF2-40B4-BE49-F238E27FC236}">
                <a16:creationId xmlns:a16="http://schemas.microsoft.com/office/drawing/2014/main" id="{05E7CC6D-40F5-C58C-FC44-793B1A98AC5D}"/>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E6B93ED5-5CA7-C983-373E-E42D7424C7CB}"/>
              </a:ext>
            </a:extLst>
          </p:cNvPr>
          <p:cNvSpPr>
            <a:spLocks noGrp="1"/>
          </p:cNvSpPr>
          <p:nvPr>
            <p:ph type="body" sz="quarter" idx="21"/>
          </p:nvPr>
        </p:nvSpPr>
        <p:spPr>
          <a:xfrm>
            <a:off x="9073133" y="2276475"/>
            <a:ext cx="2532063" cy="1600438"/>
          </a:xfrm>
        </p:spPr>
        <p:txBody>
          <a:bodyPr vert="horz" wrap="square" lIns="0" tIns="0" rIns="0" bIns="0" rtlCol="0">
            <a:spAutoFit/>
          </a:bodyPr>
          <a:lstStyle>
            <a:lvl1pPr>
              <a:defRPr lang="en-US" sz="1600"/>
            </a:lvl1pPr>
            <a:lvl2pPr>
              <a:defRPr lang="en-US" sz="1600"/>
            </a:lvl2pPr>
            <a:lvl3pPr>
              <a:defRPr lang="en-US" sz="1600"/>
            </a:lvl3pPr>
            <a:lvl4pPr>
              <a:defRPr lang="en-US" sz="140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Tree>
    <p:extLst>
      <p:ext uri="{BB962C8B-B14F-4D97-AF65-F5344CB8AC3E}">
        <p14:creationId xmlns:p14="http://schemas.microsoft.com/office/powerpoint/2010/main" val="338251992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141263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de Bottom">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3851971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de Top">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2"/>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3015412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de Right s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2"/>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90776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de Left sde">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2"/>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66269488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77823"/>
            <a:ext cx="9144000" cy="553998"/>
          </a:xfrm>
          <a:noFill/>
        </p:spPr>
        <p:txBody>
          <a:bodyPr vert="horz" wrap="square" lIns="0" tIns="0" rIns="0" bIns="0" rtlCol="0" anchor="b" anchorCtr="0">
            <a:spAutoFit/>
          </a:bodyPr>
          <a:lstStyle>
            <a:lvl1pPr>
              <a:defRPr lang="en-US" sz="4000" dirty="0"/>
            </a:lvl1pPr>
          </a:lstStyle>
          <a:p>
            <a:pPr lvl="0">
              <a:lnSpc>
                <a:spcPct val="90000"/>
              </a:lnSpc>
            </a:pPr>
            <a:r>
              <a:rPr lang="en-US" dirty="0"/>
              <a:t>Demo title</a:t>
            </a:r>
          </a:p>
        </p:txBody>
      </p:sp>
      <p:sp>
        <p:nvSpPr>
          <p:cNvPr id="5" name="Text Placeholder 4"/>
          <p:cNvSpPr>
            <a:spLocks noGrp="1"/>
          </p:cNvSpPr>
          <p:nvPr>
            <p:ph type="body" sz="quarter" idx="12" hasCustomPrompt="1"/>
          </p:nvPr>
        </p:nvSpPr>
        <p:spPr>
          <a:xfrm>
            <a:off x="585216" y="3977319"/>
            <a:ext cx="9144000" cy="246221"/>
          </a:xfrm>
          <a:noFill/>
        </p:spPr>
        <p:txBody>
          <a:bodyPr lIns="0" tIns="0" rIns="0" bIns="0">
            <a:spAutoFit/>
          </a:bodyPr>
          <a:lstStyle>
            <a:lvl1pPr marL="0" indent="0">
              <a:spcBef>
                <a:spcPts val="0"/>
              </a:spcBef>
              <a:spcAft>
                <a:spcPts val="0"/>
              </a:spcAft>
              <a:buFont typeface="Arial" panose="020B0604020202020204" pitchFamily="34" charset="0"/>
              <a:buNone/>
              <a:defRPr sz="16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786819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732032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solidFill>
                  <a:schemeClr val="bg1"/>
                </a:solidFill>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186073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155-47E8-D819-5FA4-748607570A1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Picture Placeholder 9">
            <a:extLst>
              <a:ext uri="{FF2B5EF4-FFF2-40B4-BE49-F238E27FC236}">
                <a16:creationId xmlns:a16="http://schemas.microsoft.com/office/drawing/2014/main" id="{5022EE65-FBB2-C961-B89F-9DADBDB2DB30}"/>
              </a:ext>
            </a:extLst>
          </p:cNvPr>
          <p:cNvSpPr>
            <a:spLocks noGrp="1"/>
          </p:cNvSpPr>
          <p:nvPr>
            <p:ph type="pic" sz="quarter" idx="14" hasCustomPrompt="1"/>
          </p:nvPr>
        </p:nvSpPr>
        <p:spPr>
          <a:xfrm>
            <a:off x="7827263" y="2199576"/>
            <a:ext cx="3760470" cy="3760470"/>
          </a:xfrm>
          <a:prstGeom prst="rect">
            <a:avLst/>
          </a:prstGeom>
          <a:blipFill>
            <a:blip r:embed="rId3"/>
            <a:stretch>
              <a:fillRect/>
            </a:stretch>
          </a:blipFill>
          <a:effectLst>
            <a:outerShdw blurRad="215900" dist="190500" dir="2700000" sx="101000" sy="101000" algn="ctr" rotWithShape="0">
              <a:srgbClr val="000000">
                <a:alpha val="23000"/>
              </a:srgbClr>
            </a:outerShdw>
          </a:effectLst>
        </p:spPr>
        <p:txBody>
          <a:bodyPr vert="horz" wrap="square" lIns="0" tIns="0" rIns="0" bIns="0" rtlCol="0" anchor="ctr" anchorCtr="0">
            <a:normAutofit/>
          </a:bodyPr>
          <a:lstStyle>
            <a:lvl1pPr marL="228600" indent="-228600" algn="ctr">
              <a:buNone/>
              <a:defRPr lang="en-US" sz="1800" b="1">
                <a:solidFill>
                  <a:schemeClr val="tx1"/>
                </a:solidFill>
                <a:latin typeface="+mn-lt"/>
              </a:defRPr>
            </a:lvl1pPr>
          </a:lstStyle>
          <a:p>
            <a:pPr marL="228600" lvl="0" indent="-228600" algn="ctr"/>
            <a:r>
              <a:rPr lang="en-US" dirty="0"/>
              <a:t>Click to insert photo</a:t>
            </a:r>
          </a:p>
        </p:txBody>
      </p:sp>
      <p:sp>
        <p:nvSpPr>
          <p:cNvPr id="5" name="Text Placeholder 11">
            <a:extLst>
              <a:ext uri="{FF2B5EF4-FFF2-40B4-BE49-F238E27FC236}">
                <a16:creationId xmlns:a16="http://schemas.microsoft.com/office/drawing/2014/main" id="{4B878651-6EA0-F1DE-DDB3-D4C07A4E5942}"/>
              </a:ext>
            </a:extLst>
          </p:cNvPr>
          <p:cNvSpPr>
            <a:spLocks noGrp="1"/>
          </p:cNvSpPr>
          <p:nvPr>
            <p:ph type="body" sz="quarter" idx="17"/>
          </p:nvPr>
        </p:nvSpPr>
        <p:spPr>
          <a:xfrm>
            <a:off x="1245931" y="3206751"/>
            <a:ext cx="2706480" cy="1477328"/>
          </a:xfrm>
        </p:spPr>
        <p:txBody>
          <a:bodyPr anchor="t"/>
          <a:lstStyle>
            <a:lvl1pPr marL="0" indent="0">
              <a:spcBef>
                <a:spcPts val="0"/>
              </a:spcBef>
              <a:buNone/>
              <a:defRPr sz="3200">
                <a:solidFill>
                  <a:schemeClr val="tx1"/>
                </a:solidFill>
                <a:latin typeface="+mj-lt"/>
              </a:defRPr>
            </a:lvl1pPr>
          </a:lstStyle>
          <a:p>
            <a:pPr lvl="0"/>
            <a:r>
              <a:rPr lang="en-US"/>
              <a:t>Click to edit Master text styles</a:t>
            </a:r>
          </a:p>
        </p:txBody>
      </p:sp>
      <p:sp>
        <p:nvSpPr>
          <p:cNvPr id="10" name="Freeform: Shape 9">
            <a:extLst>
              <a:ext uri="{FF2B5EF4-FFF2-40B4-BE49-F238E27FC236}">
                <a16:creationId xmlns:a16="http://schemas.microsoft.com/office/drawing/2014/main" id="{52A3F807-DEFB-6026-D7BD-82284EB7FB76}"/>
              </a:ext>
            </a:extLst>
          </p:cNvPr>
          <p:cNvSpPr/>
          <p:nvPr/>
        </p:nvSpPr>
        <p:spPr>
          <a:xfrm>
            <a:off x="552732" y="2199576"/>
            <a:ext cx="693200" cy="604267"/>
          </a:xfrm>
          <a:custGeom>
            <a:avLst/>
            <a:gdLst>
              <a:gd name="connsiteX0" fmla="*/ 393237 w 674431"/>
              <a:gd name="connsiteY0" fmla="*/ 0 h 587906"/>
              <a:gd name="connsiteX1" fmla="*/ 616089 w 674431"/>
              <a:gd name="connsiteY1" fmla="*/ 0 h 587906"/>
              <a:gd name="connsiteX2" fmla="*/ 616151 w 674431"/>
              <a:gd name="connsiteY2" fmla="*/ 0 h 587906"/>
              <a:gd name="connsiteX3" fmla="*/ 674431 w 674431"/>
              <a:gd name="connsiteY3" fmla="*/ 58280 h 587906"/>
              <a:gd name="connsiteX4" fmla="*/ 674431 w 674431"/>
              <a:gd name="connsiteY4" fmla="*/ 221738 h 587906"/>
              <a:gd name="connsiteX5" fmla="*/ 597219 w 674431"/>
              <a:gd name="connsiteY5" fmla="*/ 471750 h 587906"/>
              <a:gd name="connsiteX6" fmla="*/ 393361 w 674431"/>
              <a:gd name="connsiteY6" fmla="*/ 587630 h 587906"/>
              <a:gd name="connsiteX7" fmla="*/ 380245 w 674431"/>
              <a:gd name="connsiteY7" fmla="*/ 577174 h 587906"/>
              <a:gd name="connsiteX8" fmla="*/ 380245 w 674431"/>
              <a:gd name="connsiteY8" fmla="*/ 489011 h 587906"/>
              <a:gd name="connsiteX9" fmla="*/ 387484 w 674431"/>
              <a:gd name="connsiteY9" fmla="*/ 478865 h 587906"/>
              <a:gd name="connsiteX10" fmla="*/ 523100 w 674431"/>
              <a:gd name="connsiteY10" fmla="*/ 363541 h 587906"/>
              <a:gd name="connsiteX11" fmla="*/ 540423 w 674431"/>
              <a:gd name="connsiteY11" fmla="*/ 283112 h 587906"/>
              <a:gd name="connsiteX12" fmla="*/ 533308 w 674431"/>
              <a:gd name="connsiteY12" fmla="*/ 276306 h 587906"/>
              <a:gd name="connsiteX13" fmla="*/ 393361 w 674431"/>
              <a:gd name="connsiteY13" fmla="*/ 276306 h 587906"/>
              <a:gd name="connsiteX14" fmla="*/ 374986 w 674431"/>
              <a:gd name="connsiteY14" fmla="*/ 257931 h 587906"/>
              <a:gd name="connsiteX15" fmla="*/ 374986 w 674431"/>
              <a:gd name="connsiteY15" fmla="*/ 18251 h 587906"/>
              <a:gd name="connsiteX16" fmla="*/ 393237 w 674431"/>
              <a:gd name="connsiteY16" fmla="*/ 0 h 587906"/>
              <a:gd name="connsiteX17" fmla="*/ 58466 w 674431"/>
              <a:gd name="connsiteY17" fmla="*/ 0 h 587906"/>
              <a:gd name="connsiteX18" fmla="*/ 281070 w 674431"/>
              <a:gd name="connsiteY18" fmla="*/ 0 h 587906"/>
              <a:gd name="connsiteX19" fmla="*/ 299445 w 674431"/>
              <a:gd name="connsiteY19" fmla="*/ 18375 h 587906"/>
              <a:gd name="connsiteX20" fmla="*/ 299445 w 674431"/>
              <a:gd name="connsiteY20" fmla="*/ 221738 h 587906"/>
              <a:gd name="connsiteX21" fmla="*/ 222233 w 674431"/>
              <a:gd name="connsiteY21" fmla="*/ 471750 h 587906"/>
              <a:gd name="connsiteX22" fmla="*/ 18375 w 674431"/>
              <a:gd name="connsiteY22" fmla="*/ 587630 h 587906"/>
              <a:gd name="connsiteX23" fmla="*/ 5259 w 674431"/>
              <a:gd name="connsiteY23" fmla="*/ 577174 h 587906"/>
              <a:gd name="connsiteX24" fmla="*/ 5259 w 674431"/>
              <a:gd name="connsiteY24" fmla="*/ 489011 h 587906"/>
              <a:gd name="connsiteX25" fmla="*/ 12497 w 674431"/>
              <a:gd name="connsiteY25" fmla="*/ 478865 h 587906"/>
              <a:gd name="connsiteX26" fmla="*/ 148114 w 674431"/>
              <a:gd name="connsiteY26" fmla="*/ 363541 h 587906"/>
              <a:gd name="connsiteX27" fmla="*/ 165437 w 674431"/>
              <a:gd name="connsiteY27" fmla="*/ 283112 h 587906"/>
              <a:gd name="connsiteX28" fmla="*/ 158322 w 674431"/>
              <a:gd name="connsiteY28" fmla="*/ 276306 h 587906"/>
              <a:gd name="connsiteX29" fmla="*/ 18375 w 674431"/>
              <a:gd name="connsiteY29" fmla="*/ 276306 h 587906"/>
              <a:gd name="connsiteX30" fmla="*/ 0 w 674431"/>
              <a:gd name="connsiteY30" fmla="*/ 257931 h 587906"/>
              <a:gd name="connsiteX31" fmla="*/ 0 w 674431"/>
              <a:gd name="connsiteY31" fmla="*/ 58466 h 587906"/>
              <a:gd name="connsiteX32" fmla="*/ 58466 w 674431"/>
              <a:gd name="connsiteY32" fmla="*/ 0 h 5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4431" h="587906">
                <a:moveTo>
                  <a:pt x="393237" y="0"/>
                </a:moveTo>
                <a:lnTo>
                  <a:pt x="616089" y="0"/>
                </a:lnTo>
                <a:lnTo>
                  <a:pt x="616151" y="0"/>
                </a:lnTo>
                <a:cubicBezTo>
                  <a:pt x="648322" y="0"/>
                  <a:pt x="674431" y="26109"/>
                  <a:pt x="674431" y="58280"/>
                </a:cubicBezTo>
                <a:lnTo>
                  <a:pt x="674431" y="221738"/>
                </a:lnTo>
                <a:cubicBezTo>
                  <a:pt x="674431" y="328152"/>
                  <a:pt x="648694" y="411490"/>
                  <a:pt x="597219" y="471750"/>
                </a:cubicBezTo>
                <a:cubicBezTo>
                  <a:pt x="548157" y="529102"/>
                  <a:pt x="480225" y="567770"/>
                  <a:pt x="393361" y="587630"/>
                </a:cubicBezTo>
                <a:cubicBezTo>
                  <a:pt x="386679" y="589177"/>
                  <a:pt x="380245" y="584042"/>
                  <a:pt x="380245" y="577174"/>
                </a:cubicBezTo>
                <a:lnTo>
                  <a:pt x="380245" y="489011"/>
                </a:lnTo>
                <a:cubicBezTo>
                  <a:pt x="380245" y="484433"/>
                  <a:pt x="383153" y="480288"/>
                  <a:pt x="387484" y="478865"/>
                </a:cubicBezTo>
                <a:cubicBezTo>
                  <a:pt x="454240" y="456778"/>
                  <a:pt x="499466" y="418295"/>
                  <a:pt x="523100" y="363541"/>
                </a:cubicBezTo>
                <a:cubicBezTo>
                  <a:pt x="535969" y="335824"/>
                  <a:pt x="541784" y="309035"/>
                  <a:pt x="540423" y="283112"/>
                </a:cubicBezTo>
                <a:cubicBezTo>
                  <a:pt x="540238" y="279276"/>
                  <a:pt x="537082" y="276306"/>
                  <a:pt x="533308" y="276306"/>
                </a:cubicBezTo>
                <a:lnTo>
                  <a:pt x="393361" y="276306"/>
                </a:lnTo>
                <a:cubicBezTo>
                  <a:pt x="383215" y="276306"/>
                  <a:pt x="374986" y="268078"/>
                  <a:pt x="374986" y="257931"/>
                </a:cubicBezTo>
                <a:lnTo>
                  <a:pt x="374986" y="18251"/>
                </a:lnTo>
                <a:cubicBezTo>
                  <a:pt x="374986" y="8167"/>
                  <a:pt x="383153" y="0"/>
                  <a:pt x="393237" y="0"/>
                </a:cubicBezTo>
                <a:close/>
                <a:moveTo>
                  <a:pt x="58466" y="0"/>
                </a:moveTo>
                <a:lnTo>
                  <a:pt x="281070" y="0"/>
                </a:lnTo>
                <a:cubicBezTo>
                  <a:pt x="291216" y="0"/>
                  <a:pt x="299445" y="8229"/>
                  <a:pt x="299445" y="18375"/>
                </a:cubicBezTo>
                <a:lnTo>
                  <a:pt x="299445" y="221738"/>
                </a:lnTo>
                <a:cubicBezTo>
                  <a:pt x="299445" y="328152"/>
                  <a:pt x="273708" y="411490"/>
                  <a:pt x="222233" y="471750"/>
                </a:cubicBezTo>
                <a:cubicBezTo>
                  <a:pt x="173171" y="529102"/>
                  <a:pt x="105239" y="567770"/>
                  <a:pt x="18375" y="587630"/>
                </a:cubicBezTo>
                <a:cubicBezTo>
                  <a:pt x="11631" y="589177"/>
                  <a:pt x="5259" y="584042"/>
                  <a:pt x="5259" y="577174"/>
                </a:cubicBezTo>
                <a:lnTo>
                  <a:pt x="5259" y="489011"/>
                </a:lnTo>
                <a:cubicBezTo>
                  <a:pt x="5259" y="484433"/>
                  <a:pt x="8167" y="480288"/>
                  <a:pt x="12497" y="478865"/>
                </a:cubicBezTo>
                <a:cubicBezTo>
                  <a:pt x="79254" y="456778"/>
                  <a:pt x="124480" y="418295"/>
                  <a:pt x="148114" y="363541"/>
                </a:cubicBezTo>
                <a:cubicBezTo>
                  <a:pt x="160983" y="335824"/>
                  <a:pt x="166798" y="309035"/>
                  <a:pt x="165437" y="283112"/>
                </a:cubicBezTo>
                <a:cubicBezTo>
                  <a:pt x="165252" y="279276"/>
                  <a:pt x="162096" y="276306"/>
                  <a:pt x="158322" y="276306"/>
                </a:cubicBezTo>
                <a:lnTo>
                  <a:pt x="18375" y="276306"/>
                </a:lnTo>
                <a:cubicBezTo>
                  <a:pt x="8229" y="276306"/>
                  <a:pt x="0" y="268078"/>
                  <a:pt x="0" y="257931"/>
                </a:cubicBezTo>
                <a:lnTo>
                  <a:pt x="0" y="58466"/>
                </a:lnTo>
                <a:cubicBezTo>
                  <a:pt x="0" y="26171"/>
                  <a:pt x="26171" y="0"/>
                  <a:pt x="58466" y="0"/>
                </a:cubicBezTo>
                <a:close/>
              </a:path>
            </a:pathLst>
          </a:custGeom>
          <a:solidFill>
            <a:schemeClr val="tx1"/>
          </a:solidFill>
          <a:ln w="6117" cap="flat">
            <a:noFill/>
            <a:prstDash val="solid"/>
            <a:miter/>
          </a:ln>
        </p:spPr>
        <p:txBody>
          <a:bodyPr rtlCol="0" anchor="ctr"/>
          <a:lstStyle/>
          <a:p>
            <a:endParaRPr lang="en-US"/>
          </a:p>
        </p:txBody>
      </p:sp>
      <p:sp>
        <p:nvSpPr>
          <p:cNvPr id="11" name="Text Placeholder 4">
            <a:extLst>
              <a:ext uri="{FF2B5EF4-FFF2-40B4-BE49-F238E27FC236}">
                <a16:creationId xmlns:a16="http://schemas.microsoft.com/office/drawing/2014/main" id="{6B8F6EDE-3287-C98A-2287-E97E9546E9E1}"/>
              </a:ext>
            </a:extLst>
          </p:cNvPr>
          <p:cNvSpPr>
            <a:spLocks noGrp="1"/>
          </p:cNvSpPr>
          <p:nvPr>
            <p:ph type="body" sz="quarter" idx="12" hasCustomPrompt="1"/>
          </p:nvPr>
        </p:nvSpPr>
        <p:spPr>
          <a:xfrm>
            <a:off x="1245931" y="4963876"/>
            <a:ext cx="270648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Quote author</a:t>
            </a:r>
          </a:p>
        </p:txBody>
      </p:sp>
    </p:spTree>
    <p:extLst>
      <p:ext uri="{BB962C8B-B14F-4D97-AF65-F5344CB8AC3E}">
        <p14:creationId xmlns:p14="http://schemas.microsoft.com/office/powerpoint/2010/main" val="2589807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reensho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457200"/>
            <a:ext cx="6359434" cy="553998"/>
          </a:xfrm>
        </p:spPr>
        <p:txBody>
          <a:bodyPr/>
          <a:lstStyle/>
          <a:p>
            <a:r>
              <a:rPr lang="en-US"/>
              <a:t>Click to edit Master title style</a:t>
            </a:r>
          </a:p>
        </p:txBody>
      </p:sp>
      <p:sp>
        <p:nvSpPr>
          <p:cNvPr id="3" name="Rectangle 2">
            <a:extLst>
              <a:ext uri="{FF2B5EF4-FFF2-40B4-BE49-F238E27FC236}">
                <a16:creationId xmlns:a16="http://schemas.microsoft.com/office/drawing/2014/main" id="{D565C022-5A4E-84F5-B51B-1431B6A0AE21}"/>
              </a:ext>
            </a:extLst>
          </p:cNvPr>
          <p:cNvSpPr/>
          <p:nvPr userDrawn="1"/>
        </p:nvSpPr>
        <p:spPr bwMode="auto">
          <a:xfrm>
            <a:off x="7228114" y="292100"/>
            <a:ext cx="4659086" cy="6272213"/>
          </a:xfrm>
          <a:prstGeom prst="rect">
            <a:avLst/>
          </a:prstGeom>
          <a:gradFill>
            <a:gsLst>
              <a:gs pos="0">
                <a:srgbClr val="FFB3BB"/>
              </a:gs>
              <a:gs pos="100000">
                <a:srgbClr val="FFB900"/>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6076380" y="1866864"/>
            <a:ext cx="5544120" cy="3124272"/>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731520" rIns="731520" bIns="1097280" anchor="ctr" anchorCtr="0">
            <a:normAutofit/>
          </a:bodyPr>
          <a:lstStyle>
            <a:lvl1pPr marL="0" indent="0" algn="ctr">
              <a:buFont typeface="Arial" panose="020B0604020202020204" pitchFamily="34" charset="0"/>
              <a:buNone/>
              <a:defRPr sz="2000" b="1">
                <a:solidFill>
                  <a:schemeClr val="tx1"/>
                </a:solidFill>
              </a:defRPr>
            </a:lvl1pPr>
          </a:lstStyle>
          <a:p>
            <a:r>
              <a:rPr lang="en-US" dirty="0"/>
              <a:t>Drag &amp; drop your photo here or click or tap icon below to insert</a:t>
            </a:r>
          </a:p>
        </p:txBody>
      </p:sp>
      <p:sp>
        <p:nvSpPr>
          <p:cNvPr id="17" name="Content Placeholder 4">
            <a:extLst>
              <a:ext uri="{FF2B5EF4-FFF2-40B4-BE49-F238E27FC236}">
                <a16:creationId xmlns:a16="http://schemas.microsoft.com/office/drawing/2014/main" id="{1020F17E-67BE-FC02-AF7B-709A3923C231}"/>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6156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9734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reensho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65C022-5A4E-84F5-B51B-1431B6A0AE21}"/>
              </a:ext>
            </a:extLst>
          </p:cNvPr>
          <p:cNvSpPr/>
          <p:nvPr userDrawn="1"/>
        </p:nvSpPr>
        <p:spPr bwMode="auto">
          <a:xfrm>
            <a:off x="304800" y="292100"/>
            <a:ext cx="11582400" cy="6272213"/>
          </a:xfrm>
          <a:prstGeom prst="rect">
            <a:avLst/>
          </a:prstGeom>
          <a:gradFill>
            <a:gsLst>
              <a:gs pos="64000">
                <a:srgbClr val="0D82CB"/>
              </a:gs>
              <a:gs pos="0">
                <a:srgbClr val="7FDE7B"/>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2896801"/>
            <a:ext cx="3590037" cy="1661993"/>
          </a:xfrm>
        </p:spPr>
        <p:txBody>
          <a:bodyPr/>
          <a:lstStyle>
            <a:lvl1pPr algn="l">
              <a:defRPr>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4461762" y="1490647"/>
            <a:ext cx="6879337" cy="3876706"/>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1097280" rIns="1097280" bIns="1097280" anchor="ctr" anchorCtr="0">
            <a:normAutofit/>
          </a:bodyPr>
          <a:lstStyle>
            <a:lvl1pPr marL="0" indent="0" algn="ctr">
              <a:buFont typeface="Arial" panose="020B0604020202020204" pitchFamily="34" charset="0"/>
              <a:buNone/>
              <a:defRPr sz="2000" b="1">
                <a:solidFill>
                  <a:schemeClr val="bg1"/>
                </a:solidFill>
              </a:defRPr>
            </a:lvl1pPr>
          </a:lstStyle>
          <a:p>
            <a:r>
              <a:rPr lang="en-US" dirty="0"/>
              <a:t>Drag &amp; drop your photo here or click or tap icon below to insert</a:t>
            </a:r>
          </a:p>
        </p:txBody>
      </p:sp>
    </p:spTree>
    <p:extLst>
      <p:ext uri="{BB962C8B-B14F-4D97-AF65-F5344CB8AC3E}">
        <p14:creationId xmlns:p14="http://schemas.microsoft.com/office/powerpoint/2010/main" val="3208616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6661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7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109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1141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2233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4866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CFADFBB8-E1C1-D5AB-8154-CBA2D9EFB6B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7154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45">
            <a:extLst>
              <a:ext uri="{96DAC541-7B7A-43D3-8B79-37D633B846F1}">
                <asvg:svgBlip xmlns:asvg="http://schemas.microsoft.com/office/drawing/2016/SVG/main" r:embed="rId46"/>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7" r:id="rId16"/>
    <p:sldLayoutId id="2147483689" r:id="rId17"/>
    <p:sldLayoutId id="2147483690" r:id="rId18"/>
    <p:sldLayoutId id="2147483691" r:id="rId19"/>
    <p:sldLayoutId id="2147483692"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21" r:id="rId38"/>
    <p:sldLayoutId id="2147483722" r:id="rId39"/>
    <p:sldLayoutId id="2147483723" r:id="rId40"/>
    <p:sldLayoutId id="2147483728" r:id="rId41"/>
    <p:sldLayoutId id="2147483729" r:id="rId42"/>
    <p:sldLayoutId id="2147483730" r:id="rId4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js.langchain.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aka.ms/ws/openai-rag-qdrant" TargetMode="External"/><Relationship Id="rId4" Type="http://schemas.openxmlformats.org/officeDocument/2006/relationships/hyperlink" Target="https://aka.ms/ai/js/ask-y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js.langchain.com/"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2" y="3429000"/>
            <a:ext cx="7089178" cy="1231106"/>
          </a:xfrm>
        </p:spPr>
        <p:txBody>
          <a:bodyPr anchor="t"/>
          <a:lstStyle/>
          <a:p>
            <a:r>
              <a:rPr lang="en-US" dirty="0"/>
              <a:t>Speed up your AI development with </a:t>
            </a:r>
            <a:r>
              <a:rPr lang="en-US" dirty="0" err="1"/>
              <a:t>LangChain.js</a:t>
            </a:r>
            <a:endParaRPr lang="en-US" dirty="0"/>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F89F3-ED57-72E0-49EA-3A6A56261FC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84B1573-B10E-8442-949F-1CC45E5C646D}"/>
              </a:ext>
            </a:extLst>
          </p:cNvPr>
          <p:cNvSpPr>
            <a:spLocks noGrp="1"/>
          </p:cNvSpPr>
          <p:nvPr>
            <p:ph type="title"/>
          </p:nvPr>
        </p:nvSpPr>
        <p:spPr>
          <a:xfrm>
            <a:off x="585216" y="2916268"/>
            <a:ext cx="9144000" cy="615553"/>
          </a:xfrm>
        </p:spPr>
        <p:txBody>
          <a:bodyPr/>
          <a:lstStyle/>
          <a:p>
            <a:r>
              <a:rPr lang="en-US" dirty="0"/>
              <a:t>Ask YouTube API</a:t>
            </a:r>
          </a:p>
        </p:txBody>
      </p:sp>
      <p:sp>
        <p:nvSpPr>
          <p:cNvPr id="4" name="Text Placeholder 3">
            <a:extLst>
              <a:ext uri="{FF2B5EF4-FFF2-40B4-BE49-F238E27FC236}">
                <a16:creationId xmlns:a16="http://schemas.microsoft.com/office/drawing/2014/main" id="{D4CB1E1A-B455-6BA6-8C29-38D668B2CD11}"/>
              </a:ext>
            </a:extLst>
          </p:cNvPr>
          <p:cNvSpPr>
            <a:spLocks noGrp="1"/>
          </p:cNvSpPr>
          <p:nvPr>
            <p:ph type="body" sz="quarter" idx="12"/>
          </p:nvPr>
        </p:nvSpPr>
        <p:spPr>
          <a:xfrm>
            <a:off x="585216" y="3977319"/>
            <a:ext cx="9144000" cy="369332"/>
          </a:xfrm>
        </p:spPr>
        <p:txBody>
          <a:bodyPr/>
          <a:lstStyle/>
          <a:p>
            <a:r>
              <a:rPr lang="en-US" sz="2400" dirty="0"/>
              <a:t>Demo</a:t>
            </a:r>
          </a:p>
        </p:txBody>
      </p:sp>
    </p:spTree>
    <p:extLst>
      <p:ext uri="{BB962C8B-B14F-4D97-AF65-F5344CB8AC3E}">
        <p14:creationId xmlns:p14="http://schemas.microsoft.com/office/powerpoint/2010/main" val="56394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24C0D-8C6D-5883-9445-85B7D0565327}"/>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8D81A72A-137F-4FB3-83AF-E97279388DE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9337" y="1435100"/>
            <a:ext cx="10508563" cy="4833938"/>
          </a:xfrm>
          <a:prstGeom prst="rect">
            <a:avLst/>
          </a:prstGeom>
          <a:solidFill>
            <a:srgbClr val="FFFFFF"/>
          </a:solidFill>
        </p:spPr>
      </p:pic>
      <p:sp>
        <p:nvSpPr>
          <p:cNvPr id="3" name="Title 2">
            <a:extLst>
              <a:ext uri="{FF2B5EF4-FFF2-40B4-BE49-F238E27FC236}">
                <a16:creationId xmlns:a16="http://schemas.microsoft.com/office/drawing/2014/main" id="{68BCBC4D-BCE8-BC90-E9E2-35B76005C848}"/>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rPr>
              <a:t>Ask YouTube API</a:t>
            </a:r>
          </a:p>
        </p:txBody>
      </p:sp>
      <p:sp>
        <p:nvSpPr>
          <p:cNvPr id="2" name="Title 2">
            <a:extLst>
              <a:ext uri="{FF2B5EF4-FFF2-40B4-BE49-F238E27FC236}">
                <a16:creationId xmlns:a16="http://schemas.microsoft.com/office/drawing/2014/main" id="{906C744F-DCF8-5FFE-C6F9-79DC1253EE02}"/>
              </a:ext>
            </a:extLst>
          </p:cNvPr>
          <p:cNvSpPr txBox="1">
            <a:spLocks noGrp="1"/>
          </p:cNvSpPr>
          <p:nvPr>
            <p:ph type="title" idx="4294967295"/>
          </p:nvPr>
        </p:nvSpPr>
        <p:spPr>
          <a:xfrm>
            <a:off x="141056" y="7097672"/>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2"/>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50" normalizeH="0" baseline="0" noProof="0" dirty="0">
                <a:ln w="3175">
                  <a:noFill/>
                </a:ln>
                <a:solidFill>
                  <a:schemeClr val="tx1"/>
                </a:solidFill>
                <a:effectLst/>
                <a:uLnTx/>
                <a:uFillTx/>
                <a:latin typeface="+mn-lt"/>
                <a:ea typeface="+mn-ea"/>
                <a:cs typeface="Segoe UI" pitchFamily="34" charset="0"/>
              </a:rPr>
              <a:t>Ask YouTube API workflow</a:t>
            </a:r>
          </a:p>
        </p:txBody>
      </p:sp>
    </p:spTree>
    <p:extLst>
      <p:ext uri="{BB962C8B-B14F-4D97-AF65-F5344CB8AC3E}">
        <p14:creationId xmlns:p14="http://schemas.microsoft.com/office/powerpoint/2010/main" val="1607232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5833-4224-4D6A-0A56-A430734D6001}"/>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EF11327C-6472-61C1-F0FE-AFAAA152F908}"/>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67F84B5E-4DC1-68EF-F108-A78D333477AE}"/>
              </a:ext>
            </a:extLst>
          </p:cNvPr>
          <p:cNvSpPr txBox="1">
            <a:spLocks/>
          </p:cNvSpPr>
          <p:nvPr/>
        </p:nvSpPr>
        <p:spPr>
          <a:xfrm>
            <a:off x="584199" y="2782669"/>
            <a:ext cx="466344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rPr>
              <a:t>LangChain.js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 docs</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Ask </a:t>
            </a:r>
            <a:r>
              <a:rPr lang="en-US" sz="2800">
                <a:solidFill>
                  <a:srgbClr val="000000"/>
                </a:solidFill>
                <a:latin typeface="Segoe Sans Text"/>
              </a:rPr>
              <a:t>YouTube API demo</a:t>
            </a:r>
            <a:endParaRPr lang="en-US" sz="2800" dirty="0">
              <a:solidFill>
                <a:srgbClr val="000000"/>
              </a:solidFill>
              <a:latin typeface="Segoe Sans Text"/>
            </a:endParaRP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AI chat with RAG workshop</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39464CBE-F5ED-F6DB-73B9-1CBB5C1FE579}"/>
              </a:ext>
            </a:extLst>
          </p:cNvPr>
          <p:cNvSpPr txBox="1">
            <a:spLocks/>
          </p:cNvSpPr>
          <p:nvPr/>
        </p:nvSpPr>
        <p:spPr>
          <a:xfrm>
            <a:off x="5247640" y="2782669"/>
            <a:ext cx="636016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a:lnSpc>
                <a:spcPct val="150000"/>
              </a:lnSpc>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3"/>
              </a:rPr>
              <a:t>js.langchain.com</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r>
              <a:rPr lang="en-US" sz="2800" dirty="0">
                <a:solidFill>
                  <a:srgbClr val="000000"/>
                </a:solidFill>
                <a:latin typeface="Segoe Sans Text"/>
                <a:hlinkClick r:id="rId4"/>
              </a:rPr>
              <a:t>aka.ms/ai/js/ask-yt</a:t>
            </a:r>
            <a:endParaRPr lang="en-US" sz="2800" dirty="0">
              <a:solidFill>
                <a:srgbClr val="000000"/>
              </a:solidFill>
              <a:latin typeface="Segoe Sans Text"/>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5"/>
              </a:rPr>
              <a:t>aka.ms/ws/openai-rag-qdrant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248312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C5277-7B31-64D0-1DE0-12950E8DDAC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36E7D06-478A-D459-E2D9-251A475ABA83}"/>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25139064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DEBEB-923C-1DD1-4AFB-11AE101E504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F7944D-13E1-F8C7-0B49-FF9BA9F22D7E}"/>
              </a:ext>
              <a:ext uri="{C183D7F6-B498-43B3-948B-1728B52AA6E4}">
                <adec:decorative xmlns:adec="http://schemas.microsoft.com/office/drawing/2017/decorative" val="1"/>
              </a:ext>
            </a:extLst>
          </p:cNvPr>
          <p:cNvSpPr/>
          <p:nvPr/>
        </p:nvSpPr>
        <p:spPr bwMode="auto">
          <a:xfrm>
            <a:off x="3067050" y="2361171"/>
            <a:ext cx="4210050" cy="348717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0EF48126-6F06-1877-9944-6904E1D7EBBA}"/>
              </a:ext>
              <a:ext uri="{C183D7F6-B498-43B3-948B-1728B52AA6E4}">
                <adec:decorative xmlns:adec="http://schemas.microsoft.com/office/drawing/2017/decorative" val="1"/>
              </a:ext>
            </a:extLst>
          </p:cNvPr>
          <p:cNvSpPr/>
          <p:nvPr/>
        </p:nvSpPr>
        <p:spPr bwMode="auto">
          <a:xfrm>
            <a:off x="7277100" y="2361171"/>
            <a:ext cx="4210050" cy="348717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16157233-351F-6BFA-8F90-4205E972DB63}"/>
              </a:ext>
            </a:extLst>
          </p:cNvPr>
          <p:cNvSpPr>
            <a:spLocks noGrp="1"/>
          </p:cNvSpPr>
          <p:nvPr>
            <p:ph type="title"/>
          </p:nvPr>
        </p:nvSpPr>
        <p:spPr>
          <a:xfrm>
            <a:off x="586740" y="3013501"/>
            <a:ext cx="11018520" cy="830997"/>
          </a:xfrm>
        </p:spPr>
        <p:txBody>
          <a:bodyPr/>
          <a:lstStyle/>
          <a:p>
            <a:pPr algn="ctr"/>
            <a:r>
              <a:rPr lang="en-GB" sz="5400" dirty="0"/>
              <a:t>Developing AI applications</a:t>
            </a:r>
            <a:endParaRPr lang="en-FR" sz="5400" dirty="0"/>
          </a:p>
        </p:txBody>
      </p:sp>
    </p:spTree>
    <p:extLst>
      <p:ext uri="{BB962C8B-B14F-4D97-AF65-F5344CB8AC3E}">
        <p14:creationId xmlns:p14="http://schemas.microsoft.com/office/powerpoint/2010/main" val="19254178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3AE46-03B2-5668-5013-DBC86A7F34D6}"/>
            </a:ext>
          </a:extLst>
        </p:cNvPr>
        <p:cNvGrpSpPr/>
        <p:nvPr/>
      </p:nvGrpSpPr>
      <p:grpSpPr>
        <a:xfrm>
          <a:off x="0" y="0"/>
          <a:ext cx="0" cy="0"/>
          <a:chOff x="0" y="0"/>
          <a:chExt cx="0" cy="0"/>
        </a:xfrm>
      </p:grpSpPr>
      <p:pic>
        <p:nvPicPr>
          <p:cNvPr id="1026" name="Picture 2" descr="A schema show a process: from an idea, to a prototype, to production">
            <a:extLst>
              <a:ext uri="{FF2B5EF4-FFF2-40B4-BE49-F238E27FC236}">
                <a16:creationId xmlns:a16="http://schemas.microsoft.com/office/drawing/2014/main" id="{6F16C937-DA5E-A5D7-106C-0336CD652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2361171"/>
            <a:ext cx="10306050" cy="28918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AF08362-45BE-1231-2426-FD6F4F4DFA4F}"/>
              </a:ext>
              <a:ext uri="{C183D7F6-B498-43B3-948B-1728B52AA6E4}">
                <adec:decorative xmlns:adec="http://schemas.microsoft.com/office/drawing/2017/decorative" val="1"/>
              </a:ext>
            </a:extLst>
          </p:cNvPr>
          <p:cNvSpPr/>
          <p:nvPr/>
        </p:nvSpPr>
        <p:spPr bwMode="auto">
          <a:xfrm>
            <a:off x="3067050" y="2361171"/>
            <a:ext cx="4210050" cy="348717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2F9875A1-6499-AD1A-AC2D-7D738AA11DDF}"/>
              </a:ext>
              <a:ext uri="{C183D7F6-B498-43B3-948B-1728B52AA6E4}">
                <adec:decorative xmlns:adec="http://schemas.microsoft.com/office/drawing/2017/decorative" val="1"/>
              </a:ext>
            </a:extLst>
          </p:cNvPr>
          <p:cNvSpPr/>
          <p:nvPr/>
        </p:nvSpPr>
        <p:spPr bwMode="auto">
          <a:xfrm>
            <a:off x="7277100" y="2361171"/>
            <a:ext cx="4210050" cy="348717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CBEF4BC-0E15-89E6-2433-053B4F239838}"/>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50" normalizeH="0" baseline="0" noProof="0" dirty="0">
                <a:ln w="3175">
                  <a:noFill/>
                </a:ln>
                <a:solidFill>
                  <a:schemeClr val="tx2"/>
                </a:solidFill>
                <a:effectLst/>
                <a:uLnTx/>
                <a:uFillTx/>
                <a:latin typeface="+mj-lt"/>
                <a:ea typeface="+mn-ea"/>
                <a:cs typeface="Segoe UI" pitchFamily="34" charset="0"/>
              </a:rPr>
              <a:t>Developing AI applications</a:t>
            </a:r>
            <a:endParaRPr kumimoji="0" lang="en-FR" sz="3600" b="0" i="0" u="none" strike="noStrike" kern="1200" cap="none" spc="-50" normalizeH="0" baseline="0" noProof="0" dirty="0">
              <a:ln w="3175">
                <a:noFill/>
              </a:ln>
              <a:solidFill>
                <a:schemeClr val="tx2"/>
              </a:solidFill>
              <a:effectLst/>
              <a:uLnTx/>
              <a:uFillTx/>
              <a:latin typeface="+mj-lt"/>
              <a:ea typeface="+mn-ea"/>
              <a:cs typeface="Segoe UI" pitchFamily="34" charset="0"/>
            </a:endParaRPr>
          </a:p>
        </p:txBody>
      </p:sp>
      <p:sp>
        <p:nvSpPr>
          <p:cNvPr id="3" name="Title 1">
            <a:extLst>
              <a:ext uri="{FF2B5EF4-FFF2-40B4-BE49-F238E27FC236}">
                <a16:creationId xmlns:a16="http://schemas.microsoft.com/office/drawing/2014/main" id="{E4367C10-9B3C-11C2-2B31-4828B7D7B7F4}"/>
              </a:ext>
            </a:extLst>
          </p:cNvPr>
          <p:cNvSpPr txBox="1">
            <a:spLocks noGrp="1"/>
          </p:cNvSpPr>
          <p:nvPr>
            <p:ph type="title" idx="4294967295"/>
          </p:nvPr>
        </p:nvSpPr>
        <p:spPr>
          <a:xfrm>
            <a:off x="122047" y="7120645"/>
            <a:ext cx="11018520" cy="369332"/>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50" normalizeH="0" baseline="0" noProof="0" dirty="0">
                <a:ln w="3175">
                  <a:noFill/>
                </a:ln>
                <a:solidFill>
                  <a:schemeClr val="tx1"/>
                </a:solidFill>
                <a:effectLst/>
                <a:uLnTx/>
                <a:uFillTx/>
                <a:latin typeface="+mn-lt"/>
                <a:ea typeface="+mn-ea"/>
                <a:cs typeface="Segoe UI" pitchFamily="34" charset="0"/>
              </a:rPr>
              <a:t>The process of developing AI applications</a:t>
            </a:r>
            <a:endParaRPr kumimoji="0" lang="en-FR" sz="2400" b="0" i="0" u="none" strike="noStrike" kern="1200" cap="none" spc="-50" normalizeH="0" baseline="0" noProof="0" dirty="0">
              <a:ln w="3175">
                <a:noFill/>
              </a:ln>
              <a:solidFill>
                <a:schemeClr val="tx1"/>
              </a:solidFill>
              <a:effectLst/>
              <a:uLnTx/>
              <a:uFillTx/>
              <a:latin typeface="+mn-lt"/>
              <a:ea typeface="+mn-ea"/>
              <a:cs typeface="Segoe UI" pitchFamily="34" charset="0"/>
            </a:endParaRPr>
          </a:p>
        </p:txBody>
      </p:sp>
    </p:spTree>
    <p:extLst>
      <p:ext uri="{BB962C8B-B14F-4D97-AF65-F5344CB8AC3E}">
        <p14:creationId xmlns:p14="http://schemas.microsoft.com/office/powerpoint/2010/main" val="1920306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 Placeholder 2">
            <a:extLst>
              <a:ext uri="{FF2B5EF4-FFF2-40B4-BE49-F238E27FC236}">
                <a16:creationId xmlns:a16="http://schemas.microsoft.com/office/drawing/2014/main" id="{B26F9259-7C18-BC60-40E6-DDF2C07E2FA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563147667"/>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B8A79321-4505-1673-7C94-24571BDE3A56}"/>
              </a:ext>
              <a:ext uri="{C183D7F6-B498-43B3-948B-1728B52AA6E4}">
                <adec:decorative xmlns:adec="http://schemas.microsoft.com/office/drawing/2017/decorative" val="1"/>
              </a:ext>
            </a:extLst>
          </p:cNvPr>
          <p:cNvSpPr/>
          <p:nvPr/>
        </p:nvSpPr>
        <p:spPr bwMode="auto">
          <a:xfrm>
            <a:off x="296562" y="2582562"/>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7A42B4DA-BB49-5147-28A0-43CF7712AF9D}"/>
              </a:ext>
              <a:ext uri="{C183D7F6-B498-43B3-948B-1728B52AA6E4}">
                <adec:decorative xmlns:adec="http://schemas.microsoft.com/office/drawing/2017/decorative" val="1"/>
              </a:ext>
            </a:extLst>
          </p:cNvPr>
          <p:cNvSpPr/>
          <p:nvPr/>
        </p:nvSpPr>
        <p:spPr bwMode="auto">
          <a:xfrm>
            <a:off x="296562" y="385206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40910C20-80F1-6708-BE64-F504A65B2906}"/>
              </a:ext>
              <a:ext uri="{C183D7F6-B498-43B3-948B-1728B52AA6E4}">
                <adec:decorative xmlns:adec="http://schemas.microsoft.com/office/drawing/2017/decorative" val="1"/>
              </a:ext>
            </a:extLst>
          </p:cNvPr>
          <p:cNvSpPr/>
          <p:nvPr/>
        </p:nvSpPr>
        <p:spPr bwMode="auto">
          <a:xfrm>
            <a:off x="296562" y="514952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2E0A71EC-65B7-337C-D399-85AF7BC48A3C}"/>
              </a:ext>
              <a:ext uri="{C183D7F6-B498-43B3-948B-1728B52AA6E4}">
                <adec:decorative xmlns:adec="http://schemas.microsoft.com/office/drawing/2017/decorative" val="1"/>
              </a:ext>
            </a:extLst>
          </p:cNvPr>
          <p:cNvSpPr/>
          <p:nvPr/>
        </p:nvSpPr>
        <p:spPr bwMode="auto">
          <a:xfrm>
            <a:off x="296562" y="119139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3625FAD7-89AC-79B1-2331-12BAF45AE0FE}"/>
              </a:ext>
            </a:extLst>
          </p:cNvPr>
          <p:cNvSpPr txBox="1"/>
          <p:nvPr/>
        </p:nvSpPr>
        <p:spPr>
          <a:xfrm>
            <a:off x="2686085" y="3973725"/>
            <a:ext cx="6814750" cy="584775"/>
          </a:xfrm>
          <a:prstGeom prst="rect">
            <a:avLst/>
          </a:prstGeom>
          <a:noFill/>
        </p:spPr>
        <p:txBody>
          <a:bodyPr wrap="square">
            <a:spAutoFit/>
          </a:bodyPr>
          <a:lstStyle/>
          <a:p>
            <a:pPr algn="ctr"/>
            <a:r>
              <a:rPr lang="en-GB" sz="3200" dirty="0">
                <a:hlinkClick r:id="rId8"/>
              </a:rPr>
              <a:t>https://js.langchain.com</a:t>
            </a:r>
            <a:endParaRPr lang="en-FR" sz="3200" dirty="0"/>
          </a:p>
        </p:txBody>
      </p:sp>
      <p:sp>
        <p:nvSpPr>
          <p:cNvPr id="2" name="Title 1">
            <a:extLst>
              <a:ext uri="{FF2B5EF4-FFF2-40B4-BE49-F238E27FC236}">
                <a16:creationId xmlns:a16="http://schemas.microsoft.com/office/drawing/2014/main" id="{66719D85-4B95-E0E8-196F-84D45A3852B9}"/>
              </a:ext>
            </a:extLst>
          </p:cNvPr>
          <p:cNvSpPr>
            <a:spLocks noGrp="1"/>
          </p:cNvSpPr>
          <p:nvPr>
            <p:ph type="title"/>
          </p:nvPr>
        </p:nvSpPr>
        <p:spPr>
          <a:xfrm>
            <a:off x="584200" y="2967872"/>
            <a:ext cx="11018520" cy="884197"/>
          </a:xfrm>
        </p:spPr>
        <p:txBody>
          <a:bodyPr wrap="square" anchor="t">
            <a:noAutofit/>
          </a:bodyPr>
          <a:lstStyle/>
          <a:p>
            <a:pPr algn="ctr"/>
            <a:r>
              <a:rPr lang="en-FR" sz="5400" dirty="0"/>
              <a:t>LangChain.js</a:t>
            </a:r>
          </a:p>
        </p:txBody>
      </p:sp>
    </p:spTree>
    <p:extLst>
      <p:ext uri="{BB962C8B-B14F-4D97-AF65-F5344CB8AC3E}">
        <p14:creationId xmlns:p14="http://schemas.microsoft.com/office/powerpoint/2010/main" val="348490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D4ABB-A155-2F8D-1218-802EB49934AB}"/>
            </a:ext>
          </a:extLst>
        </p:cNvPr>
        <p:cNvGrpSpPr/>
        <p:nvPr/>
      </p:nvGrpSpPr>
      <p:grpSpPr>
        <a:xfrm>
          <a:off x="0" y="0"/>
          <a:ext cx="0" cy="0"/>
          <a:chOff x="0" y="0"/>
          <a:chExt cx="0" cy="0"/>
        </a:xfrm>
      </p:grpSpPr>
      <p:graphicFrame>
        <p:nvGraphicFramePr>
          <p:cNvPr id="5" name="Text Placeholder 2">
            <a:extLst>
              <a:ext uri="{FF2B5EF4-FFF2-40B4-BE49-F238E27FC236}">
                <a16:creationId xmlns:a16="http://schemas.microsoft.com/office/drawing/2014/main" id="{0CDFCB7D-5447-6670-75A1-8A9F8C65705B}"/>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75379663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EA124A9E-3236-CF90-86EB-FF86DCDF60C3}"/>
              </a:ext>
              <a:ext uri="{C183D7F6-B498-43B3-948B-1728B52AA6E4}">
                <adec:decorative xmlns:adec="http://schemas.microsoft.com/office/drawing/2017/decorative" val="1"/>
              </a:ext>
            </a:extLst>
          </p:cNvPr>
          <p:cNvSpPr/>
          <p:nvPr/>
        </p:nvSpPr>
        <p:spPr bwMode="auto">
          <a:xfrm>
            <a:off x="296562" y="2582562"/>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321F9B00-851C-3B7B-C021-6FAB99168C92}"/>
              </a:ext>
              <a:ext uri="{C183D7F6-B498-43B3-948B-1728B52AA6E4}">
                <adec:decorative xmlns:adec="http://schemas.microsoft.com/office/drawing/2017/decorative" val="1"/>
              </a:ext>
            </a:extLst>
          </p:cNvPr>
          <p:cNvSpPr/>
          <p:nvPr/>
        </p:nvSpPr>
        <p:spPr bwMode="auto">
          <a:xfrm>
            <a:off x="296562" y="385206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3B8F6AF6-B3AB-F906-FA2B-E46E87BA73B3}"/>
              </a:ext>
              <a:ext uri="{C183D7F6-B498-43B3-948B-1728B52AA6E4}">
                <adec:decorative xmlns:adec="http://schemas.microsoft.com/office/drawing/2017/decorative" val="1"/>
              </a:ext>
            </a:extLst>
          </p:cNvPr>
          <p:cNvSpPr/>
          <p:nvPr/>
        </p:nvSpPr>
        <p:spPr bwMode="auto">
          <a:xfrm>
            <a:off x="296562" y="514952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93DBDF69-8633-5CDC-E246-F0C0384A797B}"/>
              </a:ext>
              <a:ext uri="{C183D7F6-B498-43B3-948B-1728B52AA6E4}">
                <adec:decorative xmlns:adec="http://schemas.microsoft.com/office/drawing/2017/decorative" val="1"/>
              </a:ext>
            </a:extLst>
          </p:cNvPr>
          <p:cNvSpPr/>
          <p:nvPr/>
        </p:nvSpPr>
        <p:spPr bwMode="auto">
          <a:xfrm>
            <a:off x="296562" y="119139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9AA173-F8FE-7193-CCE8-1792C68B0210}"/>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FR" sz="3600" b="0" i="0" u="none" strike="noStrike" kern="1200" cap="none" spc="-50" normalizeH="0" baseline="0" noProof="0" dirty="0">
                <a:ln w="3175">
                  <a:noFill/>
                </a:ln>
                <a:solidFill>
                  <a:schemeClr val="tx2"/>
                </a:solidFill>
                <a:effectLst/>
                <a:uLnTx/>
                <a:uFillTx/>
                <a:latin typeface="+mj-lt"/>
                <a:ea typeface="+mn-ea"/>
                <a:cs typeface="Segoe UI" pitchFamily="34" charset="0"/>
              </a:rPr>
              <a:t>LangChain.js</a:t>
            </a:r>
          </a:p>
        </p:txBody>
      </p:sp>
      <p:sp>
        <p:nvSpPr>
          <p:cNvPr id="8" name="Title 1">
            <a:extLst>
              <a:ext uri="{FF2B5EF4-FFF2-40B4-BE49-F238E27FC236}">
                <a16:creationId xmlns:a16="http://schemas.microsoft.com/office/drawing/2014/main" id="{050BFD99-AE58-CD84-0C1D-AD1C84AD93A4}"/>
              </a:ext>
            </a:extLst>
          </p:cNvPr>
          <p:cNvSpPr txBox="1">
            <a:spLocks noGrp="1"/>
          </p:cNvSpPr>
          <p:nvPr>
            <p:ph type="title" idx="4294967295"/>
          </p:nvPr>
        </p:nvSpPr>
        <p:spPr>
          <a:xfrm>
            <a:off x="111077" y="7053641"/>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2"/>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FR" sz="2400" b="0" i="0" u="none" strike="noStrike" kern="1200" cap="none" spc="-50" normalizeH="0" baseline="0" noProof="0" dirty="0">
                <a:ln w="3175">
                  <a:noFill/>
                </a:ln>
                <a:solidFill>
                  <a:schemeClr val="tx1"/>
                </a:solidFill>
                <a:effectLst/>
                <a:uLnTx/>
                <a:uFillTx/>
                <a:latin typeface="+mn-lt"/>
                <a:ea typeface="+mn-ea"/>
                <a:cs typeface="Segoe UI" pitchFamily="34" charset="0"/>
              </a:rPr>
              <a:t>What’s LangChain.js?</a:t>
            </a:r>
          </a:p>
        </p:txBody>
      </p:sp>
    </p:spTree>
    <p:extLst>
      <p:ext uri="{BB962C8B-B14F-4D97-AF65-F5344CB8AC3E}">
        <p14:creationId xmlns:p14="http://schemas.microsoft.com/office/powerpoint/2010/main" val="1238342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56958-A4CB-CD2B-A5E2-A2D3528BE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743A0-1771-D14A-8A0C-6EE042C7B26F}"/>
              </a:ext>
            </a:extLst>
          </p:cNvPr>
          <p:cNvSpPr>
            <a:spLocks noGrp="1"/>
          </p:cNvSpPr>
          <p:nvPr>
            <p:ph type="title"/>
          </p:nvPr>
        </p:nvSpPr>
        <p:spPr/>
        <p:txBody>
          <a:bodyPr/>
          <a:lstStyle/>
          <a:p>
            <a:r>
              <a:rPr lang="en-US" dirty="0"/>
              <a:t>Core concepts</a:t>
            </a:r>
          </a:p>
        </p:txBody>
      </p:sp>
    </p:spTree>
    <p:extLst>
      <p:ext uri="{BB962C8B-B14F-4D97-AF65-F5344CB8AC3E}">
        <p14:creationId xmlns:p14="http://schemas.microsoft.com/office/powerpoint/2010/main" val="304201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BE0EE-7F87-956C-046A-9318CB33BE3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D0D53CD-FDD2-FA24-0159-639B4EA79CBE}"/>
              </a:ext>
              <a:ext uri="{C183D7F6-B498-43B3-948B-1728B52AA6E4}">
                <adec:decorative xmlns:adec="http://schemas.microsoft.com/office/drawing/2017/decorative" val="1"/>
              </a:ext>
            </a:extLst>
          </p:cNvPr>
          <p:cNvSpPr/>
          <p:nvPr/>
        </p:nvSpPr>
        <p:spPr bwMode="auto">
          <a:xfrm>
            <a:off x="0" y="2090056"/>
            <a:ext cx="12192000" cy="47679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6CFC4D96-F80F-6C1F-D0BD-C7B3C7E7C7BB}"/>
              </a:ext>
              <a:ext uri="{C183D7F6-B498-43B3-948B-1728B52AA6E4}">
                <adec:decorative xmlns:adec="http://schemas.microsoft.com/office/drawing/2017/decorative" val="1"/>
              </a:ext>
            </a:extLst>
          </p:cNvPr>
          <p:cNvSpPr/>
          <p:nvPr/>
        </p:nvSpPr>
        <p:spPr bwMode="auto">
          <a:xfrm>
            <a:off x="5152768" y="3466071"/>
            <a:ext cx="1037967" cy="401595"/>
          </a:xfrm>
          <a:prstGeom prst="rect">
            <a:avLst/>
          </a:prstGeom>
          <a:solidFill>
            <a:srgbClr val="FFE3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AA1792BB-46C7-C3E6-0BA7-E217DF3837C4}"/>
              </a:ext>
              <a:ext uri="{C183D7F6-B498-43B3-948B-1728B52AA6E4}">
                <adec:decorative xmlns:adec="http://schemas.microsoft.com/office/drawing/2017/decorative" val="1"/>
              </a:ext>
            </a:extLst>
          </p:cNvPr>
          <p:cNvSpPr/>
          <p:nvPr/>
        </p:nvSpPr>
        <p:spPr bwMode="auto">
          <a:xfrm>
            <a:off x="4699687" y="4486384"/>
            <a:ext cx="947352" cy="401595"/>
          </a:xfrm>
          <a:prstGeom prst="rect">
            <a:avLst/>
          </a:prstGeom>
          <a:solidFill>
            <a:srgbClr val="FFE3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Text Placeholder 7">
            <a:extLst>
              <a:ext uri="{FF2B5EF4-FFF2-40B4-BE49-F238E27FC236}">
                <a16:creationId xmlns:a16="http://schemas.microsoft.com/office/drawing/2014/main" id="{E0E96B0D-4E86-FF68-EE16-19AB30F18047}"/>
              </a:ext>
            </a:extLst>
          </p:cNvPr>
          <p:cNvSpPr>
            <a:spLocks noGrp="1"/>
          </p:cNvSpPr>
          <p:nvPr>
            <p:ph type="body" sz="quarter" idx="11"/>
          </p:nvPr>
        </p:nvSpPr>
        <p:spPr>
          <a:xfrm>
            <a:off x="586390" y="2754137"/>
            <a:ext cx="11018520" cy="2092881"/>
          </a:xfrm>
          <a:noFill/>
        </p:spPr>
        <p:txBody>
          <a:bodyPr/>
          <a:lstStyle/>
          <a:p>
            <a:r>
              <a:rPr lang="en-GB" sz="2000" b="0" dirty="0" err="1">
                <a:solidFill>
                  <a:srgbClr val="0000FF"/>
                </a:solidFill>
                <a:effectLst/>
              </a:rPr>
              <a:t>const</a:t>
            </a:r>
            <a:r>
              <a:rPr lang="en-GB" sz="2000" b="0" dirty="0">
                <a:solidFill>
                  <a:srgbClr val="3B3B3B"/>
                </a:solidFill>
                <a:effectLst/>
              </a:rPr>
              <a:t> </a:t>
            </a:r>
            <a:r>
              <a:rPr lang="en-GB" sz="2000" b="0" dirty="0" err="1">
                <a:solidFill>
                  <a:srgbClr val="0070C1"/>
                </a:solidFill>
                <a:effectLst/>
              </a:rPr>
              <a:t>promptTemplate</a:t>
            </a:r>
            <a:r>
              <a:rPr lang="en-GB" sz="2000" b="0" dirty="0">
                <a:solidFill>
                  <a:srgbClr val="3B3B3B"/>
                </a:solidFill>
                <a:effectLst/>
              </a:rPr>
              <a:t> </a:t>
            </a:r>
            <a:r>
              <a:rPr lang="en-GB" sz="2000" b="0" dirty="0">
                <a:solidFill>
                  <a:srgbClr val="000000"/>
                </a:solidFill>
                <a:effectLst/>
              </a:rPr>
              <a:t>=</a:t>
            </a:r>
            <a:r>
              <a:rPr lang="en-GB" sz="2000" b="0" dirty="0">
                <a:solidFill>
                  <a:srgbClr val="3B3B3B"/>
                </a:solidFill>
                <a:effectLst/>
              </a:rPr>
              <a:t> </a:t>
            </a:r>
            <a:r>
              <a:rPr lang="en-GB" sz="2000" b="0" dirty="0" err="1">
                <a:solidFill>
                  <a:srgbClr val="001080"/>
                </a:solidFill>
                <a:effectLst/>
              </a:rPr>
              <a:t>ChatPromptTemplate</a:t>
            </a:r>
            <a:r>
              <a:rPr lang="en-GB" sz="2000" b="0" dirty="0" err="1">
                <a:solidFill>
                  <a:srgbClr val="3B3B3B"/>
                </a:solidFill>
                <a:effectLst/>
              </a:rPr>
              <a:t>.</a:t>
            </a:r>
            <a:r>
              <a:rPr lang="en-GB" sz="2000" b="0" dirty="0" err="1">
                <a:solidFill>
                  <a:srgbClr val="795E26"/>
                </a:solidFill>
                <a:effectLst/>
              </a:rPr>
              <a:t>fromMessages</a:t>
            </a:r>
            <a:r>
              <a:rPr lang="en-GB" sz="2000" b="0" dirty="0">
                <a:solidFill>
                  <a:srgbClr val="3B3B3B"/>
                </a:solidFill>
                <a:effectLst/>
              </a:rPr>
              <a:t>([</a:t>
            </a:r>
          </a:p>
          <a:p>
            <a:r>
              <a:rPr lang="en-GB" sz="2000" b="0" dirty="0">
                <a:solidFill>
                  <a:srgbClr val="3B3B3B"/>
                </a:solidFill>
                <a:effectLst/>
              </a:rPr>
              <a:t>  [</a:t>
            </a:r>
            <a:r>
              <a:rPr lang="en-GB" sz="2000" b="0" dirty="0">
                <a:solidFill>
                  <a:srgbClr val="A31515"/>
                </a:solidFill>
                <a:effectLst/>
              </a:rPr>
              <a:t>"system"</a:t>
            </a:r>
            <a:r>
              <a:rPr lang="en-GB" sz="2000" b="0" dirty="0">
                <a:solidFill>
                  <a:srgbClr val="3B3B3B"/>
                </a:solidFill>
                <a:effectLst/>
              </a:rPr>
              <a:t>, </a:t>
            </a:r>
            <a:r>
              <a:rPr lang="en-GB" sz="2000" b="0" dirty="0">
                <a:solidFill>
                  <a:srgbClr val="A31515"/>
                </a:solidFill>
                <a:effectLst/>
              </a:rPr>
              <a:t>"You are a helpful assistant"</a:t>
            </a:r>
            <a:r>
              <a:rPr lang="en-GB" sz="2000" b="0" dirty="0">
                <a:solidFill>
                  <a:srgbClr val="3B3B3B"/>
                </a:solidFill>
                <a:effectLst/>
              </a:rPr>
              <a:t>],</a:t>
            </a:r>
          </a:p>
          <a:p>
            <a:r>
              <a:rPr lang="en-GB" sz="2000" b="0" dirty="0">
                <a:solidFill>
                  <a:srgbClr val="3B3B3B"/>
                </a:solidFill>
                <a:effectLst/>
              </a:rPr>
              <a:t>  [</a:t>
            </a:r>
            <a:r>
              <a:rPr lang="en-GB" sz="2000" b="0" dirty="0">
                <a:solidFill>
                  <a:srgbClr val="A31515"/>
                </a:solidFill>
                <a:effectLst/>
              </a:rPr>
              <a:t>"user"</a:t>
            </a:r>
            <a:r>
              <a:rPr lang="en-GB" sz="2000" b="0" dirty="0">
                <a:solidFill>
                  <a:srgbClr val="3B3B3B"/>
                </a:solidFill>
                <a:effectLst/>
              </a:rPr>
              <a:t>, </a:t>
            </a:r>
            <a:r>
              <a:rPr lang="en-GB" sz="2000" b="0" dirty="0">
                <a:solidFill>
                  <a:srgbClr val="A31515"/>
                </a:solidFill>
                <a:effectLst/>
              </a:rPr>
              <a:t>"Tell me a joke about {topic}"</a:t>
            </a:r>
            <a:r>
              <a:rPr lang="en-GB" sz="2000" b="0" dirty="0">
                <a:solidFill>
                  <a:srgbClr val="3B3B3B"/>
                </a:solidFill>
                <a:effectLst/>
              </a:rPr>
              <a:t>],</a:t>
            </a:r>
          </a:p>
          <a:p>
            <a:r>
              <a:rPr lang="en-GB" sz="2000" b="0" dirty="0">
                <a:solidFill>
                  <a:srgbClr val="3B3B3B"/>
                </a:solidFill>
                <a:effectLst/>
              </a:rPr>
              <a:t>]);</a:t>
            </a:r>
          </a:p>
          <a:p>
            <a:br>
              <a:rPr lang="en-GB" sz="2000" b="0" dirty="0">
                <a:solidFill>
                  <a:srgbClr val="3B3B3B"/>
                </a:solidFill>
                <a:effectLst/>
              </a:rPr>
            </a:br>
            <a:r>
              <a:rPr lang="en-GB" sz="2000" b="0" dirty="0">
                <a:solidFill>
                  <a:srgbClr val="AF00DB"/>
                </a:solidFill>
                <a:effectLst/>
              </a:rPr>
              <a:t>await</a:t>
            </a:r>
            <a:r>
              <a:rPr lang="en-GB" sz="2000" b="0" dirty="0">
                <a:solidFill>
                  <a:srgbClr val="3B3B3B"/>
                </a:solidFill>
                <a:effectLst/>
              </a:rPr>
              <a:t> </a:t>
            </a:r>
            <a:r>
              <a:rPr lang="en-GB" sz="2000" b="0" dirty="0" err="1">
                <a:solidFill>
                  <a:srgbClr val="0070C1"/>
                </a:solidFill>
                <a:effectLst/>
              </a:rPr>
              <a:t>promptTemplate</a:t>
            </a:r>
            <a:r>
              <a:rPr lang="en-GB" sz="2000" b="0" dirty="0" err="1">
                <a:solidFill>
                  <a:srgbClr val="3B3B3B"/>
                </a:solidFill>
                <a:effectLst/>
              </a:rPr>
              <a:t>.</a:t>
            </a:r>
            <a:r>
              <a:rPr lang="en-GB" sz="2000" b="0" dirty="0" err="1">
                <a:solidFill>
                  <a:srgbClr val="795E26"/>
                </a:solidFill>
                <a:effectLst/>
              </a:rPr>
              <a:t>invoke</a:t>
            </a:r>
            <a:r>
              <a:rPr lang="en-GB" sz="2000" b="0" dirty="0">
                <a:solidFill>
                  <a:srgbClr val="3B3B3B"/>
                </a:solidFill>
                <a:effectLst/>
              </a:rPr>
              <a:t>({ </a:t>
            </a:r>
            <a:r>
              <a:rPr lang="en-GB" sz="2000" b="0" dirty="0">
                <a:solidFill>
                  <a:srgbClr val="001080"/>
                </a:solidFill>
                <a:effectLst/>
              </a:rPr>
              <a:t>topic:</a:t>
            </a:r>
            <a:r>
              <a:rPr lang="en-GB" sz="2000" b="0" dirty="0">
                <a:solidFill>
                  <a:srgbClr val="3B3B3B"/>
                </a:solidFill>
                <a:effectLst/>
              </a:rPr>
              <a:t> </a:t>
            </a:r>
            <a:r>
              <a:rPr lang="en-GB" sz="2000" b="0" dirty="0">
                <a:solidFill>
                  <a:srgbClr val="A31515"/>
                </a:solidFill>
                <a:effectLst/>
              </a:rPr>
              <a:t>"cats"</a:t>
            </a:r>
            <a:r>
              <a:rPr lang="en-GB" sz="2000" b="0" dirty="0">
                <a:solidFill>
                  <a:srgbClr val="3B3B3B"/>
                </a:solidFill>
                <a:effectLst/>
              </a:rPr>
              <a:t> });</a:t>
            </a:r>
          </a:p>
        </p:txBody>
      </p:sp>
      <p:sp>
        <p:nvSpPr>
          <p:cNvPr id="9" name="Text Placeholder 8">
            <a:extLst>
              <a:ext uri="{FF2B5EF4-FFF2-40B4-BE49-F238E27FC236}">
                <a16:creationId xmlns:a16="http://schemas.microsoft.com/office/drawing/2014/main" id="{9B488FCF-F223-D640-77A9-490AA3078E67}"/>
              </a:ext>
            </a:extLst>
          </p:cNvPr>
          <p:cNvSpPr>
            <a:spLocks noGrp="1"/>
          </p:cNvSpPr>
          <p:nvPr>
            <p:ph type="body" sz="quarter" idx="13"/>
          </p:nvPr>
        </p:nvSpPr>
        <p:spPr>
          <a:xfrm>
            <a:off x="1" y="2090056"/>
            <a:ext cx="3788358" cy="446148"/>
          </a:xfrm>
        </p:spPr>
        <p:txBody>
          <a:bodyPr/>
          <a:lstStyle/>
          <a:p>
            <a:r>
              <a:rPr lang="en-US"/>
              <a:t>main.js</a:t>
            </a:r>
          </a:p>
        </p:txBody>
      </p:sp>
      <p:sp>
        <p:nvSpPr>
          <p:cNvPr id="11" name="Text Placeholder 10">
            <a:extLst>
              <a:ext uri="{FF2B5EF4-FFF2-40B4-BE49-F238E27FC236}">
                <a16:creationId xmlns:a16="http://schemas.microsoft.com/office/drawing/2014/main" id="{1C35FB64-2038-63BF-72E6-D559910FB7CA}"/>
              </a:ext>
            </a:extLst>
          </p:cNvPr>
          <p:cNvSpPr>
            <a:spLocks noGrp="1"/>
          </p:cNvSpPr>
          <p:nvPr>
            <p:ph type="body" sz="quarter" idx="10"/>
          </p:nvPr>
        </p:nvSpPr>
        <p:spPr/>
        <p:txBody>
          <a:bodyPr/>
          <a:lstStyle/>
          <a:p>
            <a:r>
              <a:rPr lang="en-US" dirty="0"/>
              <a:t>Inject user input, parameters and context into prompts</a:t>
            </a:r>
          </a:p>
        </p:txBody>
      </p:sp>
      <p:sp>
        <p:nvSpPr>
          <p:cNvPr id="2" name="Title 1">
            <a:extLst>
              <a:ext uri="{FF2B5EF4-FFF2-40B4-BE49-F238E27FC236}">
                <a16:creationId xmlns:a16="http://schemas.microsoft.com/office/drawing/2014/main" id="{6F0C428F-DB20-C54D-F161-0E2314E1A0BB}"/>
              </a:ext>
            </a:extLst>
          </p:cNvPr>
          <p:cNvSpPr>
            <a:spLocks noGrp="1"/>
          </p:cNvSpPr>
          <p:nvPr>
            <p:ph type="title"/>
          </p:nvPr>
        </p:nvSpPr>
        <p:spPr/>
        <p:txBody>
          <a:bodyPr/>
          <a:lstStyle/>
          <a:p>
            <a:r>
              <a:rPr lang="en-US" dirty="0"/>
              <a:t>Prompt templates</a:t>
            </a:r>
          </a:p>
        </p:txBody>
      </p:sp>
    </p:spTree>
    <p:extLst>
      <p:ext uri="{BB962C8B-B14F-4D97-AF65-F5344CB8AC3E}">
        <p14:creationId xmlns:p14="http://schemas.microsoft.com/office/powerpoint/2010/main" val="899572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AE803-10FC-5E88-5AEC-24B33D1CDC8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EA0DBE9-A352-A49F-0A15-69CA0E349508}"/>
              </a:ext>
              <a:ext uri="{C183D7F6-B498-43B3-948B-1728B52AA6E4}">
                <adec:decorative xmlns:adec="http://schemas.microsoft.com/office/drawing/2017/decorative" val="1"/>
              </a:ext>
            </a:extLst>
          </p:cNvPr>
          <p:cNvSpPr/>
          <p:nvPr/>
        </p:nvSpPr>
        <p:spPr bwMode="auto">
          <a:xfrm>
            <a:off x="0" y="2090056"/>
            <a:ext cx="12192000" cy="47679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Text Placeholder 7">
            <a:extLst>
              <a:ext uri="{FF2B5EF4-FFF2-40B4-BE49-F238E27FC236}">
                <a16:creationId xmlns:a16="http://schemas.microsoft.com/office/drawing/2014/main" id="{5592B948-740B-2581-5B39-B6195BD5DFC0}"/>
              </a:ext>
            </a:extLst>
          </p:cNvPr>
          <p:cNvSpPr>
            <a:spLocks noGrp="1"/>
          </p:cNvSpPr>
          <p:nvPr>
            <p:ph type="body" sz="quarter" idx="11"/>
          </p:nvPr>
        </p:nvSpPr>
        <p:spPr>
          <a:xfrm>
            <a:off x="586390" y="2754137"/>
            <a:ext cx="11018520" cy="3767185"/>
          </a:xfrm>
        </p:spPr>
        <p:txBody>
          <a:bodyPr/>
          <a:lstStyle/>
          <a:p>
            <a:r>
              <a:rPr lang="en-GB" sz="1800" b="0" dirty="0">
                <a:solidFill>
                  <a:srgbClr val="0000FF"/>
                </a:solidFill>
                <a:effectLst/>
                <a:highlight>
                  <a:srgbClr val="FFFFFF"/>
                </a:highlight>
              </a:rPr>
              <a:t>type</a:t>
            </a:r>
            <a:r>
              <a:rPr lang="en-GB" sz="1800" b="0" dirty="0">
                <a:solidFill>
                  <a:srgbClr val="3B3B3B"/>
                </a:solidFill>
                <a:effectLst/>
                <a:highlight>
                  <a:srgbClr val="FFFFFF"/>
                </a:highlight>
              </a:rPr>
              <a:t> </a:t>
            </a:r>
            <a:r>
              <a:rPr lang="en-GB" sz="1800" b="0" dirty="0">
                <a:solidFill>
                  <a:srgbClr val="267F99"/>
                </a:solidFill>
                <a:effectLst/>
                <a:highlight>
                  <a:srgbClr val="FFFFFF"/>
                </a:highlight>
              </a:rPr>
              <a:t>Joke</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 </a:t>
            </a:r>
            <a:r>
              <a:rPr lang="en-GB" sz="1800" b="0" dirty="0">
                <a:solidFill>
                  <a:srgbClr val="001080"/>
                </a:solidFill>
                <a:effectLst/>
                <a:highlight>
                  <a:srgbClr val="FFFFFF"/>
                </a:highlight>
              </a:rPr>
              <a:t>joke</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a:solidFill>
                  <a:srgbClr val="267F99"/>
                </a:solidFill>
                <a:effectLst/>
                <a:highlight>
                  <a:srgbClr val="FFFFFF"/>
                </a:highlight>
              </a:rPr>
              <a:t>string</a:t>
            </a:r>
            <a:r>
              <a:rPr lang="en-GB" sz="1800" b="0" dirty="0">
                <a:solidFill>
                  <a:srgbClr val="3B3B3B"/>
                </a:solidFill>
                <a:effectLst/>
                <a:highlight>
                  <a:srgbClr val="FFFFFF"/>
                </a:highlight>
              </a:rPr>
              <a:t> };</a:t>
            </a:r>
          </a:p>
          <a:p>
            <a:br>
              <a:rPr lang="en-GB" sz="1800" b="0" dirty="0">
                <a:solidFill>
                  <a:srgbClr val="3B3B3B"/>
                </a:solidFill>
                <a:effectLst/>
                <a:highlight>
                  <a:srgbClr val="FFFFFF"/>
                </a:highlight>
              </a:rPr>
            </a:br>
            <a:r>
              <a:rPr lang="en-GB" sz="1800" b="0" dirty="0" err="1">
                <a:solidFill>
                  <a:srgbClr val="0000FF"/>
                </a:solidFill>
                <a:effectLst/>
                <a:highlight>
                  <a:srgbClr val="FFFFFF"/>
                </a:highlight>
              </a:rPr>
              <a:t>const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model</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a:solidFill>
                  <a:srgbClr val="0000FF"/>
                </a:solidFill>
                <a:effectLst/>
                <a:highlight>
                  <a:srgbClr val="FFFFFF"/>
                </a:highlight>
              </a:rPr>
              <a:t>new</a:t>
            </a:r>
            <a:r>
              <a:rPr lang="en-GB" sz="1800" b="0" dirty="0">
                <a:solidFill>
                  <a:srgbClr val="3B3B3B"/>
                </a:solidFill>
                <a:effectLst/>
                <a:highlight>
                  <a:srgbClr val="FFFFFF"/>
                </a:highlight>
              </a:rPr>
              <a:t> </a:t>
            </a:r>
            <a:r>
              <a:rPr lang="en-GB" sz="1800" b="0" dirty="0" err="1">
                <a:solidFill>
                  <a:srgbClr val="795E26"/>
                </a:solidFill>
                <a:effectLst/>
                <a:highlight>
                  <a:srgbClr val="FFFFFF"/>
                </a:highlight>
              </a:rPr>
              <a:t>ChatOpenAI</a:t>
            </a:r>
            <a:r>
              <a:rPr lang="en-GB" sz="1800" b="0" dirty="0">
                <a:solidFill>
                  <a:srgbClr val="3B3B3B"/>
                </a:solidFill>
                <a:effectLst/>
                <a:highlight>
                  <a:srgbClr val="FFFFFF"/>
                </a:highlight>
              </a:rPr>
              <a:t>({ </a:t>
            </a:r>
            <a:r>
              <a:rPr lang="en-GB" sz="1800" b="0" dirty="0">
                <a:solidFill>
                  <a:srgbClr val="001080"/>
                </a:solidFill>
                <a:effectLst/>
                <a:highlight>
                  <a:srgbClr val="FFFFFF"/>
                </a:highlight>
              </a:rPr>
              <a:t>model:</a:t>
            </a:r>
            <a:r>
              <a:rPr lang="en-GB" sz="1800" b="0" dirty="0">
                <a:solidFill>
                  <a:srgbClr val="3B3B3B"/>
                </a:solidFill>
                <a:effectLst/>
                <a:highlight>
                  <a:srgbClr val="FFFFFF"/>
                </a:highlight>
              </a:rPr>
              <a:t> </a:t>
            </a:r>
            <a:r>
              <a:rPr lang="en-GB" sz="1800" b="0" dirty="0">
                <a:solidFill>
                  <a:srgbClr val="A31515"/>
                </a:solidFill>
                <a:effectLst/>
                <a:highlight>
                  <a:srgbClr val="FFFFFF"/>
                </a:highlight>
              </a:rPr>
              <a:t>"gpt-4o-mini"</a:t>
            </a:r>
            <a:r>
              <a:rPr lang="en-GB" sz="1800" b="0" dirty="0">
                <a:solidFill>
                  <a:srgbClr val="3B3B3B"/>
                </a:solidFill>
                <a:effectLst/>
                <a:highlight>
                  <a:srgbClr val="FFFFFF"/>
                </a:highlight>
              </a:rPr>
              <a:t> });</a:t>
            </a:r>
          </a:p>
          <a:p>
            <a:r>
              <a:rPr lang="en-GB" sz="1800" b="0" dirty="0" err="1">
                <a:solidFill>
                  <a:srgbClr val="0000FF"/>
                </a:solidFill>
                <a:effectLst/>
                <a:highlight>
                  <a:srgbClr val="FFFFFF"/>
                </a:highlight>
              </a:rPr>
              <a:t>const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prompt</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err="1">
                <a:solidFill>
                  <a:srgbClr val="001080"/>
                </a:solidFill>
                <a:effectLst/>
                <a:highlight>
                  <a:srgbClr val="FFFFFF"/>
                </a:highlight>
              </a:rPr>
              <a:t>ChatPromptTemplate</a:t>
            </a:r>
            <a:r>
              <a:rPr lang="en-GB" sz="1800" b="0" dirty="0" err="1">
                <a:solidFill>
                  <a:srgbClr val="3B3B3B"/>
                </a:solidFill>
                <a:effectLst/>
                <a:highlight>
                  <a:srgbClr val="FFFFFF"/>
                </a:highlight>
              </a:rPr>
              <a:t>.</a:t>
            </a:r>
            <a:r>
              <a:rPr lang="en-GB" sz="1800" b="0" dirty="0" err="1">
                <a:solidFill>
                  <a:srgbClr val="795E26"/>
                </a:solidFill>
                <a:effectLst/>
                <a:highlight>
                  <a:srgbClr val="FFFFFF"/>
                </a:highlight>
              </a:rPr>
              <a:t>fromTemplate</a:t>
            </a:r>
            <a:r>
              <a:rPr lang="en-GB" sz="1800" b="0" dirty="0">
                <a:solidFill>
                  <a:srgbClr val="3B3B3B"/>
                </a:solidFill>
                <a:effectLst/>
                <a:highlight>
                  <a:srgbClr val="FFFFFF"/>
                </a:highlight>
              </a:rPr>
              <a:t>(</a:t>
            </a:r>
          </a:p>
          <a:p>
            <a:r>
              <a:rPr lang="en-GB" sz="1800" dirty="0">
                <a:solidFill>
                  <a:srgbClr val="3B3B3B"/>
                </a:solidFill>
                <a:highlight>
                  <a:srgbClr val="FFFFFF"/>
                </a:highlight>
              </a:rPr>
              <a:t>  </a:t>
            </a:r>
            <a:r>
              <a:rPr lang="en-GB" sz="1800" b="0" dirty="0">
                <a:solidFill>
                  <a:srgbClr val="A31515"/>
                </a:solidFill>
                <a:effectLst/>
                <a:highlight>
                  <a:srgbClr val="FFFFFF"/>
                </a:highlight>
              </a:rPr>
              <a:t>"Tell a joke about {topic}. Answer with valid JSON, containing one field: 'joke’”</a:t>
            </a:r>
            <a:r>
              <a:rPr lang="en-GB" sz="1800" b="0" dirty="0">
                <a:solidFill>
                  <a:srgbClr val="3B3B3B"/>
                </a:solidFill>
                <a:effectLst/>
                <a:highlight>
                  <a:srgbClr val="FFFFFF"/>
                </a:highlight>
              </a:rPr>
              <a:t>);</a:t>
            </a:r>
          </a:p>
          <a:p>
            <a:r>
              <a:rPr lang="en-GB" sz="1800" b="0" dirty="0" err="1">
                <a:solidFill>
                  <a:srgbClr val="0000FF"/>
                </a:solidFill>
                <a:effectLst/>
                <a:highlight>
                  <a:srgbClr val="FFFFFF"/>
                </a:highlight>
              </a:rPr>
              <a:t>const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parser</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a:solidFill>
                  <a:srgbClr val="0000FF"/>
                </a:solidFill>
                <a:effectLst/>
                <a:highlight>
                  <a:srgbClr val="FFFFFF"/>
                </a:highlight>
              </a:rPr>
              <a:t>new</a:t>
            </a:r>
            <a:r>
              <a:rPr lang="en-GB" sz="1800" b="0" dirty="0">
                <a:solidFill>
                  <a:srgbClr val="3B3B3B"/>
                </a:solidFill>
                <a:effectLst/>
                <a:highlight>
                  <a:srgbClr val="FFFFFF"/>
                </a:highlight>
              </a:rPr>
              <a:t> </a:t>
            </a:r>
            <a:r>
              <a:rPr lang="en-GB" sz="1800" b="0" dirty="0" err="1">
                <a:solidFill>
                  <a:srgbClr val="795E26"/>
                </a:solidFill>
                <a:effectLst/>
                <a:highlight>
                  <a:srgbClr val="FFFFFF"/>
                </a:highlight>
              </a:rPr>
              <a:t>JsonOutputParser</a:t>
            </a:r>
            <a:r>
              <a:rPr lang="en-GB" sz="1800" b="0" dirty="0">
                <a:solidFill>
                  <a:srgbClr val="3B3B3B"/>
                </a:solidFill>
                <a:effectLst/>
                <a:highlight>
                  <a:srgbClr val="FFFFFF"/>
                </a:highlight>
              </a:rPr>
              <a:t>&lt;</a:t>
            </a:r>
            <a:r>
              <a:rPr lang="en-GB" sz="1800" b="0" dirty="0">
                <a:solidFill>
                  <a:srgbClr val="267F99"/>
                </a:solidFill>
                <a:effectLst/>
                <a:highlight>
                  <a:srgbClr val="FFFFFF"/>
                </a:highlight>
              </a:rPr>
              <a:t>Joke</a:t>
            </a:r>
            <a:r>
              <a:rPr lang="en-GB" sz="1800" b="0" dirty="0">
                <a:solidFill>
                  <a:srgbClr val="3B3B3B"/>
                </a:solidFill>
                <a:effectLst/>
                <a:highlight>
                  <a:srgbClr val="FFFFFF"/>
                </a:highlight>
              </a:rPr>
              <a:t>&gt;();</a:t>
            </a:r>
          </a:p>
          <a:p>
            <a:br>
              <a:rPr lang="en-GB" sz="1800" b="0" dirty="0">
                <a:solidFill>
                  <a:srgbClr val="3B3B3B"/>
                </a:solidFill>
                <a:effectLst/>
                <a:highlight>
                  <a:srgbClr val="FFFFFF"/>
                </a:highlight>
              </a:rPr>
            </a:br>
            <a:r>
              <a:rPr lang="en-GB" sz="1800" b="0" dirty="0" err="1">
                <a:solidFill>
                  <a:srgbClr val="0000FF"/>
                </a:solidFill>
                <a:effectLst/>
                <a:highlight>
                  <a:srgbClr val="FFFFFF"/>
                </a:highlight>
              </a:rPr>
              <a:t>const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chain</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prompt</a:t>
            </a:r>
            <a:endParaRPr lang="en-GB" sz="1800" b="0" dirty="0">
              <a:solidFill>
                <a:srgbClr val="3B3B3B"/>
              </a:solidFill>
              <a:effectLst/>
              <a:highlight>
                <a:srgbClr val="FFFFFF"/>
              </a:highlight>
            </a:endParaRPr>
          </a:p>
          <a:p>
            <a:r>
              <a:rPr lang="en-GB" sz="1800" b="0" dirty="0">
                <a:solidFill>
                  <a:srgbClr val="3B3B3B"/>
                </a:solidFill>
                <a:effectLst/>
                <a:highlight>
                  <a:srgbClr val="FFFFFF"/>
                </a:highlight>
              </a:rPr>
              <a:t>  .</a:t>
            </a:r>
            <a:r>
              <a:rPr lang="en-GB" sz="1800" b="0" dirty="0">
                <a:solidFill>
                  <a:srgbClr val="795E26"/>
                </a:solidFill>
                <a:effectLst/>
                <a:highlight>
                  <a:srgbClr val="FFFFFF"/>
                </a:highlight>
              </a:rPr>
              <a:t>pipe</a:t>
            </a:r>
            <a:r>
              <a:rPr lang="en-GB" sz="1800" b="0" dirty="0">
                <a:solidFill>
                  <a:srgbClr val="3B3B3B"/>
                </a:solidFill>
                <a:effectLst/>
                <a:highlight>
                  <a:srgbClr val="FFFFFF"/>
                </a:highlight>
              </a:rPr>
              <a:t>(</a:t>
            </a:r>
            <a:r>
              <a:rPr lang="en-GB" sz="1800" b="0" dirty="0">
                <a:solidFill>
                  <a:srgbClr val="0070C1"/>
                </a:solidFill>
                <a:effectLst/>
                <a:highlight>
                  <a:srgbClr val="FFFFFF"/>
                </a:highlight>
              </a:rPr>
              <a:t>model</a:t>
            </a:r>
            <a:r>
              <a:rPr lang="en-GB" sz="1800" b="0" dirty="0">
                <a:solidFill>
                  <a:srgbClr val="3B3B3B"/>
                </a:solidFill>
                <a:effectLst/>
                <a:highlight>
                  <a:srgbClr val="FFFFFF"/>
                </a:highlight>
              </a:rPr>
              <a:t>)</a:t>
            </a:r>
          </a:p>
          <a:p>
            <a:r>
              <a:rPr lang="en-GB" sz="1800" b="0" dirty="0">
                <a:solidFill>
                  <a:srgbClr val="3B3B3B"/>
                </a:solidFill>
                <a:effectLst/>
                <a:highlight>
                  <a:srgbClr val="FFFFFF"/>
                </a:highlight>
              </a:rPr>
              <a:t>  .</a:t>
            </a:r>
            <a:r>
              <a:rPr lang="en-GB" sz="1800" b="0" dirty="0">
                <a:solidFill>
                  <a:srgbClr val="795E26"/>
                </a:solidFill>
                <a:effectLst/>
                <a:highlight>
                  <a:srgbClr val="FFFFFF"/>
                </a:highlight>
              </a:rPr>
              <a:t>pipe</a:t>
            </a:r>
            <a:r>
              <a:rPr lang="en-GB" sz="1800" b="0" dirty="0">
                <a:solidFill>
                  <a:srgbClr val="3B3B3B"/>
                </a:solidFill>
                <a:effectLst/>
                <a:highlight>
                  <a:srgbClr val="FFFFFF"/>
                </a:highlight>
              </a:rPr>
              <a:t>(</a:t>
            </a:r>
            <a:r>
              <a:rPr lang="en-GB" sz="1800" b="0" dirty="0">
                <a:solidFill>
                  <a:srgbClr val="0070C1"/>
                </a:solidFill>
                <a:effectLst/>
                <a:highlight>
                  <a:srgbClr val="FFFFFF"/>
                </a:highlight>
              </a:rPr>
              <a:t>parser</a:t>
            </a:r>
            <a:r>
              <a:rPr lang="en-GB" sz="1800" b="0" dirty="0">
                <a:solidFill>
                  <a:srgbClr val="3B3B3B"/>
                </a:solidFill>
                <a:effectLst/>
                <a:highlight>
                  <a:srgbClr val="FFFFFF"/>
                </a:highlight>
              </a:rPr>
              <a:t>);</a:t>
            </a:r>
          </a:p>
          <a:p>
            <a:br>
              <a:rPr lang="en-GB" sz="1800" b="0" dirty="0">
                <a:solidFill>
                  <a:srgbClr val="3B3B3B"/>
                </a:solidFill>
                <a:effectLst/>
                <a:highlight>
                  <a:srgbClr val="FFFFFF"/>
                </a:highlight>
              </a:rPr>
            </a:br>
            <a:r>
              <a:rPr lang="en-GB" sz="1800" b="0" dirty="0">
                <a:solidFill>
                  <a:srgbClr val="AF00DB"/>
                </a:solidFill>
                <a:effectLst/>
                <a:highlight>
                  <a:srgbClr val="FFFFFF"/>
                </a:highlight>
              </a:rPr>
              <a:t>await</a:t>
            </a:r>
            <a:r>
              <a:rPr lang="en-GB" sz="1800" b="0" dirty="0">
                <a:solidFill>
                  <a:srgbClr val="3B3B3B"/>
                </a:solidFill>
                <a:effectLst/>
                <a:highlight>
                  <a:srgbClr val="FFFFFF"/>
                </a:highlight>
              </a:rPr>
              <a:t> </a:t>
            </a:r>
            <a:r>
              <a:rPr lang="en-GB" sz="1800" b="0" dirty="0" err="1">
                <a:solidFill>
                  <a:srgbClr val="0070C1"/>
                </a:solidFill>
                <a:effectLst/>
                <a:highlight>
                  <a:srgbClr val="FFFFFF"/>
                </a:highlight>
              </a:rPr>
              <a:t>chain</a:t>
            </a:r>
            <a:r>
              <a:rPr lang="en-GB" sz="1800" b="0" dirty="0" err="1">
                <a:solidFill>
                  <a:srgbClr val="3B3B3B"/>
                </a:solidFill>
                <a:effectLst/>
                <a:highlight>
                  <a:srgbClr val="FFFFFF"/>
                </a:highlight>
              </a:rPr>
              <a:t>.</a:t>
            </a:r>
            <a:r>
              <a:rPr lang="en-GB" sz="1800" b="0" dirty="0" err="1">
                <a:solidFill>
                  <a:srgbClr val="795E26"/>
                </a:solidFill>
                <a:effectLst/>
                <a:highlight>
                  <a:srgbClr val="FFFFFF"/>
                </a:highlight>
              </a:rPr>
              <a:t>invoke</a:t>
            </a:r>
            <a:r>
              <a:rPr lang="en-GB" sz="1800" b="0" dirty="0">
                <a:solidFill>
                  <a:srgbClr val="3B3B3B"/>
                </a:solidFill>
                <a:effectLst/>
                <a:highlight>
                  <a:srgbClr val="FFFFFF"/>
                </a:highlight>
              </a:rPr>
              <a:t>({ </a:t>
            </a:r>
            <a:r>
              <a:rPr lang="en-GB" sz="1800" b="0" dirty="0">
                <a:solidFill>
                  <a:srgbClr val="001080"/>
                </a:solidFill>
                <a:effectLst/>
                <a:highlight>
                  <a:srgbClr val="FFFFFF"/>
                </a:highlight>
              </a:rPr>
              <a:t>topic:</a:t>
            </a:r>
            <a:r>
              <a:rPr lang="en-GB" sz="1800" b="0" dirty="0">
                <a:solidFill>
                  <a:srgbClr val="3B3B3B"/>
                </a:solidFill>
                <a:effectLst/>
                <a:highlight>
                  <a:srgbClr val="FFFFFF"/>
                </a:highlight>
              </a:rPr>
              <a:t> </a:t>
            </a:r>
            <a:r>
              <a:rPr lang="en-GB" sz="1800" b="0" dirty="0">
                <a:solidFill>
                  <a:srgbClr val="A31515"/>
                </a:solidFill>
                <a:effectLst/>
                <a:highlight>
                  <a:srgbClr val="FFFFFF"/>
                </a:highlight>
              </a:rPr>
              <a:t>"bears"</a:t>
            </a:r>
            <a:r>
              <a:rPr lang="en-GB" sz="1800" b="0" dirty="0">
                <a:solidFill>
                  <a:srgbClr val="3B3B3B"/>
                </a:solidFill>
                <a:effectLst/>
                <a:highlight>
                  <a:srgbClr val="FFFFFF"/>
                </a:highlight>
              </a:rPr>
              <a:t> });</a:t>
            </a:r>
          </a:p>
        </p:txBody>
      </p:sp>
      <p:sp>
        <p:nvSpPr>
          <p:cNvPr id="9" name="Text Placeholder 8">
            <a:extLst>
              <a:ext uri="{FF2B5EF4-FFF2-40B4-BE49-F238E27FC236}">
                <a16:creationId xmlns:a16="http://schemas.microsoft.com/office/drawing/2014/main" id="{4DC21927-D148-0865-AA15-E78686F96F67}"/>
              </a:ext>
            </a:extLst>
          </p:cNvPr>
          <p:cNvSpPr>
            <a:spLocks noGrp="1"/>
          </p:cNvSpPr>
          <p:nvPr>
            <p:ph type="body" sz="quarter" idx="13"/>
          </p:nvPr>
        </p:nvSpPr>
        <p:spPr>
          <a:xfrm>
            <a:off x="1" y="2090056"/>
            <a:ext cx="3788358" cy="446148"/>
          </a:xfrm>
        </p:spPr>
        <p:txBody>
          <a:bodyPr/>
          <a:lstStyle/>
          <a:p>
            <a:r>
              <a:rPr lang="en-US"/>
              <a:t>main.js</a:t>
            </a:r>
          </a:p>
        </p:txBody>
      </p:sp>
      <p:sp>
        <p:nvSpPr>
          <p:cNvPr id="11" name="Text Placeholder 10">
            <a:extLst>
              <a:ext uri="{FF2B5EF4-FFF2-40B4-BE49-F238E27FC236}">
                <a16:creationId xmlns:a16="http://schemas.microsoft.com/office/drawing/2014/main" id="{06B7E51F-E5F7-FFF1-B77D-7AB1B6E61213}"/>
              </a:ext>
            </a:extLst>
          </p:cNvPr>
          <p:cNvSpPr>
            <a:spLocks noGrp="1"/>
          </p:cNvSpPr>
          <p:nvPr>
            <p:ph type="body" sz="quarter" idx="10"/>
          </p:nvPr>
        </p:nvSpPr>
        <p:spPr/>
        <p:txBody>
          <a:bodyPr/>
          <a:lstStyle/>
          <a:p>
            <a:r>
              <a:rPr lang="en-US" dirty="0"/>
              <a:t>Compose processing sequences</a:t>
            </a:r>
          </a:p>
        </p:txBody>
      </p:sp>
      <p:sp>
        <p:nvSpPr>
          <p:cNvPr id="2" name="Title 1">
            <a:extLst>
              <a:ext uri="{FF2B5EF4-FFF2-40B4-BE49-F238E27FC236}">
                <a16:creationId xmlns:a16="http://schemas.microsoft.com/office/drawing/2014/main" id="{AC71A9FE-7C82-B1E4-1BEE-9E455C1D6482}"/>
              </a:ext>
            </a:extLst>
          </p:cNvPr>
          <p:cNvSpPr>
            <a:spLocks noGrp="1"/>
          </p:cNvSpPr>
          <p:nvPr>
            <p:ph type="title"/>
          </p:nvPr>
        </p:nvSpPr>
        <p:spPr/>
        <p:txBody>
          <a:bodyPr/>
          <a:lstStyle/>
          <a:p>
            <a:r>
              <a:rPr lang="en-US" dirty="0"/>
              <a:t>Runnable and chains</a:t>
            </a:r>
          </a:p>
        </p:txBody>
      </p:sp>
    </p:spTree>
    <p:extLst>
      <p:ext uri="{BB962C8B-B14F-4D97-AF65-F5344CB8AC3E}">
        <p14:creationId xmlns:p14="http://schemas.microsoft.com/office/powerpoint/2010/main" val="1595504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8">
                                            <p:txEl>
                                              <p:pRg st="1" end="1"/>
                                            </p:txEl>
                                          </p:spTgt>
                                        </p:tgtEl>
                                        <p:attrNameLst>
                                          <p:attrName>style.opacity</p:attrName>
                                        </p:attrNameLst>
                                      </p:cBhvr>
                                      <p:to>
                                        <p:strVal val="0.25"/>
                                      </p:to>
                                    </p:set>
                                    <p:animEffect filter="image" prLst="opacity: 0.25">
                                      <p:cBhvr rctx="IE">
                                        <p:cTn id="7" dur="indefinite"/>
                                        <p:tgtEl>
                                          <p:spTgt spid="8">
                                            <p:txEl>
                                              <p:pRg st="1" end="1"/>
                                            </p:txEl>
                                          </p:spTgt>
                                        </p:tgtEl>
                                      </p:cBhvr>
                                    </p:animEffect>
                                  </p:childTnLst>
                                </p:cTn>
                              </p:par>
                              <p:par>
                                <p:cTn id="8" presetID="9" presetClass="emph" presetSubtype="0" nodeType="withEffect">
                                  <p:stCondLst>
                                    <p:cond delay="0"/>
                                  </p:stCondLst>
                                  <p:childTnLst>
                                    <p:set>
                                      <p:cBhvr>
                                        <p:cTn id="9" dur="indefinite"/>
                                        <p:tgtEl>
                                          <p:spTgt spid="8">
                                            <p:txEl>
                                              <p:pRg st="2" end="2"/>
                                            </p:txEl>
                                          </p:spTgt>
                                        </p:tgtEl>
                                        <p:attrNameLst>
                                          <p:attrName>style.opacity</p:attrName>
                                        </p:attrNameLst>
                                      </p:cBhvr>
                                      <p:to>
                                        <p:strVal val="0.25"/>
                                      </p:to>
                                    </p:set>
                                    <p:animEffect filter="image" prLst="opacity: 0.25">
                                      <p:cBhvr rctx="IE">
                                        <p:cTn id="10" dur="indefinite"/>
                                        <p:tgtEl>
                                          <p:spTgt spid="8">
                                            <p:txEl>
                                              <p:pRg st="2" end="2"/>
                                            </p:txEl>
                                          </p:spTgt>
                                        </p:tgtEl>
                                      </p:cBhvr>
                                    </p:animEffect>
                                  </p:childTnLst>
                                </p:cTn>
                              </p:par>
                              <p:par>
                                <p:cTn id="11" presetID="9" presetClass="emph" presetSubtype="0" nodeType="withEffect">
                                  <p:stCondLst>
                                    <p:cond delay="0"/>
                                  </p:stCondLst>
                                  <p:childTnLst>
                                    <p:set>
                                      <p:cBhvr>
                                        <p:cTn id="12" dur="indefinite"/>
                                        <p:tgtEl>
                                          <p:spTgt spid="8">
                                            <p:txEl>
                                              <p:pRg st="3" end="3"/>
                                            </p:txEl>
                                          </p:spTgt>
                                        </p:tgtEl>
                                        <p:attrNameLst>
                                          <p:attrName>style.opacity</p:attrName>
                                        </p:attrNameLst>
                                      </p:cBhvr>
                                      <p:to>
                                        <p:strVal val="0.25"/>
                                      </p:to>
                                    </p:set>
                                    <p:animEffect filter="image" prLst="opacity: 0.25">
                                      <p:cBhvr rctx="IE">
                                        <p:cTn id="13" dur="indefinite"/>
                                        <p:tgtEl>
                                          <p:spTgt spid="8">
                                            <p:txEl>
                                              <p:pRg st="3" end="3"/>
                                            </p:txEl>
                                          </p:spTgt>
                                        </p:tgtEl>
                                      </p:cBhvr>
                                    </p:animEffect>
                                  </p:childTnLst>
                                </p:cTn>
                              </p:par>
                              <p:par>
                                <p:cTn id="14" presetID="9" presetClass="emph" presetSubtype="0" nodeType="withEffect">
                                  <p:stCondLst>
                                    <p:cond delay="0"/>
                                  </p:stCondLst>
                                  <p:childTnLst>
                                    <p:set>
                                      <p:cBhvr>
                                        <p:cTn id="15" dur="indefinite"/>
                                        <p:tgtEl>
                                          <p:spTgt spid="8">
                                            <p:txEl>
                                              <p:pRg st="4" end="4"/>
                                            </p:txEl>
                                          </p:spTgt>
                                        </p:tgtEl>
                                        <p:attrNameLst>
                                          <p:attrName>style.opacity</p:attrName>
                                        </p:attrNameLst>
                                      </p:cBhvr>
                                      <p:to>
                                        <p:strVal val="0.25"/>
                                      </p:to>
                                    </p:set>
                                    <p:animEffect filter="image" prLst="opacity: 0.25">
                                      <p:cBhvr rctx="IE">
                                        <p:cTn id="16" dur="indefinite"/>
                                        <p:tgtEl>
                                          <p:spTgt spid="8">
                                            <p:txEl>
                                              <p:pRg st="4" end="4"/>
                                            </p:txEl>
                                          </p:spTgt>
                                        </p:tgtEl>
                                      </p:cBhvr>
                                    </p:animEffect>
                                  </p:childTnLst>
                                </p:cTn>
                              </p:par>
                              <p:par>
                                <p:cTn id="17" presetID="9" presetClass="emph" presetSubtype="0" nodeType="withEffect">
                                  <p:stCondLst>
                                    <p:cond delay="0"/>
                                  </p:stCondLst>
                                  <p:childTnLst>
                                    <p:set>
                                      <p:cBhvr>
                                        <p:cTn id="18" dur="indefinite"/>
                                        <p:tgtEl>
                                          <p:spTgt spid="8">
                                            <p:txEl>
                                              <p:pRg st="5" end="5"/>
                                            </p:txEl>
                                          </p:spTgt>
                                        </p:tgtEl>
                                        <p:attrNameLst>
                                          <p:attrName>style.opacity</p:attrName>
                                        </p:attrNameLst>
                                      </p:cBhvr>
                                      <p:to>
                                        <p:strVal val="0.25"/>
                                      </p:to>
                                    </p:set>
                                    <p:animEffect filter="image" prLst="opacity: 0.25">
                                      <p:cBhvr rctx="IE">
                                        <p:cTn id="19" dur="indefinite"/>
                                        <p:tgtEl>
                                          <p:spTgt spid="8">
                                            <p:txEl>
                                              <p:pRg st="5" end="5"/>
                                            </p:txEl>
                                          </p:spTgt>
                                        </p:tgtEl>
                                      </p:cBhvr>
                                    </p:animEffect>
                                  </p:childTnLst>
                                </p:cTn>
                              </p:par>
                              <p:par>
                                <p:cTn id="20" presetID="9" presetClass="emph" presetSubtype="0" nodeType="withEffect">
                                  <p:stCondLst>
                                    <p:cond delay="0"/>
                                  </p:stCondLst>
                                  <p:childTnLst>
                                    <p:set>
                                      <p:cBhvr>
                                        <p:cTn id="21" dur="indefinite"/>
                                        <p:tgtEl>
                                          <p:spTgt spid="8">
                                            <p:txEl>
                                              <p:pRg st="6" end="6"/>
                                            </p:txEl>
                                          </p:spTgt>
                                        </p:tgtEl>
                                        <p:attrNameLst>
                                          <p:attrName>style.opacity</p:attrName>
                                        </p:attrNameLst>
                                      </p:cBhvr>
                                      <p:to>
                                        <p:strVal val="0.25"/>
                                      </p:to>
                                    </p:set>
                                    <p:animEffect filter="image" prLst="opacity: 0.25">
                                      <p:cBhvr rctx="IE">
                                        <p:cTn id="22" dur="indefinite"/>
                                        <p:tgtEl>
                                          <p:spTgt spid="8">
                                            <p:txEl>
                                              <p:pRg st="6" end="6"/>
                                            </p:txEl>
                                          </p:spTgt>
                                        </p:tgtEl>
                                      </p:cBhvr>
                                    </p:animEffect>
                                  </p:childTnLst>
                                </p:cTn>
                              </p:par>
                              <p:par>
                                <p:cTn id="23" presetID="9" presetClass="emph" presetSubtype="0" nodeType="withEffect">
                                  <p:stCondLst>
                                    <p:cond delay="0"/>
                                  </p:stCondLst>
                                  <p:childTnLst>
                                    <p:set>
                                      <p:cBhvr>
                                        <p:cTn id="24" dur="indefinite"/>
                                        <p:tgtEl>
                                          <p:spTgt spid="8">
                                            <p:txEl>
                                              <p:pRg st="7" end="7"/>
                                            </p:txEl>
                                          </p:spTgt>
                                        </p:tgtEl>
                                        <p:attrNameLst>
                                          <p:attrName>style.opacity</p:attrName>
                                        </p:attrNameLst>
                                      </p:cBhvr>
                                      <p:to>
                                        <p:strVal val="0.25"/>
                                      </p:to>
                                    </p:set>
                                    <p:animEffect filter="image" prLst="opacity: 0.25">
                                      <p:cBhvr rctx="IE">
                                        <p:cTn id="25" dur="indefinite"/>
                                        <p:tgtEl>
                                          <p:spTgt spid="8">
                                            <p:txEl>
                                              <p:pRg st="7" end="7"/>
                                            </p:txEl>
                                          </p:spTgt>
                                        </p:tgtEl>
                                      </p:cBhvr>
                                    </p:animEffect>
                                  </p:childTnLst>
                                </p:cTn>
                              </p:par>
                              <p:par>
                                <p:cTn id="26" presetID="9" presetClass="emph" presetSubtype="0" nodeType="withEffect">
                                  <p:stCondLst>
                                    <p:cond delay="0"/>
                                  </p:stCondLst>
                                  <p:childTnLst>
                                    <p:set>
                                      <p:cBhvr>
                                        <p:cTn id="27" dur="indefinite"/>
                                        <p:tgtEl>
                                          <p:spTgt spid="8">
                                            <p:txEl>
                                              <p:pRg st="8" end="8"/>
                                            </p:txEl>
                                          </p:spTgt>
                                        </p:tgtEl>
                                        <p:attrNameLst>
                                          <p:attrName>style.opacity</p:attrName>
                                        </p:attrNameLst>
                                      </p:cBhvr>
                                      <p:to>
                                        <p:strVal val="0.25"/>
                                      </p:to>
                                    </p:set>
                                    <p:animEffect filter="image" prLst="opacity: 0.25">
                                      <p:cBhvr rctx="IE">
                                        <p:cTn id="28" dur="indefinite"/>
                                        <p:tgtEl>
                                          <p:spTgt spid="8">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nodeType="clickEffect">
                                  <p:stCondLst>
                                    <p:cond delay="0"/>
                                  </p:stCondLst>
                                  <p:childTnLst>
                                    <p:set>
                                      <p:cBhvr>
                                        <p:cTn id="32" dur="indefinite"/>
                                        <p:tgtEl>
                                          <p:spTgt spid="8">
                                            <p:txEl>
                                              <p:pRg st="0" end="0"/>
                                            </p:txEl>
                                          </p:spTgt>
                                        </p:tgtEl>
                                        <p:attrNameLst>
                                          <p:attrName>style.opacity</p:attrName>
                                        </p:attrNameLst>
                                      </p:cBhvr>
                                      <p:to>
                                        <p:strVal val="0.25"/>
                                      </p:to>
                                    </p:set>
                                    <p:animEffect filter="image" prLst="opacity: 0.25">
                                      <p:cBhvr rctx="IE">
                                        <p:cTn id="33" dur="indefinite"/>
                                        <p:tgtEl>
                                          <p:spTgt spid="8">
                                            <p:txEl>
                                              <p:pRg st="0" end="0"/>
                                            </p:txEl>
                                          </p:spTgt>
                                        </p:tgtEl>
                                      </p:cBhvr>
                                    </p:animEffect>
                                  </p:childTnLst>
                                </p:cTn>
                              </p:par>
                              <p:par>
                                <p:cTn id="34" presetID="9" presetClass="emph" presetSubtype="0" nodeType="withEffect">
                                  <p:stCondLst>
                                    <p:cond delay="0"/>
                                  </p:stCondLst>
                                  <p:childTnLst>
                                    <p:set>
                                      <p:cBhvr>
                                        <p:cTn id="35" dur="indefinite"/>
                                        <p:tgtEl>
                                          <p:spTgt spid="8">
                                            <p:txEl>
                                              <p:pRg st="1" end="1"/>
                                            </p:txEl>
                                          </p:spTgt>
                                        </p:tgtEl>
                                        <p:attrNameLst>
                                          <p:attrName>style.opacity</p:attrName>
                                        </p:attrNameLst>
                                      </p:cBhvr>
                                      <p:to>
                                        <p:strVal val="1"/>
                                      </p:to>
                                    </p:set>
                                    <p:animEffect filter="image" prLst="opacity: 1">
                                      <p:cBhvr rctx="IE">
                                        <p:cTn id="36" dur="indefinite"/>
                                        <p:tgtEl>
                                          <p:spTgt spid="8">
                                            <p:txEl>
                                              <p:pRg st="1" end="1"/>
                                            </p:txEl>
                                          </p:spTgt>
                                        </p:tgtEl>
                                      </p:cBhvr>
                                    </p:animEffect>
                                  </p:childTnLst>
                                </p:cTn>
                              </p:par>
                              <p:par>
                                <p:cTn id="37" presetID="9" presetClass="emph" presetSubtype="0" nodeType="withEffect">
                                  <p:stCondLst>
                                    <p:cond delay="0"/>
                                  </p:stCondLst>
                                  <p:childTnLst>
                                    <p:set>
                                      <p:cBhvr>
                                        <p:cTn id="38" dur="indefinite"/>
                                        <p:tgtEl>
                                          <p:spTgt spid="8">
                                            <p:txEl>
                                              <p:pRg st="2" end="2"/>
                                            </p:txEl>
                                          </p:spTgt>
                                        </p:tgtEl>
                                        <p:attrNameLst>
                                          <p:attrName>style.opacity</p:attrName>
                                        </p:attrNameLst>
                                      </p:cBhvr>
                                      <p:to>
                                        <p:strVal val="0.25"/>
                                      </p:to>
                                    </p:set>
                                    <p:animEffect filter="image" prLst="opacity: 0.25">
                                      <p:cBhvr rctx="IE">
                                        <p:cTn id="39" dur="indefinite"/>
                                        <p:tgtEl>
                                          <p:spTgt spid="8">
                                            <p:txEl>
                                              <p:pRg st="2" end="2"/>
                                            </p:txEl>
                                          </p:spTgt>
                                        </p:tgtEl>
                                      </p:cBhvr>
                                    </p:animEffect>
                                  </p:childTnLst>
                                </p:cTn>
                              </p:par>
                              <p:par>
                                <p:cTn id="40" presetID="9" presetClass="emph" presetSubtype="0" nodeType="withEffect">
                                  <p:stCondLst>
                                    <p:cond delay="0"/>
                                  </p:stCondLst>
                                  <p:childTnLst>
                                    <p:set>
                                      <p:cBhvr>
                                        <p:cTn id="41" dur="indefinite"/>
                                        <p:tgtEl>
                                          <p:spTgt spid="8">
                                            <p:txEl>
                                              <p:pRg st="3" end="3"/>
                                            </p:txEl>
                                          </p:spTgt>
                                        </p:tgtEl>
                                        <p:attrNameLst>
                                          <p:attrName>style.opacity</p:attrName>
                                        </p:attrNameLst>
                                      </p:cBhvr>
                                      <p:to>
                                        <p:strVal val="0.25"/>
                                      </p:to>
                                    </p:set>
                                    <p:animEffect filter="image" prLst="opacity: 0.25">
                                      <p:cBhvr rctx="IE">
                                        <p:cTn id="42" dur="indefinite"/>
                                        <p:tgtEl>
                                          <p:spTgt spid="8">
                                            <p:txEl>
                                              <p:pRg st="3" end="3"/>
                                            </p:txEl>
                                          </p:spTgt>
                                        </p:tgtEl>
                                      </p:cBhvr>
                                    </p:animEffect>
                                  </p:childTnLst>
                                </p:cTn>
                              </p:par>
                              <p:par>
                                <p:cTn id="43" presetID="9" presetClass="emph" presetSubtype="0" nodeType="withEffect">
                                  <p:stCondLst>
                                    <p:cond delay="0"/>
                                  </p:stCondLst>
                                  <p:childTnLst>
                                    <p:set>
                                      <p:cBhvr>
                                        <p:cTn id="44" dur="indefinite"/>
                                        <p:tgtEl>
                                          <p:spTgt spid="8">
                                            <p:txEl>
                                              <p:pRg st="4" end="4"/>
                                            </p:txEl>
                                          </p:spTgt>
                                        </p:tgtEl>
                                        <p:attrNameLst>
                                          <p:attrName>style.opacity</p:attrName>
                                        </p:attrNameLst>
                                      </p:cBhvr>
                                      <p:to>
                                        <p:strVal val="0.25"/>
                                      </p:to>
                                    </p:set>
                                    <p:animEffect filter="image" prLst="opacity: 0.25">
                                      <p:cBhvr rctx="IE">
                                        <p:cTn id="45" dur="indefinite"/>
                                        <p:tgtEl>
                                          <p:spTgt spid="8">
                                            <p:txEl>
                                              <p:pRg st="4" end="4"/>
                                            </p:txEl>
                                          </p:spTgt>
                                        </p:tgtEl>
                                      </p:cBhvr>
                                    </p:animEffect>
                                  </p:childTnLst>
                                </p:cTn>
                              </p:par>
                              <p:par>
                                <p:cTn id="46" presetID="9" presetClass="emph" presetSubtype="0" nodeType="withEffect">
                                  <p:stCondLst>
                                    <p:cond delay="0"/>
                                  </p:stCondLst>
                                  <p:childTnLst>
                                    <p:set>
                                      <p:cBhvr>
                                        <p:cTn id="47" dur="indefinite"/>
                                        <p:tgtEl>
                                          <p:spTgt spid="8">
                                            <p:txEl>
                                              <p:pRg st="5" end="5"/>
                                            </p:txEl>
                                          </p:spTgt>
                                        </p:tgtEl>
                                        <p:attrNameLst>
                                          <p:attrName>style.opacity</p:attrName>
                                        </p:attrNameLst>
                                      </p:cBhvr>
                                      <p:to>
                                        <p:strVal val="0.25"/>
                                      </p:to>
                                    </p:set>
                                    <p:animEffect filter="image" prLst="opacity: 0.25">
                                      <p:cBhvr rctx="IE">
                                        <p:cTn id="48" dur="indefinite"/>
                                        <p:tgtEl>
                                          <p:spTgt spid="8">
                                            <p:txEl>
                                              <p:pRg st="5" end="5"/>
                                            </p:txEl>
                                          </p:spTgt>
                                        </p:tgtEl>
                                      </p:cBhvr>
                                    </p:animEffect>
                                  </p:childTnLst>
                                </p:cTn>
                              </p:par>
                              <p:par>
                                <p:cTn id="49" presetID="9" presetClass="emph" presetSubtype="0" nodeType="withEffect">
                                  <p:stCondLst>
                                    <p:cond delay="0"/>
                                  </p:stCondLst>
                                  <p:childTnLst>
                                    <p:set>
                                      <p:cBhvr>
                                        <p:cTn id="50" dur="indefinite"/>
                                        <p:tgtEl>
                                          <p:spTgt spid="8">
                                            <p:txEl>
                                              <p:pRg st="6" end="6"/>
                                            </p:txEl>
                                          </p:spTgt>
                                        </p:tgtEl>
                                        <p:attrNameLst>
                                          <p:attrName>style.opacity</p:attrName>
                                        </p:attrNameLst>
                                      </p:cBhvr>
                                      <p:to>
                                        <p:strVal val="0.25"/>
                                      </p:to>
                                    </p:set>
                                    <p:animEffect filter="image" prLst="opacity: 0.25">
                                      <p:cBhvr rctx="IE">
                                        <p:cTn id="51" dur="indefinite"/>
                                        <p:tgtEl>
                                          <p:spTgt spid="8">
                                            <p:txEl>
                                              <p:pRg st="6" end="6"/>
                                            </p:txEl>
                                          </p:spTgt>
                                        </p:tgtEl>
                                      </p:cBhvr>
                                    </p:animEffect>
                                  </p:childTnLst>
                                </p:cTn>
                              </p:par>
                              <p:par>
                                <p:cTn id="52" presetID="9" presetClass="emph" presetSubtype="0" nodeType="withEffect">
                                  <p:stCondLst>
                                    <p:cond delay="0"/>
                                  </p:stCondLst>
                                  <p:childTnLst>
                                    <p:set>
                                      <p:cBhvr>
                                        <p:cTn id="53" dur="indefinite"/>
                                        <p:tgtEl>
                                          <p:spTgt spid="8">
                                            <p:txEl>
                                              <p:pRg st="7" end="7"/>
                                            </p:txEl>
                                          </p:spTgt>
                                        </p:tgtEl>
                                        <p:attrNameLst>
                                          <p:attrName>style.opacity</p:attrName>
                                        </p:attrNameLst>
                                      </p:cBhvr>
                                      <p:to>
                                        <p:strVal val="0.25"/>
                                      </p:to>
                                    </p:set>
                                    <p:animEffect filter="image" prLst="opacity: 0.25">
                                      <p:cBhvr rctx="IE">
                                        <p:cTn id="54" dur="indefinite"/>
                                        <p:tgtEl>
                                          <p:spTgt spid="8">
                                            <p:txEl>
                                              <p:pRg st="7" end="7"/>
                                            </p:txEl>
                                          </p:spTgt>
                                        </p:tgtEl>
                                      </p:cBhvr>
                                    </p:animEffect>
                                  </p:childTnLst>
                                </p:cTn>
                              </p:par>
                              <p:par>
                                <p:cTn id="55" presetID="9" presetClass="emph" presetSubtype="0" nodeType="withEffect">
                                  <p:stCondLst>
                                    <p:cond delay="0"/>
                                  </p:stCondLst>
                                  <p:childTnLst>
                                    <p:set>
                                      <p:cBhvr>
                                        <p:cTn id="56" dur="indefinite"/>
                                        <p:tgtEl>
                                          <p:spTgt spid="8">
                                            <p:txEl>
                                              <p:pRg st="8" end="8"/>
                                            </p:txEl>
                                          </p:spTgt>
                                        </p:tgtEl>
                                        <p:attrNameLst>
                                          <p:attrName>style.opacity</p:attrName>
                                        </p:attrNameLst>
                                      </p:cBhvr>
                                      <p:to>
                                        <p:strVal val="0.25"/>
                                      </p:to>
                                    </p:set>
                                    <p:animEffect filter="image" prLst="opacity: 0.25">
                                      <p:cBhvr rctx="IE">
                                        <p:cTn id="57" dur="indefinite"/>
                                        <p:tgtEl>
                                          <p:spTgt spid="8">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nodeType="clickEffect">
                                  <p:stCondLst>
                                    <p:cond delay="0"/>
                                  </p:stCondLst>
                                  <p:childTnLst>
                                    <p:set>
                                      <p:cBhvr>
                                        <p:cTn id="61" dur="indefinite"/>
                                        <p:tgtEl>
                                          <p:spTgt spid="8">
                                            <p:txEl>
                                              <p:pRg st="0" end="0"/>
                                            </p:txEl>
                                          </p:spTgt>
                                        </p:tgtEl>
                                        <p:attrNameLst>
                                          <p:attrName>style.opacity</p:attrName>
                                        </p:attrNameLst>
                                      </p:cBhvr>
                                      <p:to>
                                        <p:strVal val="0.25"/>
                                      </p:to>
                                    </p:set>
                                    <p:animEffect filter="image" prLst="opacity: 0.25">
                                      <p:cBhvr rctx="IE">
                                        <p:cTn id="62" dur="indefinite"/>
                                        <p:tgtEl>
                                          <p:spTgt spid="8">
                                            <p:txEl>
                                              <p:pRg st="0" end="0"/>
                                            </p:txEl>
                                          </p:spTgt>
                                        </p:tgtEl>
                                      </p:cBhvr>
                                    </p:animEffect>
                                  </p:childTnLst>
                                </p:cTn>
                              </p:par>
                              <p:par>
                                <p:cTn id="63" presetID="9" presetClass="emph" presetSubtype="0" nodeType="withEffect">
                                  <p:stCondLst>
                                    <p:cond delay="0"/>
                                  </p:stCondLst>
                                  <p:childTnLst>
                                    <p:set>
                                      <p:cBhvr>
                                        <p:cTn id="64" dur="indefinite"/>
                                        <p:tgtEl>
                                          <p:spTgt spid="8">
                                            <p:txEl>
                                              <p:pRg st="1" end="1"/>
                                            </p:txEl>
                                          </p:spTgt>
                                        </p:tgtEl>
                                        <p:attrNameLst>
                                          <p:attrName>style.opacity</p:attrName>
                                        </p:attrNameLst>
                                      </p:cBhvr>
                                      <p:to>
                                        <p:strVal val="0.25"/>
                                      </p:to>
                                    </p:set>
                                    <p:animEffect filter="image" prLst="opacity: 0.25">
                                      <p:cBhvr rctx="IE">
                                        <p:cTn id="65" dur="indefinite"/>
                                        <p:tgtEl>
                                          <p:spTgt spid="8">
                                            <p:txEl>
                                              <p:pRg st="1" end="1"/>
                                            </p:txEl>
                                          </p:spTgt>
                                        </p:tgtEl>
                                      </p:cBhvr>
                                    </p:animEffect>
                                  </p:childTnLst>
                                </p:cTn>
                              </p:par>
                              <p:par>
                                <p:cTn id="66" presetID="9" presetClass="emph" presetSubtype="0" nodeType="withEffect">
                                  <p:stCondLst>
                                    <p:cond delay="0"/>
                                  </p:stCondLst>
                                  <p:childTnLst>
                                    <p:set>
                                      <p:cBhvr>
                                        <p:cTn id="67" dur="indefinite"/>
                                        <p:tgtEl>
                                          <p:spTgt spid="8">
                                            <p:txEl>
                                              <p:pRg st="2" end="2"/>
                                            </p:txEl>
                                          </p:spTgt>
                                        </p:tgtEl>
                                        <p:attrNameLst>
                                          <p:attrName>style.opacity</p:attrName>
                                        </p:attrNameLst>
                                      </p:cBhvr>
                                      <p:to>
                                        <p:strVal val="1"/>
                                      </p:to>
                                    </p:set>
                                    <p:animEffect filter="image" prLst="opacity: 1">
                                      <p:cBhvr rctx="IE">
                                        <p:cTn id="68" dur="indefinite"/>
                                        <p:tgtEl>
                                          <p:spTgt spid="8">
                                            <p:txEl>
                                              <p:pRg st="2" end="2"/>
                                            </p:txEl>
                                          </p:spTgt>
                                        </p:tgtEl>
                                      </p:cBhvr>
                                    </p:animEffect>
                                  </p:childTnLst>
                                </p:cTn>
                              </p:par>
                              <p:par>
                                <p:cTn id="69" presetID="9" presetClass="emph" presetSubtype="0" nodeType="withEffect">
                                  <p:stCondLst>
                                    <p:cond delay="0"/>
                                  </p:stCondLst>
                                  <p:childTnLst>
                                    <p:set>
                                      <p:cBhvr>
                                        <p:cTn id="70" dur="indefinite"/>
                                        <p:tgtEl>
                                          <p:spTgt spid="8">
                                            <p:txEl>
                                              <p:pRg st="3" end="3"/>
                                            </p:txEl>
                                          </p:spTgt>
                                        </p:tgtEl>
                                        <p:attrNameLst>
                                          <p:attrName>style.opacity</p:attrName>
                                        </p:attrNameLst>
                                      </p:cBhvr>
                                      <p:to>
                                        <p:strVal val="1"/>
                                      </p:to>
                                    </p:set>
                                    <p:animEffect filter="image" prLst="opacity: 1">
                                      <p:cBhvr rctx="IE">
                                        <p:cTn id="71" dur="indefinite"/>
                                        <p:tgtEl>
                                          <p:spTgt spid="8">
                                            <p:txEl>
                                              <p:pRg st="3" end="3"/>
                                            </p:txEl>
                                          </p:spTgt>
                                        </p:tgtEl>
                                      </p:cBhvr>
                                    </p:animEffect>
                                  </p:childTnLst>
                                </p:cTn>
                              </p:par>
                              <p:par>
                                <p:cTn id="72" presetID="9" presetClass="emph" presetSubtype="0" nodeType="withEffect">
                                  <p:stCondLst>
                                    <p:cond delay="0"/>
                                  </p:stCondLst>
                                  <p:childTnLst>
                                    <p:set>
                                      <p:cBhvr>
                                        <p:cTn id="73" dur="indefinite"/>
                                        <p:tgtEl>
                                          <p:spTgt spid="8">
                                            <p:txEl>
                                              <p:pRg st="4" end="4"/>
                                            </p:txEl>
                                          </p:spTgt>
                                        </p:tgtEl>
                                        <p:attrNameLst>
                                          <p:attrName>style.opacity</p:attrName>
                                        </p:attrNameLst>
                                      </p:cBhvr>
                                      <p:to>
                                        <p:strVal val="0.25"/>
                                      </p:to>
                                    </p:set>
                                    <p:animEffect filter="image" prLst="opacity: 0.25">
                                      <p:cBhvr rctx="IE">
                                        <p:cTn id="74" dur="indefinite"/>
                                        <p:tgtEl>
                                          <p:spTgt spid="8">
                                            <p:txEl>
                                              <p:pRg st="4" end="4"/>
                                            </p:txEl>
                                          </p:spTgt>
                                        </p:tgtEl>
                                      </p:cBhvr>
                                    </p:animEffect>
                                  </p:childTnLst>
                                </p:cTn>
                              </p:par>
                              <p:par>
                                <p:cTn id="75" presetID="9" presetClass="emph" presetSubtype="0" nodeType="withEffect">
                                  <p:stCondLst>
                                    <p:cond delay="0"/>
                                  </p:stCondLst>
                                  <p:childTnLst>
                                    <p:set>
                                      <p:cBhvr>
                                        <p:cTn id="76" dur="indefinite"/>
                                        <p:tgtEl>
                                          <p:spTgt spid="8">
                                            <p:txEl>
                                              <p:pRg st="5" end="5"/>
                                            </p:txEl>
                                          </p:spTgt>
                                        </p:tgtEl>
                                        <p:attrNameLst>
                                          <p:attrName>style.opacity</p:attrName>
                                        </p:attrNameLst>
                                      </p:cBhvr>
                                      <p:to>
                                        <p:strVal val="0.25"/>
                                      </p:to>
                                    </p:set>
                                    <p:animEffect filter="image" prLst="opacity: 0.25">
                                      <p:cBhvr rctx="IE">
                                        <p:cTn id="77" dur="indefinite"/>
                                        <p:tgtEl>
                                          <p:spTgt spid="8">
                                            <p:txEl>
                                              <p:pRg st="5" end="5"/>
                                            </p:txEl>
                                          </p:spTgt>
                                        </p:tgtEl>
                                      </p:cBhvr>
                                    </p:animEffect>
                                  </p:childTnLst>
                                </p:cTn>
                              </p:par>
                              <p:par>
                                <p:cTn id="78" presetID="9" presetClass="emph" presetSubtype="0" nodeType="withEffect">
                                  <p:stCondLst>
                                    <p:cond delay="0"/>
                                  </p:stCondLst>
                                  <p:childTnLst>
                                    <p:set>
                                      <p:cBhvr>
                                        <p:cTn id="79" dur="indefinite"/>
                                        <p:tgtEl>
                                          <p:spTgt spid="8">
                                            <p:txEl>
                                              <p:pRg st="6" end="6"/>
                                            </p:txEl>
                                          </p:spTgt>
                                        </p:tgtEl>
                                        <p:attrNameLst>
                                          <p:attrName>style.opacity</p:attrName>
                                        </p:attrNameLst>
                                      </p:cBhvr>
                                      <p:to>
                                        <p:strVal val="0.25"/>
                                      </p:to>
                                    </p:set>
                                    <p:animEffect filter="image" prLst="opacity: 0.25">
                                      <p:cBhvr rctx="IE">
                                        <p:cTn id="80" dur="indefinite"/>
                                        <p:tgtEl>
                                          <p:spTgt spid="8">
                                            <p:txEl>
                                              <p:pRg st="6" end="6"/>
                                            </p:txEl>
                                          </p:spTgt>
                                        </p:tgtEl>
                                      </p:cBhvr>
                                    </p:animEffect>
                                  </p:childTnLst>
                                </p:cTn>
                              </p:par>
                              <p:par>
                                <p:cTn id="81" presetID="9" presetClass="emph" presetSubtype="0" nodeType="withEffect">
                                  <p:stCondLst>
                                    <p:cond delay="0"/>
                                  </p:stCondLst>
                                  <p:childTnLst>
                                    <p:set>
                                      <p:cBhvr>
                                        <p:cTn id="82" dur="indefinite"/>
                                        <p:tgtEl>
                                          <p:spTgt spid="8">
                                            <p:txEl>
                                              <p:pRg st="7" end="7"/>
                                            </p:txEl>
                                          </p:spTgt>
                                        </p:tgtEl>
                                        <p:attrNameLst>
                                          <p:attrName>style.opacity</p:attrName>
                                        </p:attrNameLst>
                                      </p:cBhvr>
                                      <p:to>
                                        <p:strVal val="0.25"/>
                                      </p:to>
                                    </p:set>
                                    <p:animEffect filter="image" prLst="opacity: 0.25">
                                      <p:cBhvr rctx="IE">
                                        <p:cTn id="83" dur="indefinite"/>
                                        <p:tgtEl>
                                          <p:spTgt spid="8">
                                            <p:txEl>
                                              <p:pRg st="7" end="7"/>
                                            </p:txEl>
                                          </p:spTgt>
                                        </p:tgtEl>
                                      </p:cBhvr>
                                    </p:animEffect>
                                  </p:childTnLst>
                                </p:cTn>
                              </p:par>
                              <p:par>
                                <p:cTn id="84" presetID="9" presetClass="emph" presetSubtype="0" nodeType="withEffect">
                                  <p:stCondLst>
                                    <p:cond delay="0"/>
                                  </p:stCondLst>
                                  <p:childTnLst>
                                    <p:set>
                                      <p:cBhvr>
                                        <p:cTn id="85" dur="indefinite"/>
                                        <p:tgtEl>
                                          <p:spTgt spid="8">
                                            <p:txEl>
                                              <p:pRg st="8" end="8"/>
                                            </p:txEl>
                                          </p:spTgt>
                                        </p:tgtEl>
                                        <p:attrNameLst>
                                          <p:attrName>style.opacity</p:attrName>
                                        </p:attrNameLst>
                                      </p:cBhvr>
                                      <p:to>
                                        <p:strVal val="0.25"/>
                                      </p:to>
                                    </p:set>
                                    <p:animEffect filter="image" prLst="opacity: 0.25">
                                      <p:cBhvr rctx="IE">
                                        <p:cTn id="86" dur="indefinite"/>
                                        <p:tgtEl>
                                          <p:spTgt spid="8">
                                            <p:txEl>
                                              <p:pRg st="8" end="8"/>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mph" presetSubtype="0" nodeType="clickEffect">
                                  <p:stCondLst>
                                    <p:cond delay="0"/>
                                  </p:stCondLst>
                                  <p:childTnLst>
                                    <p:set>
                                      <p:cBhvr>
                                        <p:cTn id="90" dur="indefinite"/>
                                        <p:tgtEl>
                                          <p:spTgt spid="8">
                                            <p:txEl>
                                              <p:pRg st="0" end="0"/>
                                            </p:txEl>
                                          </p:spTgt>
                                        </p:tgtEl>
                                        <p:attrNameLst>
                                          <p:attrName>style.opacity</p:attrName>
                                        </p:attrNameLst>
                                      </p:cBhvr>
                                      <p:to>
                                        <p:strVal val="0.25"/>
                                      </p:to>
                                    </p:set>
                                    <p:animEffect filter="image" prLst="opacity: 0.25">
                                      <p:cBhvr rctx="IE">
                                        <p:cTn id="91" dur="indefinite"/>
                                        <p:tgtEl>
                                          <p:spTgt spid="8">
                                            <p:txEl>
                                              <p:pRg st="0" end="0"/>
                                            </p:txEl>
                                          </p:spTgt>
                                        </p:tgtEl>
                                      </p:cBhvr>
                                    </p:animEffect>
                                  </p:childTnLst>
                                </p:cTn>
                              </p:par>
                              <p:par>
                                <p:cTn id="92" presetID="9" presetClass="emph" presetSubtype="0" nodeType="withEffect">
                                  <p:stCondLst>
                                    <p:cond delay="0"/>
                                  </p:stCondLst>
                                  <p:childTnLst>
                                    <p:set>
                                      <p:cBhvr>
                                        <p:cTn id="93" dur="indefinite"/>
                                        <p:tgtEl>
                                          <p:spTgt spid="8">
                                            <p:txEl>
                                              <p:pRg st="1" end="1"/>
                                            </p:txEl>
                                          </p:spTgt>
                                        </p:tgtEl>
                                        <p:attrNameLst>
                                          <p:attrName>style.opacity</p:attrName>
                                        </p:attrNameLst>
                                      </p:cBhvr>
                                      <p:to>
                                        <p:strVal val="0.25"/>
                                      </p:to>
                                    </p:set>
                                    <p:animEffect filter="image" prLst="opacity: 0.25">
                                      <p:cBhvr rctx="IE">
                                        <p:cTn id="94" dur="indefinite"/>
                                        <p:tgtEl>
                                          <p:spTgt spid="8">
                                            <p:txEl>
                                              <p:pRg st="1" end="1"/>
                                            </p:txEl>
                                          </p:spTgt>
                                        </p:tgtEl>
                                      </p:cBhvr>
                                    </p:animEffect>
                                  </p:childTnLst>
                                </p:cTn>
                              </p:par>
                              <p:par>
                                <p:cTn id="95" presetID="9" presetClass="emph" presetSubtype="0" nodeType="withEffect">
                                  <p:stCondLst>
                                    <p:cond delay="0"/>
                                  </p:stCondLst>
                                  <p:childTnLst>
                                    <p:set>
                                      <p:cBhvr>
                                        <p:cTn id="96" dur="indefinite"/>
                                        <p:tgtEl>
                                          <p:spTgt spid="8">
                                            <p:txEl>
                                              <p:pRg st="2" end="2"/>
                                            </p:txEl>
                                          </p:spTgt>
                                        </p:tgtEl>
                                        <p:attrNameLst>
                                          <p:attrName>style.opacity</p:attrName>
                                        </p:attrNameLst>
                                      </p:cBhvr>
                                      <p:to>
                                        <p:strVal val="0.25"/>
                                      </p:to>
                                    </p:set>
                                    <p:animEffect filter="image" prLst="opacity: 0.25">
                                      <p:cBhvr rctx="IE">
                                        <p:cTn id="97" dur="indefinite"/>
                                        <p:tgtEl>
                                          <p:spTgt spid="8">
                                            <p:txEl>
                                              <p:pRg st="2" end="2"/>
                                            </p:txEl>
                                          </p:spTgt>
                                        </p:tgtEl>
                                      </p:cBhvr>
                                    </p:animEffect>
                                  </p:childTnLst>
                                </p:cTn>
                              </p:par>
                              <p:par>
                                <p:cTn id="98" presetID="9" presetClass="emph" presetSubtype="0" nodeType="withEffect">
                                  <p:stCondLst>
                                    <p:cond delay="0"/>
                                  </p:stCondLst>
                                  <p:childTnLst>
                                    <p:set>
                                      <p:cBhvr>
                                        <p:cTn id="99" dur="indefinite"/>
                                        <p:tgtEl>
                                          <p:spTgt spid="8">
                                            <p:txEl>
                                              <p:pRg st="3" end="3"/>
                                            </p:txEl>
                                          </p:spTgt>
                                        </p:tgtEl>
                                        <p:attrNameLst>
                                          <p:attrName>style.opacity</p:attrName>
                                        </p:attrNameLst>
                                      </p:cBhvr>
                                      <p:to>
                                        <p:strVal val="0.25"/>
                                      </p:to>
                                    </p:set>
                                    <p:animEffect filter="image" prLst="opacity: 0.25">
                                      <p:cBhvr rctx="IE">
                                        <p:cTn id="100" dur="indefinite"/>
                                        <p:tgtEl>
                                          <p:spTgt spid="8">
                                            <p:txEl>
                                              <p:pRg st="3" end="3"/>
                                            </p:txEl>
                                          </p:spTgt>
                                        </p:tgtEl>
                                      </p:cBhvr>
                                    </p:animEffect>
                                  </p:childTnLst>
                                </p:cTn>
                              </p:par>
                              <p:par>
                                <p:cTn id="101" presetID="9" presetClass="emph" presetSubtype="0" nodeType="withEffect">
                                  <p:stCondLst>
                                    <p:cond delay="0"/>
                                  </p:stCondLst>
                                  <p:childTnLst>
                                    <p:set>
                                      <p:cBhvr>
                                        <p:cTn id="102" dur="indefinite"/>
                                        <p:tgtEl>
                                          <p:spTgt spid="8">
                                            <p:txEl>
                                              <p:pRg st="4" end="4"/>
                                            </p:txEl>
                                          </p:spTgt>
                                        </p:tgtEl>
                                        <p:attrNameLst>
                                          <p:attrName>style.opacity</p:attrName>
                                        </p:attrNameLst>
                                      </p:cBhvr>
                                      <p:to>
                                        <p:strVal val="1"/>
                                      </p:to>
                                    </p:set>
                                    <p:animEffect filter="image" prLst="opacity: 1">
                                      <p:cBhvr rctx="IE">
                                        <p:cTn id="103" dur="indefinite"/>
                                        <p:tgtEl>
                                          <p:spTgt spid="8">
                                            <p:txEl>
                                              <p:pRg st="4" end="4"/>
                                            </p:txEl>
                                          </p:spTgt>
                                        </p:tgtEl>
                                      </p:cBhvr>
                                    </p:animEffect>
                                  </p:childTnLst>
                                </p:cTn>
                              </p:par>
                              <p:par>
                                <p:cTn id="104" presetID="9" presetClass="emph" presetSubtype="0" nodeType="withEffect">
                                  <p:stCondLst>
                                    <p:cond delay="0"/>
                                  </p:stCondLst>
                                  <p:childTnLst>
                                    <p:set>
                                      <p:cBhvr>
                                        <p:cTn id="105" dur="indefinite"/>
                                        <p:tgtEl>
                                          <p:spTgt spid="8">
                                            <p:txEl>
                                              <p:pRg st="5" end="5"/>
                                            </p:txEl>
                                          </p:spTgt>
                                        </p:tgtEl>
                                        <p:attrNameLst>
                                          <p:attrName>style.opacity</p:attrName>
                                        </p:attrNameLst>
                                      </p:cBhvr>
                                      <p:to>
                                        <p:strVal val="0.25"/>
                                      </p:to>
                                    </p:set>
                                    <p:animEffect filter="image" prLst="opacity: 0.25">
                                      <p:cBhvr rctx="IE">
                                        <p:cTn id="106" dur="indefinite"/>
                                        <p:tgtEl>
                                          <p:spTgt spid="8">
                                            <p:txEl>
                                              <p:pRg st="5" end="5"/>
                                            </p:txEl>
                                          </p:spTgt>
                                        </p:tgtEl>
                                      </p:cBhvr>
                                    </p:animEffect>
                                  </p:childTnLst>
                                </p:cTn>
                              </p:par>
                              <p:par>
                                <p:cTn id="107" presetID="9" presetClass="emph" presetSubtype="0" nodeType="withEffect">
                                  <p:stCondLst>
                                    <p:cond delay="0"/>
                                  </p:stCondLst>
                                  <p:childTnLst>
                                    <p:set>
                                      <p:cBhvr>
                                        <p:cTn id="108" dur="indefinite"/>
                                        <p:tgtEl>
                                          <p:spTgt spid="8">
                                            <p:txEl>
                                              <p:pRg st="6" end="6"/>
                                            </p:txEl>
                                          </p:spTgt>
                                        </p:tgtEl>
                                        <p:attrNameLst>
                                          <p:attrName>style.opacity</p:attrName>
                                        </p:attrNameLst>
                                      </p:cBhvr>
                                      <p:to>
                                        <p:strVal val="0.25"/>
                                      </p:to>
                                    </p:set>
                                    <p:animEffect filter="image" prLst="opacity: 0.25">
                                      <p:cBhvr rctx="IE">
                                        <p:cTn id="109" dur="indefinite"/>
                                        <p:tgtEl>
                                          <p:spTgt spid="8">
                                            <p:txEl>
                                              <p:pRg st="6" end="6"/>
                                            </p:txEl>
                                          </p:spTgt>
                                        </p:tgtEl>
                                      </p:cBhvr>
                                    </p:animEffect>
                                  </p:childTnLst>
                                </p:cTn>
                              </p:par>
                              <p:par>
                                <p:cTn id="110" presetID="9" presetClass="emph" presetSubtype="0" nodeType="withEffect">
                                  <p:stCondLst>
                                    <p:cond delay="0"/>
                                  </p:stCondLst>
                                  <p:childTnLst>
                                    <p:set>
                                      <p:cBhvr>
                                        <p:cTn id="111" dur="indefinite"/>
                                        <p:tgtEl>
                                          <p:spTgt spid="8">
                                            <p:txEl>
                                              <p:pRg st="7" end="7"/>
                                            </p:txEl>
                                          </p:spTgt>
                                        </p:tgtEl>
                                        <p:attrNameLst>
                                          <p:attrName>style.opacity</p:attrName>
                                        </p:attrNameLst>
                                      </p:cBhvr>
                                      <p:to>
                                        <p:strVal val="0.25"/>
                                      </p:to>
                                    </p:set>
                                    <p:animEffect filter="image" prLst="opacity: 0.25">
                                      <p:cBhvr rctx="IE">
                                        <p:cTn id="112" dur="indefinite"/>
                                        <p:tgtEl>
                                          <p:spTgt spid="8">
                                            <p:txEl>
                                              <p:pRg st="7" end="7"/>
                                            </p:txEl>
                                          </p:spTgt>
                                        </p:tgtEl>
                                      </p:cBhvr>
                                    </p:animEffect>
                                  </p:childTnLst>
                                </p:cTn>
                              </p:par>
                              <p:par>
                                <p:cTn id="113" presetID="9" presetClass="emph" presetSubtype="0" nodeType="withEffect">
                                  <p:stCondLst>
                                    <p:cond delay="0"/>
                                  </p:stCondLst>
                                  <p:childTnLst>
                                    <p:set>
                                      <p:cBhvr>
                                        <p:cTn id="114" dur="indefinite"/>
                                        <p:tgtEl>
                                          <p:spTgt spid="8">
                                            <p:txEl>
                                              <p:pRg st="8" end="8"/>
                                            </p:txEl>
                                          </p:spTgt>
                                        </p:tgtEl>
                                        <p:attrNameLst>
                                          <p:attrName>style.opacity</p:attrName>
                                        </p:attrNameLst>
                                      </p:cBhvr>
                                      <p:to>
                                        <p:strVal val="0.25"/>
                                      </p:to>
                                    </p:set>
                                    <p:animEffect filter="image" prLst="opacity: 0.25">
                                      <p:cBhvr rctx="IE">
                                        <p:cTn id="115" dur="indefinite"/>
                                        <p:tgtEl>
                                          <p:spTgt spid="8">
                                            <p:txEl>
                                              <p:pRg st="8" end="8"/>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mph" presetSubtype="0" nodeType="clickEffect">
                                  <p:stCondLst>
                                    <p:cond delay="0"/>
                                  </p:stCondLst>
                                  <p:childTnLst>
                                    <p:set>
                                      <p:cBhvr>
                                        <p:cTn id="119" dur="indefinite"/>
                                        <p:tgtEl>
                                          <p:spTgt spid="8">
                                            <p:txEl>
                                              <p:pRg st="0" end="0"/>
                                            </p:txEl>
                                          </p:spTgt>
                                        </p:tgtEl>
                                        <p:attrNameLst>
                                          <p:attrName>style.opacity</p:attrName>
                                        </p:attrNameLst>
                                      </p:cBhvr>
                                      <p:to>
                                        <p:strVal val="0.25"/>
                                      </p:to>
                                    </p:set>
                                    <p:animEffect filter="image" prLst="opacity: 0.25">
                                      <p:cBhvr rctx="IE">
                                        <p:cTn id="120" dur="indefinite"/>
                                        <p:tgtEl>
                                          <p:spTgt spid="8">
                                            <p:txEl>
                                              <p:pRg st="0" end="0"/>
                                            </p:txEl>
                                          </p:spTgt>
                                        </p:tgtEl>
                                      </p:cBhvr>
                                    </p:animEffect>
                                  </p:childTnLst>
                                </p:cTn>
                              </p:par>
                              <p:par>
                                <p:cTn id="121" presetID="9" presetClass="emph" presetSubtype="0" nodeType="withEffect">
                                  <p:stCondLst>
                                    <p:cond delay="0"/>
                                  </p:stCondLst>
                                  <p:childTnLst>
                                    <p:set>
                                      <p:cBhvr>
                                        <p:cTn id="122" dur="indefinite"/>
                                        <p:tgtEl>
                                          <p:spTgt spid="8">
                                            <p:txEl>
                                              <p:pRg st="1" end="1"/>
                                            </p:txEl>
                                          </p:spTgt>
                                        </p:tgtEl>
                                        <p:attrNameLst>
                                          <p:attrName>style.opacity</p:attrName>
                                        </p:attrNameLst>
                                      </p:cBhvr>
                                      <p:to>
                                        <p:strVal val="0.25"/>
                                      </p:to>
                                    </p:set>
                                    <p:animEffect filter="image" prLst="opacity: 0.25">
                                      <p:cBhvr rctx="IE">
                                        <p:cTn id="123" dur="indefinite"/>
                                        <p:tgtEl>
                                          <p:spTgt spid="8">
                                            <p:txEl>
                                              <p:pRg st="1" end="1"/>
                                            </p:txEl>
                                          </p:spTgt>
                                        </p:tgtEl>
                                      </p:cBhvr>
                                    </p:animEffect>
                                  </p:childTnLst>
                                </p:cTn>
                              </p:par>
                              <p:par>
                                <p:cTn id="124" presetID="9" presetClass="emph" presetSubtype="0" nodeType="withEffect">
                                  <p:stCondLst>
                                    <p:cond delay="0"/>
                                  </p:stCondLst>
                                  <p:childTnLst>
                                    <p:set>
                                      <p:cBhvr>
                                        <p:cTn id="125" dur="indefinite"/>
                                        <p:tgtEl>
                                          <p:spTgt spid="8">
                                            <p:txEl>
                                              <p:pRg st="2" end="2"/>
                                            </p:txEl>
                                          </p:spTgt>
                                        </p:tgtEl>
                                        <p:attrNameLst>
                                          <p:attrName>style.opacity</p:attrName>
                                        </p:attrNameLst>
                                      </p:cBhvr>
                                      <p:to>
                                        <p:strVal val="0.25"/>
                                      </p:to>
                                    </p:set>
                                    <p:animEffect filter="image" prLst="opacity: 0.25">
                                      <p:cBhvr rctx="IE">
                                        <p:cTn id="126" dur="indefinite"/>
                                        <p:tgtEl>
                                          <p:spTgt spid="8">
                                            <p:txEl>
                                              <p:pRg st="2" end="2"/>
                                            </p:txEl>
                                          </p:spTgt>
                                        </p:tgtEl>
                                      </p:cBhvr>
                                    </p:animEffect>
                                  </p:childTnLst>
                                </p:cTn>
                              </p:par>
                              <p:par>
                                <p:cTn id="127" presetID="9" presetClass="emph" presetSubtype="0" nodeType="withEffect">
                                  <p:stCondLst>
                                    <p:cond delay="0"/>
                                  </p:stCondLst>
                                  <p:childTnLst>
                                    <p:set>
                                      <p:cBhvr>
                                        <p:cTn id="128" dur="indefinite"/>
                                        <p:tgtEl>
                                          <p:spTgt spid="8">
                                            <p:txEl>
                                              <p:pRg st="3" end="3"/>
                                            </p:txEl>
                                          </p:spTgt>
                                        </p:tgtEl>
                                        <p:attrNameLst>
                                          <p:attrName>style.opacity</p:attrName>
                                        </p:attrNameLst>
                                      </p:cBhvr>
                                      <p:to>
                                        <p:strVal val="0.25"/>
                                      </p:to>
                                    </p:set>
                                    <p:animEffect filter="image" prLst="opacity: 0.25">
                                      <p:cBhvr rctx="IE">
                                        <p:cTn id="129" dur="indefinite"/>
                                        <p:tgtEl>
                                          <p:spTgt spid="8">
                                            <p:txEl>
                                              <p:pRg st="3" end="3"/>
                                            </p:txEl>
                                          </p:spTgt>
                                        </p:tgtEl>
                                      </p:cBhvr>
                                    </p:animEffect>
                                  </p:childTnLst>
                                </p:cTn>
                              </p:par>
                              <p:par>
                                <p:cTn id="130" presetID="9" presetClass="emph" presetSubtype="0" nodeType="withEffect">
                                  <p:stCondLst>
                                    <p:cond delay="0"/>
                                  </p:stCondLst>
                                  <p:childTnLst>
                                    <p:set>
                                      <p:cBhvr>
                                        <p:cTn id="131" dur="indefinite"/>
                                        <p:tgtEl>
                                          <p:spTgt spid="8">
                                            <p:txEl>
                                              <p:pRg st="4" end="4"/>
                                            </p:txEl>
                                          </p:spTgt>
                                        </p:tgtEl>
                                        <p:attrNameLst>
                                          <p:attrName>style.opacity</p:attrName>
                                        </p:attrNameLst>
                                      </p:cBhvr>
                                      <p:to>
                                        <p:strVal val="0.25"/>
                                      </p:to>
                                    </p:set>
                                    <p:animEffect filter="image" prLst="opacity: 0.25">
                                      <p:cBhvr rctx="IE">
                                        <p:cTn id="132" dur="indefinite"/>
                                        <p:tgtEl>
                                          <p:spTgt spid="8">
                                            <p:txEl>
                                              <p:pRg st="4" end="4"/>
                                            </p:txEl>
                                          </p:spTgt>
                                        </p:tgtEl>
                                      </p:cBhvr>
                                    </p:animEffect>
                                  </p:childTnLst>
                                </p:cTn>
                              </p:par>
                              <p:par>
                                <p:cTn id="133" presetID="9" presetClass="emph" presetSubtype="0" nodeType="withEffect">
                                  <p:stCondLst>
                                    <p:cond delay="0"/>
                                  </p:stCondLst>
                                  <p:childTnLst>
                                    <p:set>
                                      <p:cBhvr>
                                        <p:cTn id="134" dur="indefinite"/>
                                        <p:tgtEl>
                                          <p:spTgt spid="8">
                                            <p:txEl>
                                              <p:pRg st="5" end="5"/>
                                            </p:txEl>
                                          </p:spTgt>
                                        </p:tgtEl>
                                        <p:attrNameLst>
                                          <p:attrName>style.opacity</p:attrName>
                                        </p:attrNameLst>
                                      </p:cBhvr>
                                      <p:to>
                                        <p:strVal val="1"/>
                                      </p:to>
                                    </p:set>
                                    <p:animEffect filter="image" prLst="opacity: 1">
                                      <p:cBhvr rctx="IE">
                                        <p:cTn id="135" dur="indefinite"/>
                                        <p:tgtEl>
                                          <p:spTgt spid="8">
                                            <p:txEl>
                                              <p:pRg st="5" end="5"/>
                                            </p:txEl>
                                          </p:spTgt>
                                        </p:tgtEl>
                                      </p:cBhvr>
                                    </p:animEffect>
                                  </p:childTnLst>
                                </p:cTn>
                              </p:par>
                              <p:par>
                                <p:cTn id="136" presetID="9" presetClass="emph" presetSubtype="0" nodeType="withEffect">
                                  <p:stCondLst>
                                    <p:cond delay="0"/>
                                  </p:stCondLst>
                                  <p:childTnLst>
                                    <p:set>
                                      <p:cBhvr>
                                        <p:cTn id="137" dur="indefinite"/>
                                        <p:tgtEl>
                                          <p:spTgt spid="8">
                                            <p:txEl>
                                              <p:pRg st="6" end="6"/>
                                            </p:txEl>
                                          </p:spTgt>
                                        </p:tgtEl>
                                        <p:attrNameLst>
                                          <p:attrName>style.opacity</p:attrName>
                                        </p:attrNameLst>
                                      </p:cBhvr>
                                      <p:to>
                                        <p:strVal val="1"/>
                                      </p:to>
                                    </p:set>
                                    <p:animEffect filter="image" prLst="opacity: 1">
                                      <p:cBhvr rctx="IE">
                                        <p:cTn id="138" dur="indefinite"/>
                                        <p:tgtEl>
                                          <p:spTgt spid="8">
                                            <p:txEl>
                                              <p:pRg st="6" end="6"/>
                                            </p:txEl>
                                          </p:spTgt>
                                        </p:tgtEl>
                                      </p:cBhvr>
                                    </p:animEffect>
                                  </p:childTnLst>
                                </p:cTn>
                              </p:par>
                              <p:par>
                                <p:cTn id="139" presetID="9" presetClass="emph" presetSubtype="0" nodeType="withEffect">
                                  <p:stCondLst>
                                    <p:cond delay="0"/>
                                  </p:stCondLst>
                                  <p:childTnLst>
                                    <p:set>
                                      <p:cBhvr>
                                        <p:cTn id="140" dur="indefinite"/>
                                        <p:tgtEl>
                                          <p:spTgt spid="8">
                                            <p:txEl>
                                              <p:pRg st="7" end="7"/>
                                            </p:txEl>
                                          </p:spTgt>
                                        </p:tgtEl>
                                        <p:attrNameLst>
                                          <p:attrName>style.opacity</p:attrName>
                                        </p:attrNameLst>
                                      </p:cBhvr>
                                      <p:to>
                                        <p:strVal val="1"/>
                                      </p:to>
                                    </p:set>
                                    <p:animEffect filter="image" prLst="opacity: 1">
                                      <p:cBhvr rctx="IE">
                                        <p:cTn id="141" dur="indefinite"/>
                                        <p:tgtEl>
                                          <p:spTgt spid="8">
                                            <p:txEl>
                                              <p:pRg st="7" end="7"/>
                                            </p:txEl>
                                          </p:spTgt>
                                        </p:tgtEl>
                                      </p:cBhvr>
                                    </p:animEffect>
                                  </p:childTnLst>
                                </p:cTn>
                              </p:par>
                              <p:par>
                                <p:cTn id="142" presetID="9" presetClass="emph" presetSubtype="0" nodeType="withEffect">
                                  <p:stCondLst>
                                    <p:cond delay="0"/>
                                  </p:stCondLst>
                                  <p:childTnLst>
                                    <p:set>
                                      <p:cBhvr>
                                        <p:cTn id="143" dur="indefinite"/>
                                        <p:tgtEl>
                                          <p:spTgt spid="8">
                                            <p:txEl>
                                              <p:pRg st="8" end="8"/>
                                            </p:txEl>
                                          </p:spTgt>
                                        </p:tgtEl>
                                        <p:attrNameLst>
                                          <p:attrName>style.opacity</p:attrName>
                                        </p:attrNameLst>
                                      </p:cBhvr>
                                      <p:to>
                                        <p:strVal val="0.25"/>
                                      </p:to>
                                    </p:set>
                                    <p:animEffect filter="image" prLst="opacity: 0.25">
                                      <p:cBhvr rctx="IE">
                                        <p:cTn id="144" dur="indefinite"/>
                                        <p:tgtEl>
                                          <p:spTgt spid="8">
                                            <p:txEl>
                                              <p:pRg st="8" end="8"/>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mph" presetSubtype="0" nodeType="clickEffect">
                                  <p:stCondLst>
                                    <p:cond delay="0"/>
                                  </p:stCondLst>
                                  <p:childTnLst>
                                    <p:set>
                                      <p:cBhvr>
                                        <p:cTn id="148" dur="indefinite"/>
                                        <p:tgtEl>
                                          <p:spTgt spid="8">
                                            <p:txEl>
                                              <p:pRg st="0" end="0"/>
                                            </p:txEl>
                                          </p:spTgt>
                                        </p:tgtEl>
                                        <p:attrNameLst>
                                          <p:attrName>style.opacity</p:attrName>
                                        </p:attrNameLst>
                                      </p:cBhvr>
                                      <p:to>
                                        <p:strVal val="0.25"/>
                                      </p:to>
                                    </p:set>
                                    <p:animEffect filter="image" prLst="opacity: 0.25">
                                      <p:cBhvr rctx="IE">
                                        <p:cTn id="149" dur="indefinite"/>
                                        <p:tgtEl>
                                          <p:spTgt spid="8">
                                            <p:txEl>
                                              <p:pRg st="0" end="0"/>
                                            </p:txEl>
                                          </p:spTgt>
                                        </p:tgtEl>
                                      </p:cBhvr>
                                    </p:animEffect>
                                  </p:childTnLst>
                                </p:cTn>
                              </p:par>
                              <p:par>
                                <p:cTn id="150" presetID="9" presetClass="emph" presetSubtype="0" nodeType="withEffect">
                                  <p:stCondLst>
                                    <p:cond delay="0"/>
                                  </p:stCondLst>
                                  <p:childTnLst>
                                    <p:set>
                                      <p:cBhvr>
                                        <p:cTn id="151" dur="indefinite"/>
                                        <p:tgtEl>
                                          <p:spTgt spid="8">
                                            <p:txEl>
                                              <p:pRg st="1" end="1"/>
                                            </p:txEl>
                                          </p:spTgt>
                                        </p:tgtEl>
                                        <p:attrNameLst>
                                          <p:attrName>style.opacity</p:attrName>
                                        </p:attrNameLst>
                                      </p:cBhvr>
                                      <p:to>
                                        <p:strVal val="0.25"/>
                                      </p:to>
                                    </p:set>
                                    <p:animEffect filter="image" prLst="opacity: 0.25">
                                      <p:cBhvr rctx="IE">
                                        <p:cTn id="152" dur="indefinite"/>
                                        <p:tgtEl>
                                          <p:spTgt spid="8">
                                            <p:txEl>
                                              <p:pRg st="1" end="1"/>
                                            </p:txEl>
                                          </p:spTgt>
                                        </p:tgtEl>
                                      </p:cBhvr>
                                    </p:animEffect>
                                  </p:childTnLst>
                                </p:cTn>
                              </p:par>
                              <p:par>
                                <p:cTn id="153" presetID="9" presetClass="emph" presetSubtype="0" nodeType="withEffect">
                                  <p:stCondLst>
                                    <p:cond delay="0"/>
                                  </p:stCondLst>
                                  <p:childTnLst>
                                    <p:set>
                                      <p:cBhvr>
                                        <p:cTn id="154" dur="indefinite"/>
                                        <p:tgtEl>
                                          <p:spTgt spid="8">
                                            <p:txEl>
                                              <p:pRg st="2" end="2"/>
                                            </p:txEl>
                                          </p:spTgt>
                                        </p:tgtEl>
                                        <p:attrNameLst>
                                          <p:attrName>style.opacity</p:attrName>
                                        </p:attrNameLst>
                                      </p:cBhvr>
                                      <p:to>
                                        <p:strVal val="0.25"/>
                                      </p:to>
                                    </p:set>
                                    <p:animEffect filter="image" prLst="opacity: 0.25">
                                      <p:cBhvr rctx="IE">
                                        <p:cTn id="155" dur="indefinite"/>
                                        <p:tgtEl>
                                          <p:spTgt spid="8">
                                            <p:txEl>
                                              <p:pRg st="2" end="2"/>
                                            </p:txEl>
                                          </p:spTgt>
                                        </p:tgtEl>
                                      </p:cBhvr>
                                    </p:animEffect>
                                  </p:childTnLst>
                                </p:cTn>
                              </p:par>
                              <p:par>
                                <p:cTn id="156" presetID="9" presetClass="emph" presetSubtype="0" nodeType="withEffect">
                                  <p:stCondLst>
                                    <p:cond delay="0"/>
                                  </p:stCondLst>
                                  <p:childTnLst>
                                    <p:set>
                                      <p:cBhvr>
                                        <p:cTn id="157" dur="indefinite"/>
                                        <p:tgtEl>
                                          <p:spTgt spid="8">
                                            <p:txEl>
                                              <p:pRg st="3" end="3"/>
                                            </p:txEl>
                                          </p:spTgt>
                                        </p:tgtEl>
                                        <p:attrNameLst>
                                          <p:attrName>style.opacity</p:attrName>
                                        </p:attrNameLst>
                                      </p:cBhvr>
                                      <p:to>
                                        <p:strVal val="0.25"/>
                                      </p:to>
                                    </p:set>
                                    <p:animEffect filter="image" prLst="opacity: 0.25">
                                      <p:cBhvr rctx="IE">
                                        <p:cTn id="158" dur="indefinite"/>
                                        <p:tgtEl>
                                          <p:spTgt spid="8">
                                            <p:txEl>
                                              <p:pRg st="3" end="3"/>
                                            </p:txEl>
                                          </p:spTgt>
                                        </p:tgtEl>
                                      </p:cBhvr>
                                    </p:animEffect>
                                  </p:childTnLst>
                                </p:cTn>
                              </p:par>
                              <p:par>
                                <p:cTn id="159" presetID="9" presetClass="emph" presetSubtype="0" nodeType="withEffect">
                                  <p:stCondLst>
                                    <p:cond delay="0"/>
                                  </p:stCondLst>
                                  <p:childTnLst>
                                    <p:set>
                                      <p:cBhvr>
                                        <p:cTn id="160" dur="indefinite"/>
                                        <p:tgtEl>
                                          <p:spTgt spid="8">
                                            <p:txEl>
                                              <p:pRg st="4" end="4"/>
                                            </p:txEl>
                                          </p:spTgt>
                                        </p:tgtEl>
                                        <p:attrNameLst>
                                          <p:attrName>style.opacity</p:attrName>
                                        </p:attrNameLst>
                                      </p:cBhvr>
                                      <p:to>
                                        <p:strVal val="0.25"/>
                                      </p:to>
                                    </p:set>
                                    <p:animEffect filter="image" prLst="opacity: 0.25">
                                      <p:cBhvr rctx="IE">
                                        <p:cTn id="161" dur="indefinite"/>
                                        <p:tgtEl>
                                          <p:spTgt spid="8">
                                            <p:txEl>
                                              <p:pRg st="4" end="4"/>
                                            </p:txEl>
                                          </p:spTgt>
                                        </p:tgtEl>
                                      </p:cBhvr>
                                    </p:animEffect>
                                  </p:childTnLst>
                                </p:cTn>
                              </p:par>
                              <p:par>
                                <p:cTn id="162" presetID="9" presetClass="emph" presetSubtype="0" nodeType="withEffect">
                                  <p:stCondLst>
                                    <p:cond delay="0"/>
                                  </p:stCondLst>
                                  <p:childTnLst>
                                    <p:set>
                                      <p:cBhvr>
                                        <p:cTn id="163" dur="indefinite"/>
                                        <p:tgtEl>
                                          <p:spTgt spid="8">
                                            <p:txEl>
                                              <p:pRg st="5" end="5"/>
                                            </p:txEl>
                                          </p:spTgt>
                                        </p:tgtEl>
                                        <p:attrNameLst>
                                          <p:attrName>style.opacity</p:attrName>
                                        </p:attrNameLst>
                                      </p:cBhvr>
                                      <p:to>
                                        <p:strVal val="0.25"/>
                                      </p:to>
                                    </p:set>
                                    <p:animEffect filter="image" prLst="opacity: 0.25">
                                      <p:cBhvr rctx="IE">
                                        <p:cTn id="164" dur="indefinite"/>
                                        <p:tgtEl>
                                          <p:spTgt spid="8">
                                            <p:txEl>
                                              <p:pRg st="5" end="5"/>
                                            </p:txEl>
                                          </p:spTgt>
                                        </p:tgtEl>
                                      </p:cBhvr>
                                    </p:animEffect>
                                  </p:childTnLst>
                                </p:cTn>
                              </p:par>
                              <p:par>
                                <p:cTn id="165" presetID="9" presetClass="emph" presetSubtype="0" nodeType="withEffect">
                                  <p:stCondLst>
                                    <p:cond delay="0"/>
                                  </p:stCondLst>
                                  <p:childTnLst>
                                    <p:set>
                                      <p:cBhvr>
                                        <p:cTn id="166" dur="indefinite"/>
                                        <p:tgtEl>
                                          <p:spTgt spid="8">
                                            <p:txEl>
                                              <p:pRg st="6" end="6"/>
                                            </p:txEl>
                                          </p:spTgt>
                                        </p:tgtEl>
                                        <p:attrNameLst>
                                          <p:attrName>style.opacity</p:attrName>
                                        </p:attrNameLst>
                                      </p:cBhvr>
                                      <p:to>
                                        <p:strVal val="0.25"/>
                                      </p:to>
                                    </p:set>
                                    <p:animEffect filter="image" prLst="opacity: 0.25">
                                      <p:cBhvr rctx="IE">
                                        <p:cTn id="167" dur="indefinite"/>
                                        <p:tgtEl>
                                          <p:spTgt spid="8">
                                            <p:txEl>
                                              <p:pRg st="6" end="6"/>
                                            </p:txEl>
                                          </p:spTgt>
                                        </p:tgtEl>
                                      </p:cBhvr>
                                    </p:animEffect>
                                  </p:childTnLst>
                                </p:cTn>
                              </p:par>
                              <p:par>
                                <p:cTn id="168" presetID="9" presetClass="emph" presetSubtype="0" nodeType="withEffect">
                                  <p:stCondLst>
                                    <p:cond delay="0"/>
                                  </p:stCondLst>
                                  <p:childTnLst>
                                    <p:set>
                                      <p:cBhvr>
                                        <p:cTn id="169" dur="indefinite"/>
                                        <p:tgtEl>
                                          <p:spTgt spid="8">
                                            <p:txEl>
                                              <p:pRg st="7" end="7"/>
                                            </p:txEl>
                                          </p:spTgt>
                                        </p:tgtEl>
                                        <p:attrNameLst>
                                          <p:attrName>style.opacity</p:attrName>
                                        </p:attrNameLst>
                                      </p:cBhvr>
                                      <p:to>
                                        <p:strVal val="0.25"/>
                                      </p:to>
                                    </p:set>
                                    <p:animEffect filter="image" prLst="opacity: 0.25">
                                      <p:cBhvr rctx="IE">
                                        <p:cTn id="170" dur="indefinite"/>
                                        <p:tgtEl>
                                          <p:spTgt spid="8">
                                            <p:txEl>
                                              <p:pRg st="7" end="7"/>
                                            </p:txEl>
                                          </p:spTgt>
                                        </p:tgtEl>
                                      </p:cBhvr>
                                    </p:animEffect>
                                  </p:childTnLst>
                                </p:cTn>
                              </p:par>
                              <p:par>
                                <p:cTn id="171" presetID="9" presetClass="emph" presetSubtype="0" nodeType="withEffect">
                                  <p:stCondLst>
                                    <p:cond delay="0"/>
                                  </p:stCondLst>
                                  <p:childTnLst>
                                    <p:set>
                                      <p:cBhvr>
                                        <p:cTn id="172" dur="indefinite"/>
                                        <p:tgtEl>
                                          <p:spTgt spid="8">
                                            <p:txEl>
                                              <p:pRg st="8" end="8"/>
                                            </p:txEl>
                                          </p:spTgt>
                                        </p:tgtEl>
                                        <p:attrNameLst>
                                          <p:attrName>style.opacity</p:attrName>
                                        </p:attrNameLst>
                                      </p:cBhvr>
                                      <p:to>
                                        <p:strVal val="1"/>
                                      </p:to>
                                    </p:set>
                                    <p:animEffect filter="image" prLst="opacity: 1">
                                      <p:cBhvr rctx="IE">
                                        <p:cTn id="173" dur="indefinite"/>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ED9B4-3032-2B94-7287-9FC116BC6F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0E21C-7734-907C-D4EB-E140D8DBAE8D}"/>
              </a:ext>
            </a:extLst>
          </p:cNvPr>
          <p:cNvSpPr>
            <a:spLocks noGrp="1"/>
          </p:cNvSpPr>
          <p:nvPr>
            <p:ph type="title"/>
          </p:nvPr>
        </p:nvSpPr>
        <p:spPr>
          <a:xfrm>
            <a:off x="588263" y="457200"/>
            <a:ext cx="11018520" cy="553998"/>
          </a:xfrm>
        </p:spPr>
        <p:txBody>
          <a:bodyPr wrap="square" anchor="t">
            <a:normAutofit/>
          </a:bodyPr>
          <a:lstStyle/>
          <a:p>
            <a:r>
              <a:rPr lang="en-FR" dirty="0"/>
              <a:t>Components overview</a:t>
            </a:r>
          </a:p>
        </p:txBody>
      </p:sp>
      <p:graphicFrame>
        <p:nvGraphicFramePr>
          <p:cNvPr id="4" name="Table 3">
            <a:extLst>
              <a:ext uri="{FF2B5EF4-FFF2-40B4-BE49-F238E27FC236}">
                <a16:creationId xmlns:a16="http://schemas.microsoft.com/office/drawing/2014/main" id="{F55C4628-C085-47FA-C94E-CDA527F99FDB}"/>
              </a:ext>
            </a:extLst>
          </p:cNvPr>
          <p:cNvGraphicFramePr>
            <a:graphicFrameLocks noGrp="1"/>
          </p:cNvGraphicFramePr>
          <p:nvPr>
            <p:extLst>
              <p:ext uri="{D42A27DB-BD31-4B8C-83A1-F6EECF244321}">
                <p14:modId xmlns:p14="http://schemas.microsoft.com/office/powerpoint/2010/main" val="3459510504"/>
              </p:ext>
            </p:extLst>
          </p:nvPr>
        </p:nvGraphicFramePr>
        <p:xfrm>
          <a:off x="584200" y="1489393"/>
          <a:ext cx="11018839" cy="4725360"/>
        </p:xfrm>
        <a:graphic>
          <a:graphicData uri="http://schemas.openxmlformats.org/drawingml/2006/table">
            <a:tbl>
              <a:tblPr firstRow="1" bandRow="1">
                <a:tableStyleId>{5C22544A-7EE6-4342-B048-85BDC9FD1C3A}</a:tableStyleId>
              </a:tblPr>
              <a:tblGrid>
                <a:gridCol w="3745307">
                  <a:extLst>
                    <a:ext uri="{9D8B030D-6E8A-4147-A177-3AD203B41FA5}">
                      <a16:colId xmlns:a16="http://schemas.microsoft.com/office/drawing/2014/main" val="317600551"/>
                    </a:ext>
                  </a:extLst>
                </a:gridCol>
                <a:gridCol w="7273532">
                  <a:extLst>
                    <a:ext uri="{9D8B030D-6E8A-4147-A177-3AD203B41FA5}">
                      <a16:colId xmlns:a16="http://schemas.microsoft.com/office/drawing/2014/main" val="2674397749"/>
                    </a:ext>
                  </a:extLst>
                </a:gridCol>
              </a:tblGrid>
              <a:tr h="525040">
                <a:tc>
                  <a:txBody>
                    <a:bodyPr/>
                    <a:lstStyle/>
                    <a:p>
                      <a:r>
                        <a:rPr lang="en-FR" sz="2400" dirty="0"/>
                        <a:t>Component</a:t>
                      </a:r>
                    </a:p>
                  </a:txBody>
                  <a:tcPr marL="122693" marR="122693" marT="61346" marB="61346"/>
                </a:tc>
                <a:tc>
                  <a:txBody>
                    <a:bodyPr/>
                    <a:lstStyle/>
                    <a:p>
                      <a:r>
                        <a:rPr lang="en-FR" sz="2400" dirty="0"/>
                        <a:t>Usage</a:t>
                      </a:r>
                    </a:p>
                  </a:txBody>
                  <a:tcPr marL="122693" marR="122693" marT="61346" marB="61346"/>
                </a:tc>
                <a:extLst>
                  <a:ext uri="{0D108BD9-81ED-4DB2-BD59-A6C34878D82A}">
                    <a16:rowId xmlns:a16="http://schemas.microsoft.com/office/drawing/2014/main" val="1835222990"/>
                  </a:ext>
                </a:extLst>
              </a:tr>
              <a:tr h="525040">
                <a:tc>
                  <a:txBody>
                    <a:bodyPr/>
                    <a:lstStyle/>
                    <a:p>
                      <a:r>
                        <a:rPr lang="en-FR" sz="2400" dirty="0"/>
                        <a:t>Chat models</a:t>
                      </a:r>
                    </a:p>
                  </a:txBody>
                  <a:tcPr marL="122693" marR="122693" marT="61346" marB="61346"/>
                </a:tc>
                <a:tc>
                  <a:txBody>
                    <a:bodyPr/>
                    <a:lstStyle/>
                    <a:p>
                      <a:r>
                        <a:rPr lang="en-FR" sz="2400" dirty="0"/>
                        <a:t>AI chat completions</a:t>
                      </a:r>
                    </a:p>
                  </a:txBody>
                  <a:tcPr marL="122693" marR="122693" marT="61346" marB="61346"/>
                </a:tc>
                <a:extLst>
                  <a:ext uri="{0D108BD9-81ED-4DB2-BD59-A6C34878D82A}">
                    <a16:rowId xmlns:a16="http://schemas.microsoft.com/office/drawing/2014/main" val="142095323"/>
                  </a:ext>
                </a:extLst>
              </a:tr>
              <a:tr h="525040">
                <a:tc>
                  <a:txBody>
                    <a:bodyPr/>
                    <a:lstStyle/>
                    <a:p>
                      <a:r>
                        <a:rPr lang="en-FR" sz="2400" dirty="0"/>
                        <a:t>Embedding models</a:t>
                      </a:r>
                    </a:p>
                  </a:txBody>
                  <a:tcPr marL="122693" marR="122693" marT="61346" marB="61346"/>
                </a:tc>
                <a:tc>
                  <a:txBody>
                    <a:bodyPr/>
                    <a:lstStyle/>
                    <a:p>
                      <a:r>
                        <a:rPr lang="en-FR" sz="2400" dirty="0"/>
                        <a:t>Transform text into vectors</a:t>
                      </a:r>
                    </a:p>
                  </a:txBody>
                  <a:tcPr marL="122693" marR="122693" marT="61346" marB="61346"/>
                </a:tc>
                <a:extLst>
                  <a:ext uri="{0D108BD9-81ED-4DB2-BD59-A6C34878D82A}">
                    <a16:rowId xmlns:a16="http://schemas.microsoft.com/office/drawing/2014/main" val="894958227"/>
                  </a:ext>
                </a:extLst>
              </a:tr>
              <a:tr h="525040">
                <a:tc>
                  <a:txBody>
                    <a:bodyPr/>
                    <a:lstStyle/>
                    <a:p>
                      <a:r>
                        <a:rPr lang="en-FR" sz="2400" dirty="0"/>
                        <a:t>Document loaders</a:t>
                      </a:r>
                    </a:p>
                  </a:txBody>
                  <a:tcPr marL="122693" marR="122693" marT="61346" marB="61346"/>
                </a:tc>
                <a:tc>
                  <a:txBody>
                    <a:bodyPr/>
                    <a:lstStyle/>
                    <a:p>
                      <a:r>
                        <a:rPr lang="en-FR" sz="2400" dirty="0"/>
                        <a:t>Load text from various document formats</a:t>
                      </a:r>
                    </a:p>
                  </a:txBody>
                  <a:tcPr marL="122693" marR="122693" marT="61346" marB="61346"/>
                </a:tc>
                <a:extLst>
                  <a:ext uri="{0D108BD9-81ED-4DB2-BD59-A6C34878D82A}">
                    <a16:rowId xmlns:a16="http://schemas.microsoft.com/office/drawing/2014/main" val="3857777102"/>
                  </a:ext>
                </a:extLst>
              </a:tr>
              <a:tr h="525040">
                <a:tc>
                  <a:txBody>
                    <a:bodyPr/>
                    <a:lstStyle/>
                    <a:p>
                      <a:r>
                        <a:rPr lang="en-FR" sz="2400" dirty="0"/>
                        <a:t>Document transformers</a:t>
                      </a:r>
                    </a:p>
                  </a:txBody>
                  <a:tcPr marL="122693" marR="122693" marT="61346" marB="61346"/>
                </a:tc>
                <a:tc>
                  <a:txBody>
                    <a:bodyPr/>
                    <a:lstStyle/>
                    <a:p>
                      <a:r>
                        <a:rPr lang="en-FR" sz="2400" dirty="0"/>
                        <a:t>Process documents (chunking, tagging…)</a:t>
                      </a:r>
                    </a:p>
                  </a:txBody>
                  <a:tcPr marL="122693" marR="122693" marT="61346" marB="61346"/>
                </a:tc>
                <a:extLst>
                  <a:ext uri="{0D108BD9-81ED-4DB2-BD59-A6C34878D82A}">
                    <a16:rowId xmlns:a16="http://schemas.microsoft.com/office/drawing/2014/main" val="1518577940"/>
                  </a:ext>
                </a:extLst>
              </a:tr>
              <a:tr h="525040">
                <a:tc>
                  <a:txBody>
                    <a:bodyPr/>
                    <a:lstStyle/>
                    <a:p>
                      <a:r>
                        <a:rPr lang="en-FR" sz="2400" dirty="0"/>
                        <a:t>Vector stores</a:t>
                      </a:r>
                    </a:p>
                  </a:txBody>
                  <a:tcPr marL="122693" marR="122693" marT="61346" marB="61346"/>
                </a:tc>
                <a:tc>
                  <a:txBody>
                    <a:bodyPr/>
                    <a:lstStyle/>
                    <a:p>
                      <a:r>
                        <a:rPr lang="en-FR" sz="2400" dirty="0"/>
                        <a:t>Store documents and perform vector search</a:t>
                      </a:r>
                    </a:p>
                  </a:txBody>
                  <a:tcPr marL="122693" marR="122693" marT="61346" marB="61346"/>
                </a:tc>
                <a:extLst>
                  <a:ext uri="{0D108BD9-81ED-4DB2-BD59-A6C34878D82A}">
                    <a16:rowId xmlns:a16="http://schemas.microsoft.com/office/drawing/2014/main" val="1334561996"/>
                  </a:ext>
                </a:extLst>
              </a:tr>
              <a:tr h="525040">
                <a:tc>
                  <a:txBody>
                    <a:bodyPr/>
                    <a:lstStyle/>
                    <a:p>
                      <a:r>
                        <a:rPr lang="en-FR" sz="2400" dirty="0"/>
                        <a:t>Store</a:t>
                      </a:r>
                    </a:p>
                  </a:txBody>
                  <a:tcPr marL="122693" marR="122693" marT="61346" marB="61346"/>
                </a:tc>
                <a:tc>
                  <a:txBody>
                    <a:bodyPr/>
                    <a:lstStyle/>
                    <a:p>
                      <a:r>
                        <a:rPr lang="en-FR" sz="2400" dirty="0"/>
                        <a:t>Store chat history</a:t>
                      </a:r>
                    </a:p>
                  </a:txBody>
                  <a:tcPr marL="122693" marR="122693" marT="61346" marB="61346"/>
                </a:tc>
                <a:extLst>
                  <a:ext uri="{0D108BD9-81ED-4DB2-BD59-A6C34878D82A}">
                    <a16:rowId xmlns:a16="http://schemas.microsoft.com/office/drawing/2014/main" val="1958046714"/>
                  </a:ext>
                </a:extLst>
              </a:tr>
              <a:tr h="525040">
                <a:tc>
                  <a:txBody>
                    <a:bodyPr/>
                    <a:lstStyle/>
                    <a:p>
                      <a:r>
                        <a:rPr lang="en-FR" sz="2400" dirty="0"/>
                        <a:t>Retrievers</a:t>
                      </a:r>
                    </a:p>
                  </a:txBody>
                  <a:tcPr marL="122693" marR="122693" marT="61346" marB="61346"/>
                </a:tc>
                <a:tc>
                  <a:txBody>
                    <a:bodyPr/>
                    <a:lstStyle/>
                    <a:p>
                      <a:r>
                        <a:rPr lang="en-FR" sz="2400" dirty="0"/>
                        <a:t>Get documents</a:t>
                      </a:r>
                    </a:p>
                  </a:txBody>
                  <a:tcPr marL="122693" marR="122693" marT="61346" marB="61346"/>
                </a:tc>
                <a:extLst>
                  <a:ext uri="{0D108BD9-81ED-4DB2-BD59-A6C34878D82A}">
                    <a16:rowId xmlns:a16="http://schemas.microsoft.com/office/drawing/2014/main" val="2330882616"/>
                  </a:ext>
                </a:extLst>
              </a:tr>
              <a:tr h="525040">
                <a:tc>
                  <a:txBody>
                    <a:bodyPr/>
                    <a:lstStyle/>
                    <a:p>
                      <a:r>
                        <a:rPr lang="en-FR" sz="2400" dirty="0"/>
                        <a:t>Tools</a:t>
                      </a:r>
                    </a:p>
                  </a:txBody>
                  <a:tcPr marL="122693" marR="122693" marT="61346" marB="61346"/>
                </a:tc>
                <a:tc>
                  <a:txBody>
                    <a:bodyPr/>
                    <a:lstStyle/>
                    <a:p>
                      <a:r>
                        <a:rPr lang="en-FR" sz="2400" dirty="0"/>
                        <a:t>Functions that can be called by agents</a:t>
                      </a:r>
                    </a:p>
                  </a:txBody>
                  <a:tcPr marL="122693" marR="122693" marT="61346" marB="61346"/>
                </a:tc>
                <a:extLst>
                  <a:ext uri="{0D108BD9-81ED-4DB2-BD59-A6C34878D82A}">
                    <a16:rowId xmlns:a16="http://schemas.microsoft.com/office/drawing/2014/main" val="1423111242"/>
                  </a:ext>
                </a:extLst>
              </a:tr>
            </a:tbl>
          </a:graphicData>
        </a:graphic>
      </p:graphicFrame>
      <p:sp>
        <p:nvSpPr>
          <p:cNvPr id="7" name="Rectangle 6">
            <a:extLst>
              <a:ext uri="{FF2B5EF4-FFF2-40B4-BE49-F238E27FC236}">
                <a16:creationId xmlns:a16="http://schemas.microsoft.com/office/drawing/2014/main" id="{F46F99B7-E7D2-C633-B03D-2FC895DC2CE3}"/>
              </a:ext>
              <a:ext uri="{C183D7F6-B498-43B3-948B-1728B52AA6E4}">
                <adec:decorative xmlns:adec="http://schemas.microsoft.com/office/drawing/2017/decorative" val="1"/>
              </a:ext>
            </a:extLst>
          </p:cNvPr>
          <p:cNvSpPr/>
          <p:nvPr/>
        </p:nvSpPr>
        <p:spPr bwMode="auto">
          <a:xfrm>
            <a:off x="420130" y="1371600"/>
            <a:ext cx="11442356" cy="504155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747752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378 -2.59259E-6 L -0.00378 0.1676 " pathEditMode="relative" rAng="0" ptsTypes="AA">
                                      <p:cBhvr>
                                        <p:cTn id="6" dur="1000" fill="hold"/>
                                        <p:tgtEl>
                                          <p:spTgt spid="7"/>
                                        </p:tgtEl>
                                        <p:attrNameLst>
                                          <p:attrName>ppt_x</p:attrName>
                                          <p:attrName>ppt_y</p:attrName>
                                        </p:attrNameLst>
                                      </p:cBhvr>
                                      <p:rCtr x="0" y="838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00377 0.1676 L 4.16667E-6 0.24676 " pathEditMode="relative" rAng="0" ptsTypes="AA">
                                      <p:cBhvr>
                                        <p:cTn id="10" dur="1000" fill="hold"/>
                                        <p:tgtEl>
                                          <p:spTgt spid="7"/>
                                        </p:tgtEl>
                                        <p:attrNameLst>
                                          <p:attrName>ppt_x</p:attrName>
                                          <p:attrName>ppt_y</p:attrName>
                                        </p:attrNameLst>
                                      </p:cBhvr>
                                      <p:rCtr x="0" y="3866"/>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4.16667E-6 0.24676 L 4.16667E-6 0.4 " pathEditMode="relative" rAng="0" ptsTypes="AA">
                                      <p:cBhvr>
                                        <p:cTn id="14" dur="1000" fill="hold"/>
                                        <p:tgtEl>
                                          <p:spTgt spid="7"/>
                                        </p:tgtEl>
                                        <p:attrNameLst>
                                          <p:attrName>ppt_x</p:attrName>
                                          <p:attrName>ppt_y</p:attrName>
                                        </p:attrNameLst>
                                      </p:cBhvr>
                                      <p:rCtr x="0" y="7662"/>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4.16667E-6 0.4 L 4.16667E-6 0.62871 " pathEditMode="relative" rAng="0" ptsTypes="AA">
                                      <p:cBhvr>
                                        <p:cTn id="18" dur="1000" fill="hold"/>
                                        <p:tgtEl>
                                          <p:spTgt spid="7"/>
                                        </p:tgtEl>
                                        <p:attrNameLst>
                                          <p:attrName>ppt_x</p:attrName>
                                          <p:attrName>ppt_y</p:attrName>
                                        </p:attrNameLst>
                                      </p:cBhvr>
                                      <p:rCtr x="0" y="11435"/>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4" nodeType="clickEffect">
                                  <p:stCondLst>
                                    <p:cond delay="0"/>
                                  </p:stCondLst>
                                  <p:childTnLst>
                                    <p:animMotion origin="layout" path="M 4.16667E-6 0.62871 L 4.16667E-6 0.73519 " pathEditMode="relative" rAng="0" ptsTypes="AA">
                                      <p:cBhvr>
                                        <p:cTn id="22" dur="1000" fill="hold"/>
                                        <p:tgtEl>
                                          <p:spTgt spid="7"/>
                                        </p:tgtEl>
                                        <p:attrNameLst>
                                          <p:attrName>ppt_x</p:attrName>
                                          <p:attrName>ppt_y</p:attrName>
                                        </p:attrNameLst>
                                      </p:cBhvr>
                                      <p:rCtr x="0" y="5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Lst>
  </p:timing>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4155</TotalTime>
  <Words>1471</Words>
  <Application>Microsoft Macintosh PowerPoint</Application>
  <PresentationFormat>Widescreen</PresentationFormat>
  <Paragraphs>147</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Consolas</vt:lpstr>
      <vt:lpstr>Menlo</vt:lpstr>
      <vt:lpstr>Segoe Sans Text</vt:lpstr>
      <vt:lpstr>Segoe Sans Text Semibold</vt:lpstr>
      <vt:lpstr>Segoe UI</vt:lpstr>
      <vt:lpstr>Wingdings</vt:lpstr>
      <vt:lpstr>Azure 2023 Template</vt:lpstr>
      <vt:lpstr>Speed up your AI development with LangChain.js</vt:lpstr>
      <vt:lpstr>Developing AI applications</vt:lpstr>
      <vt:lpstr>The process of developing AI applications</vt:lpstr>
      <vt:lpstr>LangChain.js</vt:lpstr>
      <vt:lpstr>What’s LangChain.js?</vt:lpstr>
      <vt:lpstr>Core concepts</vt:lpstr>
      <vt:lpstr>Prompt templates</vt:lpstr>
      <vt:lpstr>Runnable and chains</vt:lpstr>
      <vt:lpstr>Components overview</vt:lpstr>
      <vt:lpstr>Ask YouTube API</vt:lpstr>
      <vt:lpstr>Ask YouTube API workflow</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Yohan Lasorsa</cp:lastModifiedBy>
  <cp:revision>10</cp:revision>
  <dcterms:created xsi:type="dcterms:W3CDTF">2023-10-16T20:09:47Z</dcterms:created>
  <dcterms:modified xsi:type="dcterms:W3CDTF">2024-09-30T12:15:25Z</dcterms:modified>
</cp:coreProperties>
</file>