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147479576" r:id="rId2"/>
    <p:sldId id="2147479583" r:id="rId3"/>
    <p:sldId id="2147479584" r:id="rId4"/>
    <p:sldId id="2147479585" r:id="rId5"/>
    <p:sldId id="2147479586" r:id="rId6"/>
    <p:sldId id="2147479587" r:id="rId7"/>
    <p:sldId id="2147479588" r:id="rId8"/>
    <p:sldId id="2147479589" r:id="rId9"/>
    <p:sldId id="2147479590" r:id="rId10"/>
    <p:sldId id="2147479591" r:id="rId11"/>
    <p:sldId id="2147479592" r:id="rId12"/>
    <p:sldId id="2147479594" r:id="rId13"/>
    <p:sldId id="21474795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E1174-6B57-3545-B1D1-9B06C05F7C4D}" v="26" dt="2024-07-29T09:59:30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6421"/>
  </p:normalViewPr>
  <p:slideViewPr>
    <p:cSldViewPr snapToGrid="0">
      <p:cViewPr varScale="1">
        <p:scale>
          <a:sx n="112" d="100"/>
          <a:sy n="112" d="100"/>
        </p:scale>
        <p:origin x="328" y="3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464"/>
    </p:cViewPr>
  </p:notesTextViewPr>
  <p:notesViewPr>
    <p:cSldViewPr snapToGrid="0">
      <p:cViewPr varScale="1">
        <p:scale>
          <a:sx n="96" d="100"/>
          <a:sy n="96" d="100"/>
        </p:scale>
        <p:origin x="376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han Lasorsa" userId="b071d4ae-70b5-41a2-b77b-3fb60fe85d63" providerId="ADAL" clId="{039E1174-6B57-3545-B1D1-9B06C05F7C4D}"/>
    <pc:docChg chg="undo custSel addSld delSld modSld modMainMaster modSection">
      <pc:chgData name="Yohan Lasorsa" userId="b071d4ae-70b5-41a2-b77b-3fb60fe85d63" providerId="ADAL" clId="{039E1174-6B57-3545-B1D1-9B06C05F7C4D}" dt="2024-07-29T13:34:00.249" v="3000" actId="20577"/>
      <pc:docMkLst>
        <pc:docMk/>
      </pc:docMkLst>
      <pc:sldChg chg="modSp mod modNotesTx">
        <pc:chgData name="Yohan Lasorsa" userId="b071d4ae-70b5-41a2-b77b-3fb60fe85d63" providerId="ADAL" clId="{039E1174-6B57-3545-B1D1-9B06C05F7C4D}" dt="2024-07-29T09:49:53.141" v="670" actId="20577"/>
        <pc:sldMkLst>
          <pc:docMk/>
          <pc:sldMk cId="564236014" sldId="2147479576"/>
        </pc:sldMkLst>
        <pc:spChg chg="mod">
          <ac:chgData name="Yohan Lasorsa" userId="b071d4ae-70b5-41a2-b77b-3fb60fe85d63" providerId="ADAL" clId="{039E1174-6B57-3545-B1D1-9B06C05F7C4D}" dt="2024-07-23T11:45:55.159" v="79" actId="14100"/>
          <ac:spMkLst>
            <pc:docMk/>
            <pc:sldMk cId="564236014" sldId="2147479576"/>
            <ac:spMk id="8" creationId="{1A00D557-17EB-82E0-1FE5-B5AAC825B38C}"/>
          </ac:spMkLst>
        </pc:spChg>
      </pc:sldChg>
      <pc:sldChg chg="del">
        <pc:chgData name="Yohan Lasorsa" userId="b071d4ae-70b5-41a2-b77b-3fb60fe85d63" providerId="ADAL" clId="{039E1174-6B57-3545-B1D1-9B06C05F7C4D}" dt="2024-07-26T12:55:07.306" v="220" actId="2696"/>
        <pc:sldMkLst>
          <pc:docMk/>
          <pc:sldMk cId="3315155110" sldId="2147479582"/>
        </pc:sldMkLst>
      </pc:sldChg>
      <pc:sldChg chg="modNotesTx">
        <pc:chgData name="Yohan Lasorsa" userId="b071d4ae-70b5-41a2-b77b-3fb60fe85d63" providerId="ADAL" clId="{039E1174-6B57-3545-B1D1-9B06C05F7C4D}" dt="2024-07-29T09:50:15.034" v="692" actId="20577"/>
        <pc:sldMkLst>
          <pc:docMk/>
          <pc:sldMk cId="3296866587" sldId="2147479583"/>
        </pc:sldMkLst>
      </pc:sldChg>
      <pc:sldChg chg="modNotesTx">
        <pc:chgData name="Yohan Lasorsa" userId="b071d4ae-70b5-41a2-b77b-3fb60fe85d63" providerId="ADAL" clId="{039E1174-6B57-3545-B1D1-9B06C05F7C4D}" dt="2024-07-29T09:51:10.824" v="772" actId="20577"/>
        <pc:sldMkLst>
          <pc:docMk/>
          <pc:sldMk cId="559350908" sldId="2147479584"/>
        </pc:sldMkLst>
      </pc:sldChg>
      <pc:sldChg chg="modNotesTx">
        <pc:chgData name="Yohan Lasorsa" userId="b071d4ae-70b5-41a2-b77b-3fb60fe85d63" providerId="ADAL" clId="{039E1174-6B57-3545-B1D1-9B06C05F7C4D}" dt="2024-07-29T09:56:25.083" v="1358" actId="20577"/>
        <pc:sldMkLst>
          <pc:docMk/>
          <pc:sldMk cId="3375073027" sldId="2147479585"/>
        </pc:sldMkLst>
      </pc:sldChg>
      <pc:sldChg chg="modAnim modNotesTx">
        <pc:chgData name="Yohan Lasorsa" userId="b071d4ae-70b5-41a2-b77b-3fb60fe85d63" providerId="ADAL" clId="{039E1174-6B57-3545-B1D1-9B06C05F7C4D}" dt="2024-07-29T10:00:34.620" v="1515" actId="20577"/>
        <pc:sldMkLst>
          <pc:docMk/>
          <pc:sldMk cId="2517794757" sldId="2147479586"/>
        </pc:sldMkLst>
      </pc:sldChg>
      <pc:sldChg chg="modNotesTx">
        <pc:chgData name="Yohan Lasorsa" userId="b071d4ae-70b5-41a2-b77b-3fb60fe85d63" providerId="ADAL" clId="{039E1174-6B57-3545-B1D1-9B06C05F7C4D}" dt="2024-07-29T10:03:58.658" v="1959" actId="20577"/>
        <pc:sldMkLst>
          <pc:docMk/>
          <pc:sldMk cId="3610602095" sldId="2147479587"/>
        </pc:sldMkLst>
      </pc:sldChg>
      <pc:sldChg chg="modNotesTx">
        <pc:chgData name="Yohan Lasorsa" userId="b071d4ae-70b5-41a2-b77b-3fb60fe85d63" providerId="ADAL" clId="{039E1174-6B57-3545-B1D1-9B06C05F7C4D}" dt="2024-07-29T10:04:47.899" v="2058" actId="20577"/>
        <pc:sldMkLst>
          <pc:docMk/>
          <pc:sldMk cId="3533468157" sldId="2147479588"/>
        </pc:sldMkLst>
      </pc:sldChg>
      <pc:sldChg chg="modNotesTx">
        <pc:chgData name="Yohan Lasorsa" userId="b071d4ae-70b5-41a2-b77b-3fb60fe85d63" providerId="ADAL" clId="{039E1174-6B57-3545-B1D1-9B06C05F7C4D}" dt="2024-07-29T10:06:48.834" v="2297" actId="20577"/>
        <pc:sldMkLst>
          <pc:docMk/>
          <pc:sldMk cId="2950054193" sldId="2147479589"/>
        </pc:sldMkLst>
      </pc:sldChg>
      <pc:sldChg chg="modNotesTx">
        <pc:chgData name="Yohan Lasorsa" userId="b071d4ae-70b5-41a2-b77b-3fb60fe85d63" providerId="ADAL" clId="{039E1174-6B57-3545-B1D1-9B06C05F7C4D}" dt="2024-07-29T13:30:07.479" v="2929" actId="12"/>
        <pc:sldMkLst>
          <pc:docMk/>
          <pc:sldMk cId="1554002305" sldId="2147479590"/>
        </pc:sldMkLst>
      </pc:sldChg>
      <pc:sldChg chg="modNotesTx">
        <pc:chgData name="Yohan Lasorsa" userId="b071d4ae-70b5-41a2-b77b-3fb60fe85d63" providerId="ADAL" clId="{039E1174-6B57-3545-B1D1-9B06C05F7C4D}" dt="2024-07-29T09:46:34.866" v="518" actId="20577"/>
        <pc:sldMkLst>
          <pc:docMk/>
          <pc:sldMk cId="87411244" sldId="2147479591"/>
        </pc:sldMkLst>
      </pc:sldChg>
      <pc:sldChg chg="modAnim modNotesTx">
        <pc:chgData name="Yohan Lasorsa" userId="b071d4ae-70b5-41a2-b77b-3fb60fe85d63" providerId="ADAL" clId="{039E1174-6B57-3545-B1D1-9B06C05F7C4D}" dt="2024-07-29T13:34:00.249" v="3000" actId="20577"/>
        <pc:sldMkLst>
          <pc:docMk/>
          <pc:sldMk cId="441647521" sldId="2147479592"/>
        </pc:sldMkLst>
      </pc:sldChg>
      <pc:sldChg chg="add modNotesTx">
        <pc:chgData name="Yohan Lasorsa" userId="b071d4ae-70b5-41a2-b77b-3fb60fe85d63" providerId="ADAL" clId="{039E1174-6B57-3545-B1D1-9B06C05F7C4D}" dt="2024-07-23T13:01:08.097" v="88" actId="20577"/>
        <pc:sldMkLst>
          <pc:docMk/>
          <pc:sldMk cId="2513906496" sldId="2147479593"/>
        </pc:sldMkLst>
      </pc:sldChg>
      <pc:sldChg chg="addSp modSp add mod">
        <pc:chgData name="Yohan Lasorsa" userId="b071d4ae-70b5-41a2-b77b-3fb60fe85d63" providerId="ADAL" clId="{039E1174-6B57-3545-B1D1-9B06C05F7C4D}" dt="2024-07-26T13:07:00.804" v="305" actId="6549"/>
        <pc:sldMkLst>
          <pc:docMk/>
          <pc:sldMk cId="3637185873" sldId="2147479594"/>
        </pc:sldMkLst>
        <pc:spChg chg="add mod">
          <ac:chgData name="Yohan Lasorsa" userId="b071d4ae-70b5-41a2-b77b-3fb60fe85d63" providerId="ADAL" clId="{039E1174-6B57-3545-B1D1-9B06C05F7C4D}" dt="2024-07-26T13:07:00.804" v="305" actId="6549"/>
          <ac:spMkLst>
            <pc:docMk/>
            <pc:sldMk cId="3637185873" sldId="2147479594"/>
            <ac:spMk id="2" creationId="{E1C2EC87-5671-36D3-0286-6C3BD029CDA2}"/>
          </ac:spMkLst>
        </pc:spChg>
        <pc:spChg chg="mod">
          <ac:chgData name="Yohan Lasorsa" userId="b071d4ae-70b5-41a2-b77b-3fb60fe85d63" providerId="ADAL" clId="{039E1174-6B57-3545-B1D1-9B06C05F7C4D}" dt="2024-07-26T13:04:59.791" v="290" actId="20577"/>
          <ac:spMkLst>
            <pc:docMk/>
            <pc:sldMk cId="3637185873" sldId="2147479594"/>
            <ac:spMk id="5" creationId="{044F1C77-68E8-9620-2D5B-E2F7C9CA91BA}"/>
          </ac:spMkLst>
        </pc:spChg>
      </pc:sldChg>
      <pc:sldChg chg="modSp add mod">
        <pc:chgData name="Yohan Lasorsa" userId="b071d4ae-70b5-41a2-b77b-3fb60fe85d63" providerId="ADAL" clId="{039E1174-6B57-3545-B1D1-9B06C05F7C4D}" dt="2024-07-26T12:55:22.092" v="230" actId="20577"/>
        <pc:sldMkLst>
          <pc:docMk/>
          <pc:sldMk cId="2450920934" sldId="2147479595"/>
        </pc:sldMkLst>
        <pc:spChg chg="mod">
          <ac:chgData name="Yohan Lasorsa" userId="b071d4ae-70b5-41a2-b77b-3fb60fe85d63" providerId="ADAL" clId="{039E1174-6B57-3545-B1D1-9B06C05F7C4D}" dt="2024-07-26T12:55:16.687" v="224" actId="20577"/>
          <ac:spMkLst>
            <pc:docMk/>
            <pc:sldMk cId="2450920934" sldId="2147479595"/>
            <ac:spMk id="2" creationId="{39464CBE-F5ED-F6DB-73B9-1CBB5C1FE579}"/>
          </ac:spMkLst>
        </pc:spChg>
        <pc:spChg chg="mod">
          <ac:chgData name="Yohan Lasorsa" userId="b071d4ae-70b5-41a2-b77b-3fb60fe85d63" providerId="ADAL" clId="{039E1174-6B57-3545-B1D1-9B06C05F7C4D}" dt="2024-07-26T12:55:22.092" v="230" actId="20577"/>
          <ac:spMkLst>
            <pc:docMk/>
            <pc:sldMk cId="2450920934" sldId="2147479595"/>
            <ac:spMk id="5" creationId="{67F84B5E-4DC1-68EF-F108-A78D333477AE}"/>
          </ac:spMkLst>
        </pc:spChg>
      </pc:sldChg>
      <pc:sldMasterChg chg="mod">
        <pc:chgData name="Yohan Lasorsa" userId="b071d4ae-70b5-41a2-b77b-3fb60fe85d63" providerId="ADAL" clId="{039E1174-6B57-3545-B1D1-9B06C05F7C4D}" dt="2024-07-23T14:01:37.989" v="94" actId="6013"/>
        <pc:sldMasterMkLst>
          <pc:docMk/>
          <pc:sldMasterMk cId="2612402241" sldId="2147483660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B53BB-9CA8-4E36-AA7C-C10D869BF69A}" type="datetimeFigureOut">
              <a:rPr lang="en-US" smtClean="0"/>
              <a:t>9/30/24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86414-21C5-45A7-8388-0ABFCD8FF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0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tokenizer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In this session, we’ll review the essential things you need to know when you’re working with LLMs.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86414-21C5-45A7-8388-0ABFCD8FF1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80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77C48-4E57-9A19-E97C-534FD2D86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98C4E7-7BB2-AC91-E484-CF71BDC015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AF4662-56F2-8F06-D885-0867A0BA5E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Another limit to keep in mind: while these AI models are powerful to achieve many tasks, just like humans, they have biases: it’s statistical bias, to be precise.</a:t>
            </a:r>
            <a:b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</a:br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Because the models have been trained on content created by humans, it can sometimes exhibit the same biases as found in the training content.</a:t>
            </a:r>
            <a:b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</a:br>
            <a:b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</a:br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That’s why you should not rely on LLMs for any critical judgment or decision, without taking some mitigation measures.</a:t>
            </a:r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8EB49849-F6CE-C5EB-AE98-2908250FE27F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D528D-E9DB-3C72-D876-72CEF7F7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81D13A5-20D4-D124-39D7-2D05F5A474F8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9/30/24 2:16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0EE02-B85D-F4E2-EB67-E47D67813E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9152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BECFB-3973-184E-1DB1-A6AA11461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33A7AE-C018-983A-B183-F9C3FFF9A6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F16015-C672-3A69-CFAC-7AE4553D57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It’s also why at Microsoft we’ve been deeply committed to </a:t>
            </a:r>
            <a:r>
              <a:rPr lang="en-GB" b="1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Responsible AI</a:t>
            </a:r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:</a:t>
            </a:r>
          </a:p>
          <a:p>
            <a:endParaRPr lang="en-GB" b="0" i="0" dirty="0">
              <a:solidFill>
                <a:srgbClr val="161616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A framework for building AI systems according to six principles: fairness, reliability and safety, privacy and security, inclusiveness, transparency, and accountability.</a:t>
            </a:r>
          </a:p>
          <a:p>
            <a:endParaRPr lang="en-GB" b="0" i="0" dirty="0">
              <a:solidFill>
                <a:srgbClr val="161616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For Microsoft, these principles are the cornerstone of a responsible and trustworthy approach to AI, especially as intelligent technology becomes more present in products and services that people use every day.</a:t>
            </a:r>
          </a:p>
          <a:p>
            <a:endParaRPr lang="en-GB" b="0" i="0" dirty="0">
              <a:solidFill>
                <a:srgbClr val="161616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And this is not only for us, it’s something you also have to keep in mind when using AI models to build your own applications.</a:t>
            </a:r>
          </a:p>
          <a:p>
            <a:endParaRPr lang="en-GB" b="0" i="0" dirty="0">
              <a:solidFill>
                <a:srgbClr val="161616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r>
              <a:rPr lang="en-FR" i="1"/>
              <a:t>Next session: </a:t>
            </a:r>
            <a:r>
              <a:rPr lang="en-FR" i="1" dirty="0"/>
              <a:t>essential prompt engineering techniques, that will help you get the best out of AI models.</a:t>
            </a:r>
            <a:endParaRPr lang="en-US" i="1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9B26158-6288-2B47-204E-380EDC4B5539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CE020-2A9C-BBF6-4FA6-8AFACB4F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543BB71-3907-20A8-0D42-7E420C8E9DE0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9/30/24 2:16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28983-EBC0-C515-77A2-CEFFA28336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626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86414-21C5-45A7-8388-0ABFCD8FF1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83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4852-4B8D-3E0E-3396-1F4D375E5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6B84D5-A145-2434-05CA-01772394D9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7101B3-C574-C56F-50F0-EEFA5F79AF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what’s an LLM?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9413BC3-BFE5-BF6E-A4E6-09653FF8F186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6DC4E-BE48-489F-302E-BF92E400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35CE20-CFC2-3337-6C61-020DD7A51738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9/30/24 2:16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0FF63-675D-7B5A-187E-7F277C2004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6310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13B54-6739-4AB3-A19C-8452C9298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B71A8B-4284-573C-CAFE-D227748D60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9D815B-4B41-8698-C626-3CEF1054B7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LLM stands for Large Language Model: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Deep neural network trained on huge amount of data, that’s able to perform various tasks using natural language.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Its main capability is to recognize and generate text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C16404E-BF06-C5CE-6FBB-A966C87139D5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0EDBB-45F7-9B34-0DB3-8BC66C9B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E20F217-50C7-4064-E0A8-40412BBBD327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9/30/24 2:16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5CA44-3D19-0D2A-5CDB-AEBCC7835B2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8740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65700-3156-68B0-34AB-FA2B9BB9D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80E305-2C34-2042-40BB-3F812BFF89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9FA892-0A35-23D8-7041-AFE3292AD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How to you create an LLM?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First you take as many data as you can from various sources, and feed it to the model: very expensive $$$ (= fundamental models)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Next, you can fine-tune the model using specialized domain-specific data, and give it more weight: cheap $ (= specialized models)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To improve the quality of the results, you reinforce the training by having humans ask questions and evaluate the results: long and complicated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6431C17-E1CC-7BC6-FA27-2D873D7AAA0B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CDD4A-48B1-CCBF-8EEA-F602CDFD8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2E1519-1F29-5879-90C1-E21FD79ECA3D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9/30/24 2:16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06C73-B502-3CBA-220E-1AC5B1BCAF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136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30BF4-B9B6-C9C1-0F37-376ECF54F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248CD6-A518-1BED-CFF3-A6BE8A6993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2B8201-EAEC-E6BB-65DB-C7207CB866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From a practical standpoint, there are </a:t>
            </a:r>
            <a:r>
              <a:rPr lang="en-US" b="1" dirty="0"/>
              <a:t>two model types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LLMs do no think: they </a:t>
            </a:r>
            <a:r>
              <a:rPr lang="en-GB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just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 complete text</a:t>
            </a:r>
          </a:p>
          <a:p>
            <a:endParaRPr lang="en-US" dirty="0"/>
          </a:p>
          <a:p>
            <a:r>
              <a:rPr lang="en-US" b="1" dirty="0"/>
              <a:t>DEMO 1: In empty </a:t>
            </a:r>
            <a:r>
              <a:rPr lang="en-US" b="1" dirty="0" err="1"/>
              <a:t>js</a:t>
            </a:r>
            <a:r>
              <a:rPr lang="en-US" b="1" dirty="0"/>
              <a:t> file</a:t>
            </a:r>
            <a:br>
              <a:rPr lang="en-US" b="1" dirty="0"/>
            </a:br>
            <a:r>
              <a:rPr lang="en-US" dirty="0"/>
              <a:t>1. // print hello to the console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2. </a:t>
            </a:r>
            <a:r>
              <a:rPr lang="en-GB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// prints hello to a DOM element with the id of 'root’</a:t>
            </a:r>
            <a:endParaRPr lang="en-GB" b="0" dirty="0">
              <a:solidFill>
                <a:srgbClr val="D4D4D4"/>
              </a:solidFill>
              <a:effectLst/>
              <a:highlight>
                <a:srgbClr val="1E1E1E"/>
              </a:highlight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dirty="0"/>
            </a:b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Chat models are tuned to follow instructions.</a:t>
            </a:r>
            <a:br>
              <a:rPr lang="en-US" dirty="0"/>
            </a:b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DEMO 2: in Copilot Chat</a:t>
            </a:r>
          </a:p>
          <a:p>
            <a:pPr marL="228600" indent="-228600">
              <a:buAutoNum type="arabicPeriod"/>
            </a:pPr>
            <a:r>
              <a:rPr lang="en-GB" b="0" i="0" dirty="0">
                <a:solidFill>
                  <a:srgbClr val="CCCCCC"/>
                </a:solidFill>
                <a:effectLst/>
                <a:highlight>
                  <a:srgbClr val="252526"/>
                </a:highlight>
                <a:latin typeface="-apple-system"/>
              </a:rPr>
              <a:t>create function that prints hello to a DOM element with the id of 'root’</a:t>
            </a:r>
          </a:p>
          <a:p>
            <a:pPr marL="228600" indent="-228600">
              <a:buAutoNum type="arabicPeriod"/>
            </a:pPr>
            <a:endParaRPr lang="en-US" b="0" i="0" dirty="0">
              <a:solidFill>
                <a:srgbClr val="CCCCCC"/>
              </a:solidFill>
              <a:effectLst/>
              <a:highlight>
                <a:srgbClr val="252526"/>
              </a:highlight>
              <a:latin typeface="-apple-system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CCCCCC"/>
                </a:solidFill>
                <a:effectLst/>
                <a:highlight>
                  <a:srgbClr val="252526"/>
                </a:highlight>
                <a:latin typeface="-apple-system"/>
              </a:rPr>
              <a:t>Chat models 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integrates special tokens to mark specific parts of the prompt. But what’s a token?</a:t>
            </a:r>
            <a:endParaRPr lang="en-GB" b="0" i="0" dirty="0">
              <a:solidFill>
                <a:srgbClr val="CCCCCC"/>
              </a:solidFill>
              <a:effectLst/>
              <a:highlight>
                <a:srgbClr val="252526"/>
              </a:highlight>
              <a:latin typeface="-apple-system"/>
            </a:endParaRP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2C1BBEB-CC41-F8EB-0F93-066BA6F44D77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70938-EC65-E6DB-724B-8FA252D0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DE9083D-18AC-06A6-B0AA-457385C920EC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9/30/24 2:16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1E6B7-6C76-9CDD-4902-2C9BAD43CBD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0607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40413-1486-66B5-7113-F03AE1629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36E86C-33F1-0A08-C17E-A95374B75D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AC3797-26E4-CF29-EB9A-C66D634C79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LLMs don’t work directly using the text you provide, instead they use </a:t>
            </a:r>
            <a:r>
              <a:rPr lang="en-GB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tokens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endParaRPr lang="en-GB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chivo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This means that before being able to understand your request, there’s a processing step that transform the input text into tokens, called </a:t>
            </a:r>
            <a:r>
              <a:rPr lang="en-GB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tokenization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Here you can see how a piece a code in split into multiple tokens.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Ok, so the text is split in small pieces, but why?</a:t>
            </a:r>
          </a:p>
          <a:p>
            <a:pPr algn="l">
              <a:buFont typeface="Arial" panose="020B0604020202020204" pitchFamily="34" charset="0"/>
              <a:buNone/>
            </a:pPr>
            <a:endParaRPr lang="en-GB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chiv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1 token = roughly 4 characters in average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3432"/>
                </a:solidFill>
                <a:effectLst/>
                <a:highlight>
                  <a:srgbClr val="FFFFFF"/>
                </a:highlight>
                <a:latin typeface="Archivo"/>
                <a:hlinkClick r:id="rId3"/>
              </a:rPr>
              <a:t>https://platform.openai.com/tokenizer</a:t>
            </a:r>
            <a:endParaRPr lang="en-GB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chivo"/>
            </a:endParaRPr>
          </a:p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AE7A448-A316-3B67-CDF9-56CA8D95018F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F911D-C990-C7CB-313A-55533F4BD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7A4BE90-236E-28F3-4300-A041CE826CF1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9/30/24 2:16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DBA50-D904-8E2A-6D55-1E759FC99C3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11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653DC-CF5F-1891-BF6F-150C6DBE7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F32398-6E71-8838-AF9B-EB008DA4CE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D8CC17-B260-0D27-85E5-751ACE0E3C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Tokens are in fact just number, and that’s great because AI models can only work with numbers.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AB71B3A4-8646-5360-21B5-59C9324DBF48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4609A-9AC4-E28A-7EEA-0400B3FD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620B595-D725-157D-DEE0-E3FBEB659AAF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9/30/24 2:16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4642C-4199-7895-FD52-F1EB6E5D1C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097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211F7-D931-F213-433B-3377B8DA0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78F123-F9B8-8A55-C34C-A5DCC0CDAB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58CA01-9DFE-8047-97E7-6B73F455E1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 the word “function” correspond to this number here.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 the end, every AI models is trained on specific vocabulary of tokens, that they use to understand the input text but also to generate the output.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B72199D-2348-08E7-C0A9-1BD49707E8B5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D80F7-74A7-2B31-9AD7-F16A1FB29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553E3EF-AAD2-75E4-C354-32DDBA3DF110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9/30/24 2:16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E3FAE-E4AA-A296-CC37-F86ABE734A8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539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FC95D-CE4E-5842-9559-948F4C174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223492-433E-CFA1-26A1-B4723D05AC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5CC7D0-94E2-D3E4-1E7C-4433C30467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Now let’s talk about the limits.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LLMs currently only have a limited amount of tokens that you can use to define the context of your prompts.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This is basically how much text you can use as input.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AI commonly use 2 to 4K tokens, which fits about 3K words or 6 pages of a document.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Newer models can use more than 100K tokens, which can fit entire books!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But the less context you use, the more attention you get which means more accuracy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chivo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"/>
              </a:rPr>
              <a:t>(context training: O(n^2) complexity)</a:t>
            </a:r>
          </a:p>
          <a:p>
            <a:pPr lvl="1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chivo"/>
            </a:endParaRPr>
          </a:p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85FC8F88-2FFB-1374-FEBA-BC0674BF1A23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30353-3365-ABB0-5178-F6385568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1FA536E-F516-2714-DB54-BDFEA08D4EC8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9/30/24 2:16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A6E26-134F-F158-938D-DCFCE3D0FF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409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302670"/>
            <a:ext cx="4978400" cy="123110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40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978400" cy="246221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C6B9E508-E424-C5B2-1415-EF47F2EDB1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95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32">
          <p15:clr>
            <a:srgbClr val="5ACBF0"/>
          </p15:clr>
        </p15:guide>
        <p15:guide id="2" orient="horz" pos="2520">
          <p15:clr>
            <a:srgbClr val="5ACBF0"/>
          </p15:clr>
        </p15:guide>
        <p15:guide id="3" pos="6144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Bulle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60F77E-464D-46F7-A8F8-6F281DA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CB20F198-3776-433D-85A8-C2B6AC6235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7" y="1438275"/>
            <a:ext cx="3264408" cy="67710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97BC59AA-6CF8-4091-8008-21AA9AD8E8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5217" y="2390775"/>
            <a:ext cx="3264408" cy="1760482"/>
          </a:xfrm>
        </p:spPr>
        <p:txBody>
          <a:bodyPr wrap="square">
            <a:spAutoFit/>
          </a:bodyPr>
          <a:lstStyle>
            <a:lvl1pPr marL="176213" indent="-176213">
              <a:defRPr lang="en-US" sz="2000" dirty="0"/>
            </a:lvl1pPr>
            <a:lvl2pPr marL="322263" indent="-150813">
              <a:defRPr lang="en-US" sz="1800" dirty="0"/>
            </a:lvl2pPr>
            <a:lvl3pPr marL="466725" indent="-138113">
              <a:defRPr lang="en-US" dirty="0"/>
            </a:lvl3pPr>
            <a:lvl4pPr marL="595313" indent="-128588">
              <a:defRPr lang="en-US" dirty="0"/>
            </a:lvl4pPr>
            <a:lvl5pPr marL="731838" indent="-1222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ECED387-BA3E-49B2-8F1E-0E371E09E0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63796" y="1438275"/>
            <a:ext cx="3264408" cy="67710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6B26A1CD-81F9-4C2F-896F-E69757C665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63796" y="2384135"/>
            <a:ext cx="3264408" cy="1760482"/>
          </a:xfrm>
        </p:spPr>
        <p:txBody>
          <a:bodyPr wrap="square">
            <a:spAutoFit/>
          </a:bodyPr>
          <a:lstStyle>
            <a:lvl1pPr marL="176213" indent="-176213">
              <a:defRPr lang="en-US" sz="2000" dirty="0"/>
            </a:lvl1pPr>
            <a:lvl2pPr marL="398463" indent="-169863">
              <a:defRPr lang="en-US" sz="1800" dirty="0"/>
            </a:lvl2pPr>
            <a:lvl3pPr marL="555625" indent="-157163">
              <a:defRPr lang="en-US" dirty="0"/>
            </a:lvl3pPr>
            <a:lvl4pPr marL="685800" indent="-136525">
              <a:defRPr lang="en-US" dirty="0"/>
            </a:lvl4pPr>
            <a:lvl5pPr marL="800100" indent="-111125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9263A4B-A9A8-4CE5-96A8-6F6EC365E51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42375" y="1438275"/>
            <a:ext cx="3264408" cy="67710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205743D-F71A-4647-9BE4-2900BDA2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42375" y="2390775"/>
            <a:ext cx="3264408" cy="1760482"/>
          </a:xfrm>
        </p:spPr>
        <p:txBody>
          <a:bodyPr wrap="square">
            <a:spAutoFit/>
          </a:bodyPr>
          <a:lstStyle>
            <a:lvl1pPr marL="176213" indent="-176213">
              <a:defRPr lang="en-US" sz="2000" dirty="0"/>
            </a:lvl1pPr>
            <a:lvl2pPr marL="398463" indent="-169863">
              <a:defRPr lang="en-US" sz="1800" dirty="0"/>
            </a:lvl2pPr>
            <a:lvl3pPr marL="555625" indent="-157163">
              <a:defRPr lang="en-US" dirty="0"/>
            </a:lvl3pPr>
            <a:lvl4pPr marL="685800" indent="-136525">
              <a:defRPr lang="en-US" dirty="0"/>
            </a:lvl4pPr>
            <a:lvl5pPr marL="800100" indent="-111125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961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1506">
          <p15:clr>
            <a:srgbClr val="5ACBF0"/>
          </p15:clr>
        </p15:guide>
        <p15:guide id="4" orient="horz" pos="90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430">
          <p15:clr>
            <a:srgbClr val="5ACBF0"/>
          </p15:clr>
        </p15:guide>
        <p15:guide id="7" pos="2832">
          <p15:clr>
            <a:srgbClr val="5ACBF0"/>
          </p15:clr>
        </p15:guide>
        <p15:guide id="8" pos="4871">
          <p15:clr>
            <a:srgbClr val="5ACBF0"/>
          </p15:clr>
        </p15:guide>
        <p15:guide id="9" pos="5251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 Bulle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92783506-927E-48F7-8EFC-36257F3E28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8275"/>
            <a:ext cx="2532063" cy="55399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gradFill>
                  <a:gsLst>
                    <a:gs pos="0">
                      <a:srgbClr val="31ACBD"/>
                    </a:gs>
                    <a:gs pos="68000">
                      <a:schemeClr val="tx2"/>
                    </a:gs>
                  </a:gsLst>
                  <a:lin ang="108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B6093D3-3EDF-4A80-8450-C5EBB19907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28311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438D2C80-6884-451D-8D7D-B69022CCC5C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125" y="1438275"/>
            <a:ext cx="2533650" cy="5539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1800" b="1">
                <a:gradFill>
                  <a:gsLst>
                    <a:gs pos="100000">
                      <a:srgbClr val="3EA89B"/>
                    </a:gs>
                    <a:gs pos="0">
                      <a:srgbClr val="225B62"/>
                    </a:gs>
                  </a:gsLst>
                  <a:lin ang="10800000" scaled="1"/>
                </a:gradFill>
                <a:latin typeface="+mj-lt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7614A884-0AD6-4A85-A432-2B13E7464D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13125" y="227647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7D8FFDED-9FE5-4D94-8EB0-7D645C10FB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4208" y="1438275"/>
            <a:ext cx="2532063" cy="5539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1800" b="1" dirty="0">
                <a:gradFill>
                  <a:gsLst>
                    <a:gs pos="0">
                      <a:srgbClr val="F4364C"/>
                    </a:gs>
                    <a:gs pos="68000">
                      <a:srgbClr val="C03BC4"/>
                    </a:gs>
                  </a:gsLst>
                  <a:lin ang="10800000" scaled="1"/>
                </a:gradFill>
                <a:latin typeface="+mj-lt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D429D954-9297-44FA-B7BD-5658601241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4208" y="228311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04D43B0D-50F8-4F63-AFA3-34A46F42E81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3133" y="1438275"/>
            <a:ext cx="2533650" cy="5539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1800" b="1">
                <a:gradFill>
                  <a:gsLst>
                    <a:gs pos="0">
                      <a:srgbClr val="FF9318"/>
                    </a:gs>
                    <a:gs pos="44000">
                      <a:srgbClr val="FF5C39"/>
                    </a:gs>
                  </a:gsLst>
                  <a:lin ang="10800000" scaled="1"/>
                </a:gradFill>
                <a:latin typeface="+mj-lt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804CEFDA-6A6F-42D3-B65C-4BE1054C90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73133" y="227647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687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orient="horz" pos="90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  <p15:guide id="12" orient="horz" pos="1436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Column Bulle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92783506-927E-48F7-8EFC-36257F3E281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4200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B6093D3-3EDF-4A80-8450-C5EBB19907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28311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438D2C80-6884-451D-8D7D-B69022CCC5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49007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7614A884-0AD6-4A85-A432-2B13E7464D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49007" y="227647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7D8FFDED-9FE5-4D94-8EB0-7D645C10FB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13814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D429D954-9297-44FA-B7BD-5658601241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13814" y="228311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04D43B0D-50F8-4F63-AFA3-34A46F42E81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8621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804CEFDA-6A6F-42D3-B65C-4BE1054C90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8621" y="227647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40485AC-5036-400C-92C3-D3E9EC0252B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43428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90290A2-7689-4DF5-971A-36C2D917341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43428" y="227647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6596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orient="horz" pos="90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610">
          <p15:clr>
            <a:srgbClr val="5ACBF0"/>
          </p15:clr>
        </p15:guide>
        <p15:guide id="7" pos="1795">
          <p15:clr>
            <a:srgbClr val="5ACBF0"/>
          </p15:clr>
        </p15:guide>
        <p15:guide id="8" pos="3035">
          <p15:clr>
            <a:srgbClr val="5ACBF0"/>
          </p15:clr>
        </p15:guide>
        <p15:guide id="9" pos="3221">
          <p15:clr>
            <a:srgbClr val="5ACBF0"/>
          </p15:clr>
        </p15:guide>
        <p15:guide id="10" pos="4461">
          <p15:clr>
            <a:srgbClr val="5ACBF0"/>
          </p15:clr>
        </p15:guide>
        <p15:guide id="11" pos="5890">
          <p15:clr>
            <a:srgbClr val="5ACBF0"/>
          </p15:clr>
        </p15:guide>
        <p15:guide id="12" orient="horz" pos="1436">
          <p15:clr>
            <a:srgbClr val="5ACBF0"/>
          </p15:clr>
        </p15:guide>
        <p15:guide id="13" pos="4646">
          <p15:clr>
            <a:srgbClr val="5ACBF0"/>
          </p15:clr>
        </p15:guide>
        <p15:guide id="14" pos="6072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936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left s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4" y="2875002"/>
            <a:ext cx="4127692" cy="1107996"/>
          </a:xfrm>
        </p:spPr>
        <p:txBody>
          <a:bodyPr wrap="square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5607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30" orient="horz" pos="288">
          <p15:clr>
            <a:srgbClr val="5ACBF0"/>
          </p15:clr>
        </p15:guide>
        <p15:guide id="32" orient="horz" pos="2160">
          <p15:clr>
            <a:srgbClr val="5ACBF0"/>
          </p15:clr>
        </p15:guide>
        <p15:guide id="33" pos="2976">
          <p15:clr>
            <a:srgbClr val="5ACBF0"/>
          </p15:clr>
        </p15:guide>
        <p15:guide id="34" pos="3336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975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5C9167-B5C7-4834-AC78-240C8C3EF1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8963"/>
            <a:ext cx="4158362" cy="2535236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Title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0"/>
            <a:ext cx="4162425" cy="2733497"/>
          </a:xfrm>
        </p:spPr>
        <p:txBody>
          <a:bodyPr/>
          <a:lstStyle>
            <a:lvl1pPr marL="0" indent="0">
              <a:buNone/>
              <a:defRPr sz="22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DF4B0-32EF-4DA8-9A83-B73DD8310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1484179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5ACBF0"/>
          </p15:clr>
        </p15:guide>
        <p15:guide id="7" orient="horz" pos="1968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E2C6C6-B442-4DE7-9C6C-405B900531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979738"/>
            <a:ext cx="4163125" cy="3289300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BEAA94-C151-43DE-8A5A-09E8A930427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334000" y="0"/>
            <a:ext cx="6858000" cy="6858000"/>
          </a:xfrm>
          <a:gradFill flip="none" rotWithShape="1">
            <a:gsLst>
              <a:gs pos="47706">
                <a:schemeClr val="accent1"/>
              </a:gs>
              <a:gs pos="100000">
                <a:schemeClr val="accent3"/>
              </a:gs>
              <a:gs pos="60000">
                <a:schemeClr val="accent1"/>
              </a:gs>
            </a:gsLst>
            <a:lin ang="18900000" scaled="1"/>
            <a:tileRect/>
          </a:gradFill>
        </p:spPr>
        <p:txBody>
          <a:bodyPr lIns="0" tIns="237744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F1290-9237-4BEE-AAAC-6708F2862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5921936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5ACBF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full bleed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wrap="none" bIns="155448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-3" y="0"/>
            <a:ext cx="5669280" cy="6858000"/>
          </a:xfrm>
          <a:gradFill flip="none" rotWithShape="1">
            <a:gsLst>
              <a:gs pos="5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</p:spPr>
        <p:txBody>
          <a:bodyPr lIns="585216" tIns="585216" rIns="585216" bIns="585216" anchor="ctr">
            <a:noAutofit/>
          </a:bodyPr>
          <a:lstStyle>
            <a:lvl1pPr>
              <a:defRPr sz="3600" spc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4894F6-B50F-43E1-83FC-4F2200B2F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3940573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7" pos="3576">
          <p15:clr>
            <a:srgbClr val="5ACBF0"/>
          </p15:clr>
        </p15:guide>
        <p15:guide id="8" orient="horz" pos="2160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full bleed r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wrap="none" bIns="155448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6522720" y="0"/>
            <a:ext cx="5669280" cy="6858000"/>
          </a:xfrm>
          <a:gradFill flip="none" rotWithShape="1">
            <a:gsLst>
              <a:gs pos="5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lIns="585216" tIns="585216" rIns="585216" bIns="585216" anchor="ctr">
            <a:noAutofit/>
          </a:bodyPr>
          <a:lstStyle>
            <a:lvl1pPr algn="r">
              <a:defRPr sz="3600" spc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9011D-E3B4-416F-9D7F-7A99AE49F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0760604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7" pos="4105">
          <p15:clr>
            <a:srgbClr val="5ACBF0"/>
          </p15:clr>
        </p15:guide>
        <p15:guide id="8" orient="horz" pos="2160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18223"/>
            <a:ext cx="9144000" cy="615553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4000" spc="-50" baseline="0">
                <a:solidFill>
                  <a:schemeClr val="tx2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246221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3B0D12AE-ADCF-1091-117F-BB03F7EC50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03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157216"/>
            <a:ext cx="11018520" cy="111182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0" y="0"/>
            <a:ext cx="12192000" cy="4572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vert="horz" wrap="square" lIns="0" tIns="128016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996C37-D0C9-4349-A860-B639C4EB9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7739694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49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-2381" y="2286000"/>
            <a:ext cx="12192000" cy="4572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vert="horz" wrap="square" lIns="0" tIns="137160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DE6F-0F4B-446A-A51F-494FB0996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0911580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  <p15:guide id="6" orient="horz" pos="720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6" y="5334000"/>
            <a:ext cx="4892040" cy="9350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6062472" cy="2807208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14744" y="5334000"/>
            <a:ext cx="4892040" cy="938212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6129528" y="2286000"/>
            <a:ext cx="6062472" cy="2807208"/>
          </a:xfr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AE597A-BE1E-6B1F-960D-A90DC954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2189833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4" orient="horz" pos="3209">
          <p15:clr>
            <a:srgbClr val="5ACBF0"/>
          </p15:clr>
        </p15:guide>
        <p15:guide id="5" pos="3826">
          <p15:clr>
            <a:srgbClr val="5ACBF0"/>
          </p15:clr>
        </p15:guide>
        <p15:guide id="6" pos="3859">
          <p15:clr>
            <a:srgbClr val="5ACBF0"/>
          </p15:clr>
        </p15:guide>
        <p15:guide id="11" pos="1910">
          <p15:clr>
            <a:srgbClr val="5ACBF0"/>
          </p15:clr>
        </p15:guide>
        <p15:guide id="12" pos="5770">
          <p15:clr>
            <a:srgbClr val="5ACBF0"/>
          </p15:clr>
        </p15:guide>
        <p15:guide id="13" orient="horz" pos="3360">
          <p15:clr>
            <a:srgbClr val="5ACBF0"/>
          </p15:clr>
        </p15:guide>
        <p15:guide id="14" orient="horz">
          <p15:clr>
            <a:srgbClr val="5ACBF0"/>
          </p15:clr>
        </p15:guide>
        <p15:guide id="15" pos="3451">
          <p15:clr>
            <a:srgbClr val="5ACBF0"/>
          </p15:clr>
        </p15:guide>
        <p15:guide id="16" pos="4229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7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6" y="4800600"/>
            <a:ext cx="2852928" cy="14684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4023360" cy="2286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69536" y="4799409"/>
            <a:ext cx="2852928" cy="147280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4084320" y="2286000"/>
            <a:ext cx="4023360" cy="2286000"/>
          </a:xfr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682B8EC-8F33-4730-BBE6-E8B7234C9C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53856" y="4799410"/>
            <a:ext cx="2852928" cy="146962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DB5F15A-5980-40FF-9D54-3FDE41D604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8168640" y="2286000"/>
            <a:ext cx="4023360" cy="2286000"/>
          </a:xfr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999C7-F5A8-46A6-92C5-AA3BE4E26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5732285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3" orient="horz" pos="2880">
          <p15:clr>
            <a:srgbClr val="5ACBF0"/>
          </p15:clr>
        </p15:guide>
        <p15:guide id="4" orient="horz" pos="3024">
          <p15:clr>
            <a:srgbClr val="5ACBF0"/>
          </p15:clr>
        </p15:guide>
        <p15:guide id="5" pos="2534">
          <p15:clr>
            <a:srgbClr val="5ACBF0"/>
          </p15:clr>
        </p15:guide>
        <p15:guide id="6" pos="2573">
          <p15:clr>
            <a:srgbClr val="5ACBF0"/>
          </p15:clr>
        </p15:guide>
        <p15:guide id="8" pos="5109">
          <p15:clr>
            <a:srgbClr val="5ACBF0"/>
          </p15:clr>
        </p15:guide>
        <p15:guide id="9" pos="5145">
          <p15:clr>
            <a:srgbClr val="5ACBF0"/>
          </p15:clr>
        </p15:guide>
        <p15:guide id="11" pos="1266">
          <p15:clr>
            <a:srgbClr val="5ACBF0"/>
          </p15:clr>
        </p15:guide>
        <p15:guide id="12" pos="3840">
          <p15:clr>
            <a:srgbClr val="5ACBF0"/>
          </p15:clr>
        </p15:guide>
        <p15:guide id="13" pos="6414">
          <p15:clr>
            <a:srgbClr val="5ACBF0"/>
          </p15:clr>
        </p15:guide>
        <p15:guide id="14" orient="horz" pos="1074">
          <p15:clr>
            <a:srgbClr val="5ACBF0"/>
          </p15:clr>
        </p15:guide>
        <p15:guide id="15" pos="2168">
          <p15:clr>
            <a:srgbClr val="5ACBF0"/>
          </p15:clr>
        </p15:guide>
        <p15:guide id="16" pos="2944">
          <p15:clr>
            <a:srgbClr val="5ACBF0"/>
          </p15:clr>
        </p15:guide>
        <p15:guide id="17" pos="4738">
          <p15:clr>
            <a:srgbClr val="5ACBF0"/>
          </p15:clr>
        </p15:guide>
        <p15:guide id="18" pos="5514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6" y="4800600"/>
            <a:ext cx="1828800" cy="14684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2999232" cy="2286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49472" y="4799409"/>
            <a:ext cx="1828800" cy="147280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3064256" y="2286000"/>
            <a:ext cx="2999232" cy="2286000"/>
          </a:xfr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682B8EC-8F33-4730-BBE6-E8B7234C9C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13728" y="4799410"/>
            <a:ext cx="1828800" cy="146962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DB5F15A-5980-40FF-9D54-3FDE41D604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128512" y="2286000"/>
            <a:ext cx="2999232" cy="2286000"/>
          </a:xfr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3564109-638C-44E2-AE84-46B44C29FD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77984" y="4799409"/>
            <a:ext cx="1828800" cy="146962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13AAE36-2045-4D14-87DC-59D4EFCC15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9192768" y="2286000"/>
            <a:ext cx="2999232" cy="2286000"/>
          </a:xfrm>
          <a:gradFill>
            <a:gsLst>
              <a:gs pos="0">
                <a:srgbClr val="E8E6DF"/>
              </a:gs>
              <a:gs pos="100000">
                <a:srgbClr val="FFA38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E569B-F817-467C-8BAC-558CE9824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8146927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3" orient="horz" pos="2880">
          <p15:clr>
            <a:srgbClr val="5ACBF0"/>
          </p15:clr>
        </p15:guide>
        <p15:guide id="4" orient="horz" pos="3024">
          <p15:clr>
            <a:srgbClr val="5ACBF0"/>
          </p15:clr>
        </p15:guide>
        <p15:guide id="5" pos="1890">
          <p15:clr>
            <a:srgbClr val="5ACBF0"/>
          </p15:clr>
        </p15:guide>
        <p15:guide id="6" pos="1930">
          <p15:clr>
            <a:srgbClr val="5ACBF0"/>
          </p15:clr>
        </p15:guide>
        <p15:guide id="7" pos="5749">
          <p15:clr>
            <a:srgbClr val="5ACBF0"/>
          </p15:clr>
        </p15:guide>
        <p15:guide id="8" pos="3820">
          <p15:clr>
            <a:srgbClr val="5ACBF0"/>
          </p15:clr>
        </p15:guide>
        <p15:guide id="9" pos="3860">
          <p15:clr>
            <a:srgbClr val="5ACBF0"/>
          </p15:clr>
        </p15:guide>
        <p15:guide id="10" pos="5789">
          <p15:clr>
            <a:srgbClr val="5ACBF0"/>
          </p15:clr>
        </p15:guide>
        <p15:guide id="11" pos="944">
          <p15:clr>
            <a:srgbClr val="5ACBF0"/>
          </p15:clr>
        </p15:guide>
        <p15:guide id="12" pos="2876">
          <p15:clr>
            <a:srgbClr val="5ACBF0"/>
          </p15:clr>
        </p15:guide>
        <p15:guide id="13" pos="4807">
          <p15:clr>
            <a:srgbClr val="5ACBF0"/>
          </p15:clr>
        </p15:guide>
        <p15:guide id="14" pos="6736">
          <p15:clr>
            <a:srgbClr val="5ACBF0"/>
          </p15:clr>
        </p15:guide>
        <p15:guide id="15" orient="horz">
          <p15:clr>
            <a:srgbClr val="5ACBF0"/>
          </p15:clr>
        </p15:guide>
        <p15:guide id="16" pos="1524">
          <p15:clr>
            <a:srgbClr val="5ACBF0"/>
          </p15:clr>
        </p15:guide>
        <p15:guide id="17" pos="2298">
          <p15:clr>
            <a:srgbClr val="5ACBF0"/>
          </p15:clr>
        </p15:guide>
        <p15:guide id="18" pos="3450">
          <p15:clr>
            <a:srgbClr val="5ACBF0"/>
          </p15:clr>
        </p15:guide>
        <p15:guide id="19" pos="4230">
          <p15:clr>
            <a:srgbClr val="5ACBF0"/>
          </p15:clr>
        </p15:guide>
        <p15:guide id="20" pos="5380">
          <p15:clr>
            <a:srgbClr val="5ACBF0"/>
          </p15:clr>
        </p15:guide>
        <p15:guide id="21" pos="6156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2608" y="4800600"/>
            <a:ext cx="1801368" cy="14684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2386584" cy="2286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43962" y="4799409"/>
            <a:ext cx="1801368" cy="147280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2451354" y="2286000"/>
            <a:ext cx="2386584" cy="2286000"/>
          </a:xfr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682B8EC-8F33-4730-BBE6-E8B7234C9C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95316" y="4799410"/>
            <a:ext cx="1801368" cy="146962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DB5F15A-5980-40FF-9D54-3FDE41D604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4902708" y="2286000"/>
            <a:ext cx="2386584" cy="2286000"/>
          </a:xfr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3564109-638C-44E2-AE84-46B44C29FD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46670" y="4799409"/>
            <a:ext cx="1801368" cy="146962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13AAE36-2045-4D14-87DC-59D4EFCC15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7354062" y="2286000"/>
            <a:ext cx="2386584" cy="2286000"/>
          </a:xfrm>
          <a:gradFill>
            <a:gsLst>
              <a:gs pos="0">
                <a:srgbClr val="E8E6DF"/>
              </a:gs>
              <a:gs pos="100000">
                <a:srgbClr val="FFA38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B1B6F72-F14C-40F1-8B29-8620AA34DC6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098024" y="4799409"/>
            <a:ext cx="1801368" cy="146962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AD682C7-20D7-4ED0-99A7-C8530DAC861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9805416" y="2286000"/>
            <a:ext cx="2386584" cy="2286000"/>
          </a:xfrm>
          <a:gradFill>
            <a:gsLst>
              <a:gs pos="0">
                <a:srgbClr val="E8E6DF"/>
              </a:gs>
              <a:gs pos="100000">
                <a:srgbClr val="D4EC8E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E569B-F817-467C-8BAC-558CE9824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9420936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3" orient="horz" pos="2880">
          <p15:clr>
            <a:srgbClr val="5ACBF0"/>
          </p15:clr>
        </p15:guide>
        <p15:guide id="4" orient="horz" pos="3024">
          <p15:clr>
            <a:srgbClr val="5ACBF0"/>
          </p15:clr>
        </p15:guide>
        <p15:guide id="8" pos="4631">
          <p15:clr>
            <a:srgbClr val="5ACBF0"/>
          </p15:clr>
        </p15:guide>
        <p15:guide id="9" pos="4593">
          <p15:clr>
            <a:srgbClr val="5ACBF0"/>
          </p15:clr>
        </p15:guide>
        <p15:guide id="10" pos="6134">
          <p15:clr>
            <a:srgbClr val="5ACBF0"/>
          </p15:clr>
        </p15:guide>
        <p15:guide id="11" pos="1323">
          <p15:clr>
            <a:srgbClr val="5ACBF0"/>
          </p15:clr>
        </p15:guide>
        <p15:guide id="12" pos="2865">
          <p15:clr>
            <a:srgbClr val="5ACBF0"/>
          </p15:clr>
        </p15:guide>
        <p15:guide id="13" pos="4815">
          <p15:clr>
            <a:srgbClr val="5ACBF0"/>
          </p15:clr>
        </p15:guide>
        <p15:guide id="14" pos="6361">
          <p15:clr>
            <a:srgbClr val="5ACBF0"/>
          </p15:clr>
        </p15:guide>
        <p15:guide id="15" orient="horz">
          <p15:clr>
            <a:srgbClr val="5ACBF0"/>
          </p15:clr>
        </p15:guide>
        <p15:guide id="16" pos="1727">
          <p15:clr>
            <a:srgbClr val="5ACBF0"/>
          </p15:clr>
        </p15:guide>
        <p15:guide id="17" pos="2294">
          <p15:clr>
            <a:srgbClr val="5ACBF0"/>
          </p15:clr>
        </p15:guide>
        <p15:guide id="18" pos="3273">
          <p15:clr>
            <a:srgbClr val="5ACBF0"/>
          </p15:clr>
        </p15:guide>
        <p15:guide id="19" pos="4411">
          <p15:clr>
            <a:srgbClr val="5ACBF0"/>
          </p15:clr>
        </p15:guide>
        <p15:guide id="21" pos="6179">
          <p15:clr>
            <a:srgbClr val="5ACBF0"/>
          </p15:clr>
        </p15:guide>
        <p15:guide id="22" pos="1501">
          <p15:clr>
            <a:srgbClr val="5ACBF0"/>
          </p15:clr>
        </p15:guide>
        <p15:guide id="23" pos="1543">
          <p15:clr>
            <a:srgbClr val="5ACBF0"/>
          </p15:clr>
        </p15:guide>
        <p15:guide id="24" pos="3049">
          <p15:clr>
            <a:srgbClr val="5ACBF0"/>
          </p15:clr>
        </p15:guide>
        <p15:guide id="25" pos="3088">
          <p15:clr>
            <a:srgbClr val="5ACBF0"/>
          </p15:clr>
        </p15:guide>
        <p15:guide id="26" pos="5954">
          <p15:clr>
            <a:srgbClr val="5ACBF0"/>
          </p15:clr>
        </p15:guide>
        <p15:guide id="27" pos="3840">
          <p15:clr>
            <a:srgbClr val="5ACBF0"/>
          </p15:clr>
        </p15:guide>
        <p15:guide id="28" pos="5386">
          <p15:clr>
            <a:srgbClr val="5ACBF0"/>
          </p15:clr>
        </p15:guide>
        <p15:guide id="29" pos="753">
          <p15:clr>
            <a:srgbClr val="5ACBF0"/>
          </p15:clr>
        </p15:guide>
        <p15:guide id="30" pos="6927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roun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D211-079C-4884-AB74-BFA812A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8962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757E314-6417-4051-A2CD-D3614CAA6A7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2037906" y="2286000"/>
            <a:ext cx="2313432" cy="2313432"/>
          </a:xfrm>
          <a:prstGeom prst="ellipse">
            <a:avLst/>
          </a:prstGeo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BBECFAF-80A0-4620-8865-87562DFB49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37906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5577FC3-49F5-4B04-AFD3-AA0A57BA835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4939284" y="2286000"/>
            <a:ext cx="2313432" cy="2313432"/>
          </a:xfrm>
          <a:prstGeom prst="ellipse">
            <a:avLst/>
          </a:prstGeo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D287B4-D736-4707-854D-BEA62EF2BB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9284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B56ECFD-6AA2-4EC5-A445-D1E0952199E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7840663" y="2286000"/>
            <a:ext cx="2313432" cy="2313432"/>
          </a:xfrm>
          <a:prstGeom prst="ellipse">
            <a:avLst/>
          </a:prstGeo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ED5A27F-D9D2-4DCB-8422-4694477ECA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40663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6AFB7A-35B4-4881-AB50-D11248216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559610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3024">
          <p15:clr>
            <a:srgbClr val="5ACBF0"/>
          </p15:clr>
        </p15:guide>
        <p15:guide id="3" pos="3840">
          <p15:clr>
            <a:srgbClr val="5ACBF0"/>
          </p15:clr>
        </p15:guide>
        <p15:guide id="4" pos="1283">
          <p15:clr>
            <a:srgbClr val="5ACBF0"/>
          </p15:clr>
        </p15:guide>
        <p15:guide id="5" pos="5666">
          <p15:clr>
            <a:srgbClr val="5ACBF0"/>
          </p15:clr>
        </p15:guide>
        <p15:guide id="6" pos="2741">
          <p15:clr>
            <a:srgbClr val="5ACBF0"/>
          </p15:clr>
        </p15:guide>
        <p15:guide id="7" pos="2012">
          <p15:clr>
            <a:srgbClr val="5ACBF0"/>
          </p15:clr>
        </p15:guide>
        <p15:guide id="8" pos="3109">
          <p15:clr>
            <a:srgbClr val="5ACBF0"/>
          </p15:clr>
        </p15:guide>
        <p15:guide id="9" pos="4570">
          <p15:clr>
            <a:srgbClr val="5ACBF0"/>
          </p15:clr>
        </p15:guide>
        <p15:guide id="11" pos="6397">
          <p15:clr>
            <a:srgbClr val="5ACBF0"/>
          </p15:clr>
        </p15:guide>
        <p15:guide id="12" orient="horz" pos="1440">
          <p15:clr>
            <a:srgbClr val="5ACBF0"/>
          </p15:clr>
        </p15:guide>
        <p15:guide id="13" pos="4938">
          <p15:clr>
            <a:srgbClr val="5ACBF0"/>
          </p15:clr>
        </p15:guide>
        <p15:guide id="14" orient="horz" pos="2894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roun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D211-079C-4884-AB74-BFA812A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3007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757E314-6417-4051-A2CD-D3614CAA6A7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584200" y="2286000"/>
            <a:ext cx="2313432" cy="2313432"/>
          </a:xfrm>
          <a:prstGeom prst="ellipse">
            <a:avLst/>
          </a:prstGeo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BBECFAF-80A0-4620-8865-87562DFB49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5577FC3-49F5-4B04-AFD3-AA0A57BA835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3487250" y="2286000"/>
            <a:ext cx="2313432" cy="2313432"/>
          </a:xfrm>
          <a:prstGeom prst="ellipse">
            <a:avLst/>
          </a:prstGeo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D287B4-D736-4707-854D-BEA62EF2BB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87250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B56ECFD-6AA2-4EC5-A445-D1E0952199E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6390300" y="2286000"/>
            <a:ext cx="2313432" cy="2313432"/>
          </a:xfrm>
          <a:prstGeom prst="ellipse">
            <a:avLst/>
          </a:prstGeo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ED5A27F-D9D2-4DCB-8422-4694477ECA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0300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78E1D3B-7D6F-4EFD-9EB2-E1A27309D6AF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 bwMode="ltGray">
          <a:xfrm>
            <a:off x="9293351" y="2286000"/>
            <a:ext cx="2313432" cy="2313432"/>
          </a:xfrm>
          <a:prstGeom prst="ellipse">
            <a:avLst/>
          </a:prstGeom>
          <a:gradFill>
            <a:gsLst>
              <a:gs pos="0">
                <a:srgbClr val="E8E6DF"/>
              </a:gs>
              <a:gs pos="100000">
                <a:srgbClr val="FFA38B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BB2FF62-05DC-462E-808C-4DDE1C6539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93351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72D6D-004C-4F57-AD34-F1019A756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9274616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3024">
          <p15:clr>
            <a:srgbClr val="5ACBF0"/>
          </p15:clr>
        </p15:guide>
        <p15:guide id="3" pos="4025">
          <p15:clr>
            <a:srgbClr val="5ACBF0"/>
          </p15:clr>
        </p15:guide>
        <p15:guide id="5" pos="5854">
          <p15:clr>
            <a:srgbClr val="5ACBF0"/>
          </p15:clr>
        </p15:guide>
        <p15:guide id="7" pos="3654">
          <p15:clr>
            <a:srgbClr val="5ACBF0"/>
          </p15:clr>
        </p15:guide>
        <p15:guide id="8" pos="2195">
          <p15:clr>
            <a:srgbClr val="5ACBF0"/>
          </p15:clr>
        </p15:guide>
        <p15:guide id="10" pos="2926">
          <p15:clr>
            <a:srgbClr val="5ACBF0"/>
          </p15:clr>
        </p15:guide>
        <p15:guide id="11" pos="4756">
          <p15:clr>
            <a:srgbClr val="5ACBF0"/>
          </p15:clr>
        </p15:guide>
        <p15:guide id="12" pos="6581">
          <p15:clr>
            <a:srgbClr val="5ACBF0"/>
          </p15:clr>
        </p15:guide>
        <p15:guide id="13" pos="1097">
          <p15:clr>
            <a:srgbClr val="5ACBF0"/>
          </p15:clr>
        </p15:guide>
        <p15:guide id="14" orient="horz" pos="1440">
          <p15:clr>
            <a:srgbClr val="5ACBF0"/>
          </p15:clr>
        </p15:guide>
        <p15:guide id="15" pos="1826">
          <p15:clr>
            <a:srgbClr val="5ACBF0"/>
          </p15:clr>
        </p15:guide>
        <p15:guide id="18" pos="5483">
          <p15:clr>
            <a:srgbClr val="5ACBF0"/>
          </p15:clr>
        </p15:guide>
        <p15:guide id="19" orient="horz" pos="2898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roun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D211-079C-4884-AB74-BFA812A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3007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757E314-6417-4051-A2CD-D3614CAA6A7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584200" y="2286000"/>
            <a:ext cx="1737360" cy="1737360"/>
          </a:xfrm>
          <a:prstGeom prst="ellipse">
            <a:avLst/>
          </a:prstGeo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BBECFAF-80A0-4620-8865-87562DFB49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4235450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5577FC3-49F5-4B04-AFD3-AA0A57BA835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2905506" y="2286000"/>
            <a:ext cx="1737360" cy="1737360"/>
          </a:xfrm>
          <a:prstGeom prst="ellipse">
            <a:avLst/>
          </a:prstGeo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D287B4-D736-4707-854D-BEA62EF2BB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05506" y="4235450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B56ECFD-6AA2-4EC5-A445-D1E0952199E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5227320" y="2286000"/>
            <a:ext cx="1737360" cy="1737360"/>
          </a:xfrm>
          <a:prstGeom prst="ellipse">
            <a:avLst/>
          </a:prstGeo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ED5A27F-D9D2-4DCB-8422-4694477ECA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27320" y="4235451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78E1D3B-7D6F-4EFD-9EB2-E1A27309D6AF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 bwMode="ltGray">
          <a:xfrm>
            <a:off x="7548118" y="2286000"/>
            <a:ext cx="1737360" cy="1737360"/>
          </a:xfrm>
          <a:prstGeom prst="ellipse">
            <a:avLst/>
          </a:prstGeom>
          <a:gradFill>
            <a:gsLst>
              <a:gs pos="0">
                <a:srgbClr val="E8E6DF"/>
              </a:gs>
              <a:gs pos="100000">
                <a:srgbClr val="FFA38B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insert44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BB2FF62-05DC-462E-808C-4DDE1C6539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48118" y="4235450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4DC3400-0B11-4EA0-9B8D-6FADE6964F37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ltGray">
          <a:xfrm>
            <a:off x="9869423" y="2286000"/>
            <a:ext cx="1737360" cy="1737360"/>
          </a:xfrm>
          <a:prstGeom prst="ellipse">
            <a:avLst/>
          </a:prstGeom>
          <a:gradFill>
            <a:gsLst>
              <a:gs pos="0">
                <a:srgbClr val="E8E6DF"/>
              </a:gs>
              <a:gs pos="100000">
                <a:srgbClr val="D4EC8E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33C357E-ECC0-485F-9033-5D4DEC8774B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869423" y="4235450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72D6D-004C-4F57-AD34-F1019A756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1881958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2664">
          <p15:clr>
            <a:srgbClr val="5ACBF0"/>
          </p15:clr>
        </p15:guide>
        <p15:guide id="3" pos="6216">
          <p15:clr>
            <a:srgbClr val="5ACBF0"/>
          </p15:clr>
        </p15:guide>
        <p15:guide id="5" pos="5850">
          <p15:clr>
            <a:srgbClr val="5ACBF0"/>
          </p15:clr>
        </p15:guide>
        <p15:guide id="7" pos="4392">
          <p15:clr>
            <a:srgbClr val="5ACBF0"/>
          </p15:clr>
        </p15:guide>
        <p15:guide id="8" pos="3292">
          <p15:clr>
            <a:srgbClr val="5ACBF0"/>
          </p15:clr>
        </p15:guide>
        <p15:guide id="10" pos="2926">
          <p15:clr>
            <a:srgbClr val="5ACBF0"/>
          </p15:clr>
        </p15:guide>
        <p15:guide id="11" pos="4754">
          <p15:clr>
            <a:srgbClr val="5ACBF0"/>
          </p15:clr>
        </p15:guide>
        <p15:guide id="13" pos="1464">
          <p15:clr>
            <a:srgbClr val="5ACBF0"/>
          </p15:clr>
        </p15:guide>
        <p15:guide id="14" orient="horz" pos="1440">
          <p15:clr>
            <a:srgbClr val="5ACBF0"/>
          </p15:clr>
        </p15:guide>
        <p15:guide id="15" pos="1830">
          <p15:clr>
            <a:srgbClr val="5ACBF0"/>
          </p15:clr>
        </p15:guide>
        <p15:guide id="16" orient="horz" pos="2533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309811"/>
            <a:ext cx="3182027" cy="3959217"/>
          </a:xfrm>
        </p:spPr>
        <p:txBody>
          <a:bodyPr anchor="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E9DBFD9-3E1E-4F19-AF15-56780F9C79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56100" y="2309812"/>
            <a:ext cx="7253288" cy="3959223"/>
          </a:xfrm>
        </p:spPr>
        <p:txBody>
          <a:bodyPr anchor="t"/>
          <a:lstStyle>
            <a:lvl1pPr marL="231775" indent="-231775">
              <a:spcAft>
                <a:spcPts val="600"/>
              </a:spcAft>
              <a:buFont typeface="Wingdings" panose="05000000000000000000" pitchFamily="2" charset="2"/>
              <a:buChar char="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85216" y="2019300"/>
            <a:ext cx="3182112" cy="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D8AF80-CAD5-4055-80AD-0B31EBCB52A9}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A9F7D-F14E-4BCE-9EB4-D9EF47B6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4523" y="2019300"/>
            <a:ext cx="7254865" cy="0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229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CE50-46CE-0973-AC08-7477BEAD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03424D10-01E7-37F9-6091-2C95487D9F7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8275"/>
            <a:ext cx="2532063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FDFE8ED1-0EC9-B339-1813-0B4260A0A2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283115"/>
            <a:ext cx="2532063" cy="160043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>
              <a:defRPr lang="en-US" sz="1400" dirty="0"/>
            </a:lvl4pPr>
            <a:lvl5pPr>
              <a:defRPr lang="en-US" sz="1400" dirty="0"/>
            </a:lvl5pPr>
          </a:lstStyle>
          <a:p>
            <a:pPr marL="141288" lvl="0" indent="-141288"/>
            <a:r>
              <a:rPr lang="en-US"/>
              <a:t>Click to edit Master text styles</a:t>
            </a:r>
          </a:p>
          <a:p>
            <a:pPr marL="141288" lvl="1" indent="-141288"/>
            <a:r>
              <a:rPr lang="en-US"/>
              <a:t>Second level</a:t>
            </a:r>
          </a:p>
          <a:p>
            <a:pPr marL="141288" lvl="2" indent="-141288"/>
            <a:r>
              <a:rPr lang="en-US"/>
              <a:t>Third level</a:t>
            </a:r>
          </a:p>
          <a:p>
            <a:pPr marL="141288" lvl="3" indent="-141288"/>
            <a:r>
              <a:rPr lang="en-US"/>
              <a:t>Fourth level</a:t>
            </a:r>
          </a:p>
          <a:p>
            <a:pPr marL="141288" lvl="4" indent="-141288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823006D8-810A-DCBB-7E79-17F6322E2F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125" y="1438275"/>
            <a:ext cx="2533650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DAAB847-57CB-2458-2ADA-6D77707940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13125" y="2276475"/>
            <a:ext cx="2532063" cy="160043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>
              <a:defRPr lang="en-US" sz="1400" dirty="0"/>
            </a:lvl4pPr>
            <a:lvl5pPr>
              <a:defRPr lang="en-US" sz="1400" dirty="0"/>
            </a:lvl5pPr>
          </a:lstStyle>
          <a:p>
            <a:pPr marL="141288" lvl="0" indent="-141288"/>
            <a:r>
              <a:rPr lang="en-US"/>
              <a:t>Click to edit Master text styles</a:t>
            </a:r>
          </a:p>
          <a:p>
            <a:pPr marL="141288" lvl="1" indent="-141288"/>
            <a:r>
              <a:rPr lang="en-US"/>
              <a:t>Second level</a:t>
            </a:r>
          </a:p>
          <a:p>
            <a:pPr marL="141288" lvl="2" indent="-141288"/>
            <a:r>
              <a:rPr lang="en-US"/>
              <a:t>Third level</a:t>
            </a:r>
          </a:p>
          <a:p>
            <a:pPr marL="141288" lvl="3" indent="-141288"/>
            <a:r>
              <a:rPr lang="en-US"/>
              <a:t>Fourth level</a:t>
            </a:r>
          </a:p>
          <a:p>
            <a:pPr marL="141288" lvl="4" indent="-141288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6B655A31-FF73-73EA-1EA8-00F13891AB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4208" y="1438275"/>
            <a:ext cx="2532063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19634A-80BB-C620-3C16-1EA80A7B1C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4208" y="2283115"/>
            <a:ext cx="2532063" cy="160043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>
              <a:defRPr lang="en-US" sz="1400" dirty="0"/>
            </a:lvl4pPr>
            <a:lvl5pPr>
              <a:defRPr lang="en-US" sz="1400" dirty="0"/>
            </a:lvl5pPr>
          </a:lstStyle>
          <a:p>
            <a:pPr marL="141288" lvl="0" indent="-141288"/>
            <a:r>
              <a:rPr lang="en-US"/>
              <a:t>Click to edit Master text styles</a:t>
            </a:r>
          </a:p>
          <a:p>
            <a:pPr marL="141288" lvl="1" indent="-141288"/>
            <a:r>
              <a:rPr lang="en-US"/>
              <a:t>Second level</a:t>
            </a:r>
          </a:p>
          <a:p>
            <a:pPr marL="141288" lvl="2" indent="-141288"/>
            <a:r>
              <a:rPr lang="en-US"/>
              <a:t>Third level</a:t>
            </a:r>
          </a:p>
          <a:p>
            <a:pPr marL="141288" lvl="3" indent="-141288"/>
            <a:r>
              <a:rPr lang="en-US"/>
              <a:t>Fourth level</a:t>
            </a:r>
          </a:p>
          <a:p>
            <a:pPr marL="141288" lvl="4" indent="-141288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05E7CC6D-40F5-C58C-FC44-793B1A98AC5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3133" y="1438275"/>
            <a:ext cx="2533650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6B93ED5-5CA7-C983-373E-E42D7424C7C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73133" y="2276475"/>
            <a:ext cx="2532063" cy="160043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1600"/>
            </a:lvl1pPr>
            <a:lvl2pPr>
              <a:defRPr lang="en-US" sz="1600"/>
            </a:lvl2pPr>
            <a:lvl3pPr>
              <a:defRPr lang="en-US" sz="1600"/>
            </a:lvl3pPr>
            <a:lvl4pPr>
              <a:defRPr lang="en-US" sz="1400"/>
            </a:lvl4pPr>
            <a:lvl5pPr>
              <a:defRPr lang="en-US" sz="1400" dirty="0"/>
            </a:lvl5pPr>
          </a:lstStyle>
          <a:p>
            <a:pPr marL="141288" lvl="0" indent="-141288"/>
            <a:r>
              <a:rPr lang="en-US"/>
              <a:t>Click to edit Master text styles</a:t>
            </a:r>
          </a:p>
          <a:p>
            <a:pPr marL="141288" lvl="1" indent="-141288"/>
            <a:r>
              <a:rPr lang="en-US"/>
              <a:t>Second level</a:t>
            </a:r>
          </a:p>
          <a:p>
            <a:pPr marL="141288" lvl="2" indent="-141288"/>
            <a:r>
              <a:rPr lang="en-US"/>
              <a:t>Third level</a:t>
            </a:r>
          </a:p>
          <a:p>
            <a:pPr marL="141288" lvl="3" indent="-141288"/>
            <a:r>
              <a:rPr lang="en-US"/>
              <a:t>Fourth level</a:t>
            </a:r>
          </a:p>
          <a:p>
            <a:pPr marL="141288" lvl="4" indent="-141288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1992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8"/>
            <a:ext cx="3182027" cy="56832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585788"/>
            <a:ext cx="6667500" cy="5683249"/>
          </a:xfrm>
        </p:spPr>
        <p:txBody>
          <a:bodyPr anchor="ctr"/>
          <a:lstStyle>
            <a:lvl1pPr marL="231775" indent="-231775">
              <a:spcAft>
                <a:spcPts val="600"/>
              </a:spcAft>
              <a:buFont typeface="Wingdings" panose="05000000000000000000" pitchFamily="2" charset="2"/>
              <a:buChar char="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56100" y="2578100"/>
            <a:ext cx="0" cy="170180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DC2181-37AB-40A3-B61C-1DE7DBB57D63}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5089759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5ACBF0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36FE-845C-418D-82A1-1DA6DB73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2D46E0-16CE-40B0-8623-F82D5D410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1436688"/>
            <a:ext cx="12192000" cy="542131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4977AB6-1D7E-4858-A2EA-BF86577C39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36688"/>
            <a:ext cx="3788358" cy="446148"/>
          </a:xfr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1"/>
              </a:gs>
            </a:gsLst>
            <a:lin ang="16200000" scaled="1"/>
            <a:tileRect/>
          </a:gradFill>
        </p:spPr>
        <p:txBody>
          <a:bodyPr lIns="585216" tIns="91440" bIns="4572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2099310"/>
            <a:ext cx="11018520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tabLst>
                <a:tab pos="344488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tabLst>
                <a:tab pos="569913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tabLst>
                <a:tab pos="800100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tabLst>
                <a:tab pos="1028700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4126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132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Bottom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845FFD-6B9A-4013-932A-5E4D7E84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B17F8BB-3610-1A4F-9E76-B12E706A5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390" y="1230681"/>
            <a:ext cx="11018520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228531" indent="0">
              <a:buNone/>
              <a:defRPr sz="240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EBE70E-6A93-4EB4-A189-6F9DE42CE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2827138"/>
            <a:ext cx="12192000" cy="403086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0E9A2E28-037B-FA4D-ADDC-1AFA11D65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827138"/>
            <a:ext cx="3788358" cy="446148"/>
          </a:xfr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1"/>
              </a:gs>
            </a:gsLst>
            <a:lin ang="16200000" scaled="1"/>
            <a:tileRect/>
          </a:gradFill>
        </p:spPr>
        <p:txBody>
          <a:bodyPr lIns="585216" tIns="91440" bIns="4572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389" y="3491219"/>
            <a:ext cx="11018520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or paste code</a:t>
            </a:r>
          </a:p>
        </p:txBody>
      </p:sp>
    </p:spTree>
    <p:extLst>
      <p:ext uri="{BB962C8B-B14F-4D97-AF65-F5344CB8AC3E}">
        <p14:creationId xmlns:p14="http://schemas.microsoft.com/office/powerpoint/2010/main" val="1385197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4" orient="horz" pos="1776">
          <p15:clr>
            <a:srgbClr val="5ACBF0"/>
          </p15:clr>
        </p15:guide>
        <p15:guide id="5" orient="horz" pos="2197">
          <p15:clr>
            <a:srgbClr val="5ACBF0"/>
          </p15:clr>
        </p15:guide>
        <p15:guide id="6" orient="horz" pos="773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T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EBE70E-6A93-4EB4-A189-6F9DE42CE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0"/>
            <a:ext cx="12192000" cy="403086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845FFD-6B9A-4013-932A-5E4D7E849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224580"/>
            <a:ext cx="11018520" cy="492443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0E9A2E28-037B-FA4D-ADDC-1AFA11D65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3788358" cy="446148"/>
          </a:xfr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1"/>
              </a:gs>
            </a:gsLst>
            <a:lin ang="16200000" scaled="1"/>
            <a:tileRect/>
          </a:gradFill>
        </p:spPr>
        <p:txBody>
          <a:bodyPr lIns="585216" tIns="91440" bIns="4572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389" y="660508"/>
            <a:ext cx="11018520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or paste code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B17F8BB-3610-1A4F-9E76-B12E706A5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1152" y="4996505"/>
            <a:ext cx="11018520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228531" indent="0">
              <a:buNone/>
              <a:defRPr sz="240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301541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4" orient="horz" pos="2661">
          <p15:clr>
            <a:srgbClr val="5ACBF0"/>
          </p15:clr>
        </p15:guide>
        <p15:guide id="5" orient="horz" pos="3147">
          <p15:clr>
            <a:srgbClr val="5ACBF0"/>
          </p15:clr>
        </p15:guide>
        <p15:guide id="6" orient="horz" pos="419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Right s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BB27-7DA5-4478-8C18-C1FFEE20AA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457200"/>
            <a:ext cx="4040887" cy="492443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BB818A5-4223-0847-B6E2-655C7DC7B6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8965" y="1338139"/>
            <a:ext cx="4040185" cy="369332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400" b="0" i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60"/>
              </a:spcBef>
              <a:spcAft>
                <a:spcPts val="60"/>
              </a:spcAft>
              <a:buNone/>
              <a:defRPr sz="2400" b="0" i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16165A-5926-4F59-B348-996936FB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205984" y="0"/>
            <a:ext cx="6986016" cy="68580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0D599919-A8E3-4D2B-86CF-50C6704F1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11763" y="0"/>
            <a:ext cx="3788358" cy="492314"/>
          </a:xfrm>
          <a:gradFill flip="none" rotWithShape="1">
            <a:gsLst>
              <a:gs pos="0">
                <a:srgbClr val="000000"/>
              </a:gs>
              <a:gs pos="99000">
                <a:srgbClr val="000000"/>
              </a:gs>
              <a:gs pos="99000">
                <a:schemeClr val="accent1"/>
              </a:gs>
            </a:gsLst>
            <a:lin ang="10800000" scaled="1"/>
            <a:tileRect/>
          </a:gradFill>
        </p:spPr>
        <p:txBody>
          <a:bodyPr lIns="585216" tIns="91440" bIns="9144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00725" y="709187"/>
            <a:ext cx="5801961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2F2F2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or paste code</a:t>
            </a:r>
          </a:p>
        </p:txBody>
      </p:sp>
    </p:spTree>
    <p:extLst>
      <p:ext uri="{BB962C8B-B14F-4D97-AF65-F5344CB8AC3E}">
        <p14:creationId xmlns:p14="http://schemas.microsoft.com/office/powerpoint/2010/main" val="99077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445">
          <p15:clr>
            <a:srgbClr val="5ACBF0"/>
          </p15:clr>
        </p15:guide>
        <p15:guide id="4" orient="horz" pos="843">
          <p15:clr>
            <a:srgbClr val="5ACBF0"/>
          </p15:clr>
        </p15:guide>
        <p15:guide id="7" pos="3283">
          <p15:clr>
            <a:srgbClr val="5ACBF0"/>
          </p15:clr>
        </p15:guide>
        <p15:guide id="8" pos="3654">
          <p15:clr>
            <a:srgbClr val="5ACBF0"/>
          </p15:clr>
        </p15:guide>
        <p15:guide id="9" pos="2916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Left s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16165A-5926-4F59-B348-996936FB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-2" y="0"/>
            <a:ext cx="6986016" cy="68580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14A7D-C409-4A7C-9D82-A2E5DBB8AB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75549" y="457200"/>
            <a:ext cx="4031233" cy="492443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0D599919-A8E3-4D2B-86CF-50C6704F1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" y="0"/>
            <a:ext cx="3788358" cy="492314"/>
          </a:xfrm>
          <a:gradFill flip="none" rotWithShape="1">
            <a:gsLst>
              <a:gs pos="0">
                <a:srgbClr val="000000"/>
              </a:gs>
              <a:gs pos="99000">
                <a:srgbClr val="000000"/>
              </a:gs>
              <a:gs pos="99000">
                <a:schemeClr val="accent1"/>
              </a:gs>
            </a:gsLst>
            <a:lin ang="10800000" scaled="1"/>
            <a:tileRect/>
          </a:gradFill>
        </p:spPr>
        <p:txBody>
          <a:bodyPr lIns="585216" tIns="91440" bIns="9144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4199" y="706011"/>
            <a:ext cx="5819775" cy="369332"/>
          </a:xfrm>
        </p:spPr>
        <p:txBody>
          <a:bodyPr/>
          <a:lstStyle>
            <a:lvl1pPr marL="0" indent="0">
              <a:buNone/>
              <a:defRPr sz="2400">
                <a:solidFill>
                  <a:srgbClr val="2F2F2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or paste code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BB818A5-4223-0847-B6E2-655C7DC7B6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75550" y="1336675"/>
            <a:ext cx="4033838" cy="369332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400" b="0" i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60"/>
              </a:spcBef>
              <a:spcAft>
                <a:spcPts val="60"/>
              </a:spcAft>
              <a:buNone/>
              <a:defRPr sz="2400" b="0" i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662694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436">
          <p15:clr>
            <a:srgbClr val="5ACBF0"/>
          </p15:clr>
        </p15:guide>
        <p15:guide id="4" orient="horz" pos="839">
          <p15:clr>
            <a:srgbClr val="5ACBF0"/>
          </p15:clr>
        </p15:guide>
        <p15:guide id="6" pos="4402">
          <p15:clr>
            <a:srgbClr val="5ACBF0"/>
          </p15:clr>
        </p15:guide>
        <p15:guide id="7" pos="4034">
          <p15:clr>
            <a:srgbClr val="5ACBF0"/>
          </p15:clr>
        </p15:guide>
        <p15:guide id="8" pos="4772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977823"/>
            <a:ext cx="9144000" cy="553998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246221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786819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980408"/>
            <a:ext cx="9144000" cy="553998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4000" b="0" dirty="0">
                <a:latin typeface="+mj-lt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32032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980408"/>
            <a:ext cx="9144000" cy="553998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4000" b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6073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0D155-47E8-D819-5FA4-74860757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5022EE65-FBB2-C961-B89F-9DADBDB2DB3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27263" y="2199576"/>
            <a:ext cx="3760470" cy="376047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effectLst>
            <a:outerShdw blurRad="215900" dist="190500" dir="2700000" sx="101000" sy="101000" algn="ctr" rotWithShape="0">
              <a:srgbClr val="000000">
                <a:alpha val="23000"/>
              </a:srgbClr>
            </a:outerShdw>
          </a:effectLst>
        </p:spPr>
        <p:txBody>
          <a:bodyPr vert="horz" wrap="square" lIns="0" tIns="0" rIns="0" bIns="0" rtlCol="0" anchor="ctr" anchorCtr="0">
            <a:normAutofit/>
          </a:bodyPr>
          <a:lstStyle>
            <a:lvl1pPr marL="228600" indent="-228600" algn="ctr">
              <a:buNone/>
              <a:defRPr lang="en-US" sz="1800" b="1">
                <a:solidFill>
                  <a:schemeClr val="tx1"/>
                </a:solidFill>
                <a:latin typeface="+mn-lt"/>
              </a:defRPr>
            </a:lvl1pPr>
          </a:lstStyle>
          <a:p>
            <a:pPr marL="228600" lvl="0" indent="-228600" algn="ctr"/>
            <a:r>
              <a:rPr lang="en-US" dirty="0"/>
              <a:t>Click to insert photo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4B878651-6EA0-F1DE-DDB3-D4C07A4E594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5931" y="3206751"/>
            <a:ext cx="2706480" cy="147732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2A3F807-DEFB-6026-D7BD-82284EB7FB76}"/>
              </a:ext>
            </a:extLst>
          </p:cNvPr>
          <p:cNvSpPr/>
          <p:nvPr/>
        </p:nvSpPr>
        <p:spPr>
          <a:xfrm>
            <a:off x="552732" y="2199576"/>
            <a:ext cx="693200" cy="604267"/>
          </a:xfrm>
          <a:custGeom>
            <a:avLst/>
            <a:gdLst>
              <a:gd name="connsiteX0" fmla="*/ 393237 w 674431"/>
              <a:gd name="connsiteY0" fmla="*/ 0 h 587906"/>
              <a:gd name="connsiteX1" fmla="*/ 616089 w 674431"/>
              <a:gd name="connsiteY1" fmla="*/ 0 h 587906"/>
              <a:gd name="connsiteX2" fmla="*/ 616151 w 674431"/>
              <a:gd name="connsiteY2" fmla="*/ 0 h 587906"/>
              <a:gd name="connsiteX3" fmla="*/ 674431 w 674431"/>
              <a:gd name="connsiteY3" fmla="*/ 58280 h 587906"/>
              <a:gd name="connsiteX4" fmla="*/ 674431 w 674431"/>
              <a:gd name="connsiteY4" fmla="*/ 221738 h 587906"/>
              <a:gd name="connsiteX5" fmla="*/ 597219 w 674431"/>
              <a:gd name="connsiteY5" fmla="*/ 471750 h 587906"/>
              <a:gd name="connsiteX6" fmla="*/ 393361 w 674431"/>
              <a:gd name="connsiteY6" fmla="*/ 587630 h 587906"/>
              <a:gd name="connsiteX7" fmla="*/ 380245 w 674431"/>
              <a:gd name="connsiteY7" fmla="*/ 577174 h 587906"/>
              <a:gd name="connsiteX8" fmla="*/ 380245 w 674431"/>
              <a:gd name="connsiteY8" fmla="*/ 489011 h 587906"/>
              <a:gd name="connsiteX9" fmla="*/ 387484 w 674431"/>
              <a:gd name="connsiteY9" fmla="*/ 478865 h 587906"/>
              <a:gd name="connsiteX10" fmla="*/ 523100 w 674431"/>
              <a:gd name="connsiteY10" fmla="*/ 363541 h 587906"/>
              <a:gd name="connsiteX11" fmla="*/ 540423 w 674431"/>
              <a:gd name="connsiteY11" fmla="*/ 283112 h 587906"/>
              <a:gd name="connsiteX12" fmla="*/ 533308 w 674431"/>
              <a:gd name="connsiteY12" fmla="*/ 276306 h 587906"/>
              <a:gd name="connsiteX13" fmla="*/ 393361 w 674431"/>
              <a:gd name="connsiteY13" fmla="*/ 276306 h 587906"/>
              <a:gd name="connsiteX14" fmla="*/ 374986 w 674431"/>
              <a:gd name="connsiteY14" fmla="*/ 257931 h 587906"/>
              <a:gd name="connsiteX15" fmla="*/ 374986 w 674431"/>
              <a:gd name="connsiteY15" fmla="*/ 18251 h 587906"/>
              <a:gd name="connsiteX16" fmla="*/ 393237 w 674431"/>
              <a:gd name="connsiteY16" fmla="*/ 0 h 587906"/>
              <a:gd name="connsiteX17" fmla="*/ 58466 w 674431"/>
              <a:gd name="connsiteY17" fmla="*/ 0 h 587906"/>
              <a:gd name="connsiteX18" fmla="*/ 281070 w 674431"/>
              <a:gd name="connsiteY18" fmla="*/ 0 h 587906"/>
              <a:gd name="connsiteX19" fmla="*/ 299445 w 674431"/>
              <a:gd name="connsiteY19" fmla="*/ 18375 h 587906"/>
              <a:gd name="connsiteX20" fmla="*/ 299445 w 674431"/>
              <a:gd name="connsiteY20" fmla="*/ 221738 h 587906"/>
              <a:gd name="connsiteX21" fmla="*/ 222233 w 674431"/>
              <a:gd name="connsiteY21" fmla="*/ 471750 h 587906"/>
              <a:gd name="connsiteX22" fmla="*/ 18375 w 674431"/>
              <a:gd name="connsiteY22" fmla="*/ 587630 h 587906"/>
              <a:gd name="connsiteX23" fmla="*/ 5259 w 674431"/>
              <a:gd name="connsiteY23" fmla="*/ 577174 h 587906"/>
              <a:gd name="connsiteX24" fmla="*/ 5259 w 674431"/>
              <a:gd name="connsiteY24" fmla="*/ 489011 h 587906"/>
              <a:gd name="connsiteX25" fmla="*/ 12497 w 674431"/>
              <a:gd name="connsiteY25" fmla="*/ 478865 h 587906"/>
              <a:gd name="connsiteX26" fmla="*/ 148114 w 674431"/>
              <a:gd name="connsiteY26" fmla="*/ 363541 h 587906"/>
              <a:gd name="connsiteX27" fmla="*/ 165437 w 674431"/>
              <a:gd name="connsiteY27" fmla="*/ 283112 h 587906"/>
              <a:gd name="connsiteX28" fmla="*/ 158322 w 674431"/>
              <a:gd name="connsiteY28" fmla="*/ 276306 h 587906"/>
              <a:gd name="connsiteX29" fmla="*/ 18375 w 674431"/>
              <a:gd name="connsiteY29" fmla="*/ 276306 h 587906"/>
              <a:gd name="connsiteX30" fmla="*/ 0 w 674431"/>
              <a:gd name="connsiteY30" fmla="*/ 257931 h 587906"/>
              <a:gd name="connsiteX31" fmla="*/ 0 w 674431"/>
              <a:gd name="connsiteY31" fmla="*/ 58466 h 587906"/>
              <a:gd name="connsiteX32" fmla="*/ 58466 w 674431"/>
              <a:gd name="connsiteY32" fmla="*/ 0 h 58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74431" h="587906">
                <a:moveTo>
                  <a:pt x="393237" y="0"/>
                </a:moveTo>
                <a:lnTo>
                  <a:pt x="616089" y="0"/>
                </a:lnTo>
                <a:lnTo>
                  <a:pt x="616151" y="0"/>
                </a:lnTo>
                <a:cubicBezTo>
                  <a:pt x="648322" y="0"/>
                  <a:pt x="674431" y="26109"/>
                  <a:pt x="674431" y="58280"/>
                </a:cubicBezTo>
                <a:lnTo>
                  <a:pt x="674431" y="221738"/>
                </a:lnTo>
                <a:cubicBezTo>
                  <a:pt x="674431" y="328152"/>
                  <a:pt x="648694" y="411490"/>
                  <a:pt x="597219" y="471750"/>
                </a:cubicBezTo>
                <a:cubicBezTo>
                  <a:pt x="548157" y="529102"/>
                  <a:pt x="480225" y="567770"/>
                  <a:pt x="393361" y="587630"/>
                </a:cubicBezTo>
                <a:cubicBezTo>
                  <a:pt x="386679" y="589177"/>
                  <a:pt x="380245" y="584042"/>
                  <a:pt x="380245" y="577174"/>
                </a:cubicBezTo>
                <a:lnTo>
                  <a:pt x="380245" y="489011"/>
                </a:lnTo>
                <a:cubicBezTo>
                  <a:pt x="380245" y="484433"/>
                  <a:pt x="383153" y="480288"/>
                  <a:pt x="387484" y="478865"/>
                </a:cubicBezTo>
                <a:cubicBezTo>
                  <a:pt x="454240" y="456778"/>
                  <a:pt x="499466" y="418295"/>
                  <a:pt x="523100" y="363541"/>
                </a:cubicBezTo>
                <a:cubicBezTo>
                  <a:pt x="535969" y="335824"/>
                  <a:pt x="541784" y="309035"/>
                  <a:pt x="540423" y="283112"/>
                </a:cubicBezTo>
                <a:cubicBezTo>
                  <a:pt x="540238" y="279276"/>
                  <a:pt x="537082" y="276306"/>
                  <a:pt x="533308" y="276306"/>
                </a:cubicBezTo>
                <a:lnTo>
                  <a:pt x="393361" y="276306"/>
                </a:lnTo>
                <a:cubicBezTo>
                  <a:pt x="383215" y="276306"/>
                  <a:pt x="374986" y="268078"/>
                  <a:pt x="374986" y="257931"/>
                </a:cubicBezTo>
                <a:lnTo>
                  <a:pt x="374986" y="18251"/>
                </a:lnTo>
                <a:cubicBezTo>
                  <a:pt x="374986" y="8167"/>
                  <a:pt x="383153" y="0"/>
                  <a:pt x="393237" y="0"/>
                </a:cubicBezTo>
                <a:close/>
                <a:moveTo>
                  <a:pt x="58466" y="0"/>
                </a:moveTo>
                <a:lnTo>
                  <a:pt x="281070" y="0"/>
                </a:lnTo>
                <a:cubicBezTo>
                  <a:pt x="291216" y="0"/>
                  <a:pt x="299445" y="8229"/>
                  <a:pt x="299445" y="18375"/>
                </a:cubicBezTo>
                <a:lnTo>
                  <a:pt x="299445" y="221738"/>
                </a:lnTo>
                <a:cubicBezTo>
                  <a:pt x="299445" y="328152"/>
                  <a:pt x="273708" y="411490"/>
                  <a:pt x="222233" y="471750"/>
                </a:cubicBezTo>
                <a:cubicBezTo>
                  <a:pt x="173171" y="529102"/>
                  <a:pt x="105239" y="567770"/>
                  <a:pt x="18375" y="587630"/>
                </a:cubicBezTo>
                <a:cubicBezTo>
                  <a:pt x="11631" y="589177"/>
                  <a:pt x="5259" y="584042"/>
                  <a:pt x="5259" y="577174"/>
                </a:cubicBezTo>
                <a:lnTo>
                  <a:pt x="5259" y="489011"/>
                </a:lnTo>
                <a:cubicBezTo>
                  <a:pt x="5259" y="484433"/>
                  <a:pt x="8167" y="480288"/>
                  <a:pt x="12497" y="478865"/>
                </a:cubicBezTo>
                <a:cubicBezTo>
                  <a:pt x="79254" y="456778"/>
                  <a:pt x="124480" y="418295"/>
                  <a:pt x="148114" y="363541"/>
                </a:cubicBezTo>
                <a:cubicBezTo>
                  <a:pt x="160983" y="335824"/>
                  <a:pt x="166798" y="309035"/>
                  <a:pt x="165437" y="283112"/>
                </a:cubicBezTo>
                <a:cubicBezTo>
                  <a:pt x="165252" y="279276"/>
                  <a:pt x="162096" y="276306"/>
                  <a:pt x="158322" y="276306"/>
                </a:cubicBezTo>
                <a:lnTo>
                  <a:pt x="18375" y="276306"/>
                </a:lnTo>
                <a:cubicBezTo>
                  <a:pt x="8229" y="276306"/>
                  <a:pt x="0" y="268078"/>
                  <a:pt x="0" y="257931"/>
                </a:cubicBezTo>
                <a:lnTo>
                  <a:pt x="0" y="58466"/>
                </a:lnTo>
                <a:cubicBezTo>
                  <a:pt x="0" y="26171"/>
                  <a:pt x="26171" y="0"/>
                  <a:pt x="58466" y="0"/>
                </a:cubicBezTo>
                <a:close/>
              </a:path>
            </a:pathLst>
          </a:custGeom>
          <a:solidFill>
            <a:schemeClr val="tx1"/>
          </a:solidFill>
          <a:ln w="61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B8F6EDE-3287-C98A-2287-E97E9546E9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5931" y="4963876"/>
            <a:ext cx="2706480" cy="246221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Quote author</a:t>
            </a:r>
          </a:p>
        </p:txBody>
      </p:sp>
    </p:spTree>
    <p:extLst>
      <p:ext uri="{BB962C8B-B14F-4D97-AF65-F5344CB8AC3E}">
        <p14:creationId xmlns:p14="http://schemas.microsoft.com/office/powerpoint/2010/main" val="2589807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219734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7235-22DD-1125-FF85-028A2E64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6359434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65C022-5A4E-84F5-B51B-1431B6A0AE21}"/>
              </a:ext>
            </a:extLst>
          </p:cNvPr>
          <p:cNvSpPr/>
          <p:nvPr userDrawn="1"/>
        </p:nvSpPr>
        <p:spPr bwMode="auto">
          <a:xfrm>
            <a:off x="7228114" y="292100"/>
            <a:ext cx="4659086" cy="6272213"/>
          </a:xfrm>
          <a:prstGeom prst="rect">
            <a:avLst/>
          </a:prstGeom>
          <a:gradFill>
            <a:gsLst>
              <a:gs pos="0">
                <a:srgbClr val="FFB3BB"/>
              </a:gs>
              <a:gs pos="100000">
                <a:srgbClr val="FFB900"/>
              </a:gs>
            </a:gsLst>
            <a:lin ang="810000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5068233-F46E-B659-0799-22A45E3DA2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76380" y="1866864"/>
            <a:ext cx="5544120" cy="3124272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effectLst>
            <a:outerShdw blurRad="241300" dist="304800" dir="2700000" sx="101000" sy="101000" algn="ctr" rotWithShape="0">
              <a:srgbClr val="000000">
                <a:alpha val="17000"/>
              </a:srgbClr>
            </a:outerShdw>
          </a:effectLst>
        </p:spPr>
        <p:txBody>
          <a:bodyPr lIns="731520" rIns="731520" bIns="109728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&amp; drop your photo here or click or tap icon below to insert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1020F17E-67BE-FC02-AF7B-709A3923C23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1564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565C022-5A4E-84F5-B51B-1431B6A0AE21}"/>
              </a:ext>
            </a:extLst>
          </p:cNvPr>
          <p:cNvSpPr/>
          <p:nvPr userDrawn="1"/>
        </p:nvSpPr>
        <p:spPr bwMode="auto">
          <a:xfrm>
            <a:off x="304800" y="292100"/>
            <a:ext cx="11582400" cy="6272213"/>
          </a:xfrm>
          <a:prstGeom prst="rect">
            <a:avLst/>
          </a:prstGeom>
          <a:gradFill>
            <a:gsLst>
              <a:gs pos="64000">
                <a:srgbClr val="0D82CB"/>
              </a:gs>
              <a:gs pos="0">
                <a:srgbClr val="7FDE7B"/>
              </a:gs>
            </a:gsLst>
            <a:lin ang="810000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E7235-22DD-1125-FF85-028A2E64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896801"/>
            <a:ext cx="3590037" cy="1661993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5068233-F46E-B659-0799-22A45E3DA2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61762" y="1490647"/>
            <a:ext cx="6879337" cy="3876706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effectLst>
            <a:outerShdw blurRad="241300" dist="304800" dir="2700000" sx="101000" sy="101000" algn="ctr" rotWithShape="0">
              <a:srgbClr val="000000">
                <a:alpha val="17000"/>
              </a:srgbClr>
            </a:outerShdw>
          </a:effectLst>
        </p:spPr>
        <p:txBody>
          <a:bodyPr lIns="1097280" rIns="1097280" bIns="109728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photo here or click or tap icon 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3208616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56661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61">
          <p15:clr>
            <a:srgbClr val="A4A3A4"/>
          </p15:clr>
        </p15:guide>
        <p15:guide id="15" pos="3348">
          <p15:clr>
            <a:srgbClr val="A4A3A4"/>
          </p15:clr>
        </p15:guide>
        <p15:guide id="16" pos="3754">
          <p15:clr>
            <a:srgbClr val="A4A3A4"/>
          </p15:clr>
        </p15:guide>
        <p15:guide id="17" pos="3931">
          <p15:clr>
            <a:srgbClr val="A4A3A4"/>
          </p15:clr>
        </p15:guide>
        <p15:guide id="18" pos="4342">
          <p15:clr>
            <a:srgbClr val="A4A3A4"/>
          </p15:clr>
        </p15:guide>
        <p15:guide id="19" pos="4531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407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 descr="This is a copyright notice that should be included on the final slide."/>
          <p:cNvSpPr txBox="1">
            <a:spLocks noChangeArrowheads="1"/>
          </p:cNvSpPr>
          <p:nvPr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tx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03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092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A123D-3A27-499F-9210-3E0D7CED3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411411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60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233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D525736-DEE8-4391-8135-23DE064005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E90344-0294-48E2-AAF0-601BB99500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084388"/>
            <a:ext cx="5219700" cy="1612749"/>
          </a:xfrm>
        </p:spPr>
        <p:txBody>
          <a:bodyPr>
            <a:spAutoFit/>
          </a:bodyPr>
          <a:lstStyle>
            <a:lvl1pPr marL="171450" indent="-171450">
              <a:defRPr lang="en-US" sz="2400" dirty="0"/>
            </a:lvl1pPr>
            <a:lvl2pPr marL="342900" indent="-171450">
              <a:defRPr lang="en-US" dirty="0"/>
            </a:lvl2pPr>
            <a:lvl3pPr marL="514350" indent="-171450">
              <a:defRPr lang="en-US" dirty="0"/>
            </a:lvl3pPr>
            <a:lvl4pPr marL="666750" indent="-152400">
              <a:defRPr lang="en-US" dirty="0"/>
            </a:lvl4pPr>
            <a:lvl5pPr marL="793750" indent="-120650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B4F729D4-B1F1-45F2-A06A-40234B19C8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7625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1F896FB-325C-4849-B372-8DF0D6C056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97625" y="2084388"/>
            <a:ext cx="5219700" cy="1612749"/>
          </a:xfrm>
        </p:spPr>
        <p:txBody>
          <a:bodyPr>
            <a:spAutoFit/>
          </a:bodyPr>
          <a:lstStyle>
            <a:lvl1pPr marL="171450" indent="-171450">
              <a:defRPr lang="en-US" sz="2400" dirty="0"/>
            </a:lvl1pPr>
            <a:lvl2pPr marL="342900" indent="-171450">
              <a:defRPr lang="en-US" dirty="0"/>
            </a:lvl2pPr>
            <a:lvl3pPr marL="514350" indent="-171450">
              <a:defRPr lang="en-US" dirty="0"/>
            </a:lvl3pPr>
            <a:lvl4pPr marL="685800" indent="-136525">
              <a:defRPr lang="en-US" dirty="0"/>
            </a:lvl4pPr>
            <a:lvl5pPr marL="793750" indent="-120650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866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Content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C2759870-0BEA-44DC-A414-1C70D04E35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FEF95FA-F121-4653-B60A-0D068C34546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8963" y="2081212"/>
            <a:ext cx="5214937" cy="41878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C327262A-D327-4189-AD22-BAD67CF4AB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7625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47F8EAA9-0E64-4589-A234-BC31685BE7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4451" y="2081212"/>
            <a:ext cx="5214937" cy="41878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ADFBB8-E1C1-D5AB-8154-CBA2D9EFB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7771542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55FCE7D5-5796-0746-3173-EB75FBE85E45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rcRect/>
          <a:stretch/>
        </p:blipFill>
        <p:spPr>
          <a:xfrm rot="5400000">
            <a:off x="9509919" y="2743200"/>
            <a:ext cx="6858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0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7" r:id="rId17"/>
    <p:sldLayoutId id="2147483689" r:id="rId18"/>
    <p:sldLayoutId id="2147483690" r:id="rId19"/>
    <p:sldLayoutId id="2147483691" r:id="rId20"/>
    <p:sldLayoutId id="2147483692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  <p:sldLayoutId id="2147483705" r:id="rId31"/>
    <p:sldLayoutId id="2147483706" r:id="rId32"/>
    <p:sldLayoutId id="2147483707" r:id="rId33"/>
    <p:sldLayoutId id="2147483708" r:id="rId34"/>
    <p:sldLayoutId id="2147483709" r:id="rId35"/>
    <p:sldLayoutId id="2147483710" r:id="rId36"/>
    <p:sldLayoutId id="2147483711" r:id="rId37"/>
    <p:sldLayoutId id="2147483712" r:id="rId38"/>
    <p:sldLayoutId id="2147483721" r:id="rId39"/>
    <p:sldLayoutId id="2147483722" r:id="rId40"/>
    <p:sldLayoutId id="2147483723" r:id="rId41"/>
    <p:sldLayoutId id="2147483728" r:id="rId42"/>
    <p:sldLayoutId id="2147483729" r:id="rId43"/>
    <p:sldLayoutId id="2147483730" r:id="rId44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solidFill>
            <a:schemeClr val="tx2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0">
          <p15:clr>
            <a:srgbClr val="C35EA4"/>
          </p15:clr>
        </p15:guide>
        <p15:guide id="17" pos="7320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92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88">
          <p15:clr>
            <a:srgbClr val="A4A3A4"/>
          </p15:clr>
        </p15:guide>
        <p15:guide id="31" orient="horz" pos="4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aka.ms/RA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genai/responsible-ai" TargetMode="External"/><Relationship Id="rId2" Type="http://schemas.openxmlformats.org/officeDocument/2006/relationships/hyperlink" Target="https://aka.ms/genai/llm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ka.ms/ai/js/azure-quickstart" TargetMode="External"/><Relationship Id="rId4" Type="http://schemas.openxmlformats.org/officeDocument/2006/relationships/hyperlink" Target="https://aka.ms/genai/rai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1A00D557-17EB-82E0-1FE5-B5AAC825B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72" y="3429000"/>
            <a:ext cx="4978400" cy="1231106"/>
          </a:xfrm>
        </p:spPr>
        <p:txBody>
          <a:bodyPr anchor="t"/>
          <a:lstStyle/>
          <a:p>
            <a:r>
              <a:rPr lang="en-US" dirty="0"/>
              <a:t>What you need to know about LLMs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BC0C44D9-6101-832C-22E2-1F2793B3E232}"/>
              </a:ext>
            </a:extLst>
          </p:cNvPr>
          <p:cNvSpPr txBox="1">
            <a:spLocks/>
          </p:cNvSpPr>
          <p:nvPr/>
        </p:nvSpPr>
        <p:spPr>
          <a:xfrm>
            <a:off x="511772" y="3121223"/>
            <a:ext cx="49784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50" normalizeH="0" baseline="0" noProof="0" dirty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Sans Text Semibold"/>
                <a:ea typeface="+mn-ea"/>
                <a:cs typeface="Segoe UI" panose="020B0502040204020203" pitchFamily="34" charset="0"/>
              </a:rPr>
              <a:t>Generative AI</a:t>
            </a:r>
            <a:r>
              <a:rPr kumimoji="0" lang="en-US" sz="20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 Semibold"/>
                <a:ea typeface="+mn-ea"/>
                <a:cs typeface="Segoe UI" panose="020B0502040204020203" pitchFamily="34" charset="0"/>
              </a:rPr>
              <a:t>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56423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3944B-F685-A451-6777-ABCB3B7F2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30A1E3-E31B-63F1-C78B-42C95BF47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-150312" y="0"/>
            <a:ext cx="12914334" cy="69769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A8C71-0266-88A8-A82D-376741A16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-553998"/>
            <a:ext cx="11018520" cy="553998"/>
          </a:xfrm>
        </p:spPr>
        <p:txBody>
          <a:bodyPr vert="horz" wrap="square" lIns="0" tIns="0" rIns="0" bIns="0" rtlCol="0" anchor="b">
            <a:spAutoFit/>
          </a:bodyPr>
          <a:lstStyle/>
          <a:p>
            <a:r>
              <a:rPr lang="en-FR" dirty="0"/>
              <a:t>Mind the bias</a:t>
            </a:r>
          </a:p>
        </p:txBody>
      </p:sp>
    </p:spTree>
    <p:extLst>
      <p:ext uri="{BB962C8B-B14F-4D97-AF65-F5344CB8AC3E}">
        <p14:creationId xmlns:p14="http://schemas.microsoft.com/office/powerpoint/2010/main" val="8741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ABF2B-463C-E9A8-BA97-1A77A7478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uble Bracket 8">
            <a:extLst>
              <a:ext uri="{FF2B5EF4-FFF2-40B4-BE49-F238E27FC236}">
                <a16:creationId xmlns:a16="http://schemas.microsoft.com/office/drawing/2014/main" id="{BE4B8D98-1226-2ACC-9CDF-75D37AAED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616325" y="1503688"/>
            <a:ext cx="959348" cy="8593671"/>
          </a:xfrm>
          <a:prstGeom prst="bracketPair">
            <a:avLst/>
          </a:prstGeom>
          <a:ln w="38100"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E52C34-643F-D99A-44F8-F06F7156F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3877102" y="5420278"/>
            <a:ext cx="4402602" cy="124007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B77759-F239-ADCD-4781-797F53DF2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1624505" y="4556270"/>
            <a:ext cx="9335769" cy="124007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D46908-4BA9-C6FE-3D3E-42E29B2435F7}"/>
              </a:ext>
            </a:extLst>
          </p:cNvPr>
          <p:cNvSpPr txBox="1">
            <a:spLocks/>
          </p:cNvSpPr>
          <p:nvPr/>
        </p:nvSpPr>
        <p:spPr>
          <a:xfrm>
            <a:off x="4064994" y="6045069"/>
            <a:ext cx="406200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800" dirty="0"/>
              <a:t>Learn more at </a:t>
            </a:r>
            <a:r>
              <a:rPr lang="en-FR" sz="28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aka.ms/RAI</a:t>
            </a:r>
            <a:endParaRPr lang="en-FR" sz="2800" dirty="0">
              <a:solidFill>
                <a:schemeClr val="tx2"/>
              </a:solidFill>
            </a:endParaRPr>
          </a:p>
        </p:txBody>
      </p:sp>
      <p:pic>
        <p:nvPicPr>
          <p:cNvPr id="5122" name="Picture 2" descr=" Diagram of the six principles of Microsoft Responsible AI, which encompass fairness, reliability and safety, privacy and security, inclusiveness, transparency, and accountability.">
            <a:extLst>
              <a:ext uri="{FF2B5EF4-FFF2-40B4-BE49-F238E27FC236}">
                <a16:creationId xmlns:a16="http://schemas.microsoft.com/office/drawing/2014/main" id="{C0B49E34-5FB1-680B-A629-441960D85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9164" y="1121950"/>
            <a:ext cx="8593671" cy="48339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E50DECC2-BAF4-A56D-C19E-EF56C84AE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Responsible AI</a:t>
            </a:r>
          </a:p>
        </p:txBody>
      </p:sp>
    </p:spTree>
    <p:extLst>
      <p:ext uri="{BB962C8B-B14F-4D97-AF65-F5344CB8AC3E}">
        <p14:creationId xmlns:p14="http://schemas.microsoft.com/office/powerpoint/2010/main" val="44164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E89B6-429A-A45F-1D78-9976750C8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723112C6-23DA-976F-1815-985A69473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976271"/>
            <a:ext cx="4663440" cy="738664"/>
          </a:xfrm>
        </p:spPr>
        <p:txBody>
          <a:bodyPr/>
          <a:lstStyle/>
          <a:p>
            <a:r>
              <a:rPr lang="en-US" sz="4800" dirty="0">
                <a:solidFill>
                  <a:schemeClr val="tx2"/>
                </a:solidFill>
              </a:rPr>
              <a:t>Resources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4F1C77-68E8-9620-2D5B-E2F7C9CA91BA}"/>
              </a:ext>
            </a:extLst>
          </p:cNvPr>
          <p:cNvSpPr txBox="1">
            <a:spLocks/>
          </p:cNvSpPr>
          <p:nvPr/>
        </p:nvSpPr>
        <p:spPr>
          <a:xfrm>
            <a:off x="584199" y="2782669"/>
            <a:ext cx="4663441" cy="2510367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marR="0" lvl="0" indent="-28575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"/>
                <a:ea typeface="+mn-ea"/>
                <a:cs typeface="Segoe UI" panose="020B0502040204020203" pitchFamily="34" charset="0"/>
              </a:rPr>
              <a:t>Intro to LLMs training</a:t>
            </a:r>
          </a:p>
          <a:p>
            <a:pPr marL="285750" marR="0" lvl="0" indent="-28575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"/>
                <a:ea typeface="+mn-ea"/>
                <a:cs typeface="Segoe UI" panose="020B0502040204020203" pitchFamily="34" charset="0"/>
              </a:rPr>
              <a:t>Responsible AI training</a:t>
            </a:r>
          </a:p>
          <a:p>
            <a:pPr marL="285750" marR="0" lvl="0" indent="-28575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"/>
                <a:ea typeface="+mn-ea"/>
                <a:cs typeface="Segoe UI" panose="020B0502040204020203" pitchFamily="34" charset="0"/>
              </a:rPr>
              <a:t>Azure OpenAI </a:t>
            </a:r>
            <a:r>
              <a:rPr kumimoji="0" lang="en-US" sz="2800" b="0" i="0" u="none" strike="noStrike" kern="1200" cap="none" spc="-50" normalizeH="0" baseline="0" noProof="0" dirty="0" err="1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"/>
                <a:ea typeface="+mn-ea"/>
                <a:cs typeface="Segoe UI" panose="020B0502040204020203" pitchFamily="34" charset="0"/>
              </a:rPr>
              <a:t>quickstart</a:t>
            </a:r>
            <a:endParaRPr kumimoji="0" lang="en-US" sz="2800" b="0" i="0" u="none" strike="noStrike" kern="1200" cap="none" spc="-50" normalizeH="0" baseline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Segoe Sans Text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-50" normalizeH="0" baseline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Segoe Sans Tex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E1C2EC87-5671-36D3-0286-6C3BD029CDA2}"/>
              </a:ext>
            </a:extLst>
          </p:cNvPr>
          <p:cNvSpPr txBox="1">
            <a:spLocks/>
          </p:cNvSpPr>
          <p:nvPr/>
        </p:nvSpPr>
        <p:spPr>
          <a:xfrm>
            <a:off x="5247640" y="2782669"/>
            <a:ext cx="6360161" cy="1864036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R="0" lvl="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"/>
                <a:ea typeface="+mn-ea"/>
                <a:cs typeface="Segoe UI" panose="020B0502040204020203" pitchFamily="34" charset="0"/>
                <a:hlinkClick r:id="rId2"/>
              </a:rPr>
              <a:t>aka.ms/genai/llms</a:t>
            </a:r>
            <a:endParaRPr kumimoji="0" lang="en-US" sz="2800" b="0" i="0" u="none" strike="noStrike" kern="1200" cap="none" spc="-50" normalizeH="0" baseline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Segoe Sans Text"/>
              <a:ea typeface="+mn-ea"/>
              <a:cs typeface="Segoe UI" panose="020B0502040204020203" pitchFamily="34" charset="0"/>
              <a:hlinkClick r:id="rId3"/>
            </a:endParaRPr>
          </a:p>
          <a:p>
            <a:pPr marR="0" lvl="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"/>
                <a:ea typeface="+mn-ea"/>
                <a:cs typeface="Segoe UI" panose="020B0502040204020203" pitchFamily="34" charset="0"/>
                <a:hlinkClick r:id="rId4"/>
              </a:rPr>
              <a:t>aka.ms/genai/rai</a:t>
            </a:r>
            <a:endParaRPr kumimoji="0" lang="en-US" sz="2800" b="0" i="0" u="none" strike="noStrike" kern="1200" cap="none" spc="-50" normalizeH="0" baseline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Segoe Sans Text"/>
              <a:ea typeface="+mn-ea"/>
              <a:cs typeface="Segoe UI" panose="020B0502040204020203" pitchFamily="34" charset="0"/>
            </a:endParaRPr>
          </a:p>
          <a:p>
            <a:pPr marR="0" lvl="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"/>
                <a:ea typeface="+mn-ea"/>
                <a:cs typeface="Segoe UI" panose="020B0502040204020203" pitchFamily="34" charset="0"/>
                <a:hlinkClick r:id="rId5"/>
              </a:rPr>
              <a:t>aka.ms/ai/js/azure-quickstart</a:t>
            </a:r>
            <a:endParaRPr kumimoji="0" lang="en-US" sz="2800" b="0" i="0" u="none" strike="noStrike" kern="1200" cap="none" spc="-50" normalizeH="0" baseline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Segoe Sans Text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18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C5277-7B31-64D0-1DE0-12950E8DD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6E7D06-478A-D459-E2D9-251A475ABA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8263" y="-592098"/>
            <a:ext cx="11018520" cy="553998"/>
          </a:xfrm>
        </p:spPr>
        <p:txBody>
          <a:bodyPr vert="horz" wrap="square" lIns="0" tIns="0" rIns="0" bIns="0" rtlCol="0" anchor="b">
            <a:spAutoFit/>
          </a:bodyPr>
          <a:lstStyle/>
          <a:p>
            <a:r>
              <a:rPr lang="en-US" dirty="0"/>
              <a:t>Microsoft Logo</a:t>
            </a:r>
          </a:p>
        </p:txBody>
      </p:sp>
    </p:spTree>
    <p:extLst>
      <p:ext uri="{BB962C8B-B14F-4D97-AF65-F5344CB8AC3E}">
        <p14:creationId xmlns:p14="http://schemas.microsoft.com/office/powerpoint/2010/main" val="251390649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9F03C-D6CE-C7D6-7775-D8EAEC32E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ADABF36E-9B94-849A-2E07-30917167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967336"/>
            <a:ext cx="11018520" cy="923330"/>
          </a:xfrm>
        </p:spPr>
        <p:txBody>
          <a:bodyPr anchor="ctr"/>
          <a:lstStyle/>
          <a:p>
            <a:pPr algn="ctr"/>
            <a:r>
              <a:rPr lang="en-US" sz="6000" dirty="0"/>
              <a:t>LLM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86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4F55B-B196-DFF0-64F7-1DE54288C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B6A087AA-4C93-FC44-DDDF-358F0C2EA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967336"/>
            <a:ext cx="11018520" cy="923330"/>
          </a:xfrm>
        </p:spPr>
        <p:txBody>
          <a:bodyPr anchor="ctr"/>
          <a:lstStyle/>
          <a:p>
            <a:pPr algn="ctr"/>
            <a:r>
              <a:rPr lang="en-US" sz="6000" dirty="0"/>
              <a:t>L</a:t>
            </a:r>
            <a:r>
              <a:rPr lang="en-US" sz="6000" dirty="0">
                <a:solidFill>
                  <a:schemeClr val="tx1"/>
                </a:solidFill>
              </a:rPr>
              <a:t>arge</a:t>
            </a:r>
            <a:r>
              <a:rPr lang="en-US" sz="6000" dirty="0"/>
              <a:t> L</a:t>
            </a:r>
            <a:r>
              <a:rPr lang="en-US" sz="6000" dirty="0">
                <a:solidFill>
                  <a:schemeClr val="tx1"/>
                </a:solidFill>
              </a:rPr>
              <a:t>anguage</a:t>
            </a:r>
            <a:r>
              <a:rPr lang="en-US" sz="6000" dirty="0"/>
              <a:t> M</a:t>
            </a:r>
            <a:r>
              <a:rPr lang="en-US" sz="6000" dirty="0">
                <a:solidFill>
                  <a:schemeClr val="tx1"/>
                </a:solidFill>
              </a:rPr>
              <a:t>odel</a:t>
            </a:r>
          </a:p>
        </p:txBody>
      </p:sp>
    </p:spTree>
    <p:extLst>
      <p:ext uri="{BB962C8B-B14F-4D97-AF65-F5344CB8AC3E}">
        <p14:creationId xmlns:p14="http://schemas.microsoft.com/office/powerpoint/2010/main" val="559350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2153F-002E-D896-18EE-9A5B2F83F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diagram showing the different stages of AI training:&#10;- pre-training on general web data&#10;- fine-tuning on domain-specific data&#10;- reinforcement learning with human feedback">
            <a:extLst>
              <a:ext uri="{FF2B5EF4-FFF2-40B4-BE49-F238E27FC236}">
                <a16:creationId xmlns:a16="http://schemas.microsoft.com/office/drawing/2014/main" id="{19070E64-0BBE-4275-827A-2856082A1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664" y="1179760"/>
            <a:ext cx="9228672" cy="522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E354CD5-8CCC-75B0-AD4E-37DC39128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141076" y="1523999"/>
            <a:ext cx="2701158" cy="2054773"/>
            <a:chOff x="4141076" y="1523999"/>
            <a:chExt cx="2701158" cy="205477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E20F81-173C-445A-CD05-03E1B27665B3}"/>
                </a:ext>
              </a:extLst>
            </p:cNvPr>
            <p:cNvSpPr/>
            <p:nvPr/>
          </p:nvSpPr>
          <p:spPr bwMode="auto">
            <a:xfrm>
              <a:off x="4461641" y="2081048"/>
              <a:ext cx="2380593" cy="14977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FR" sz="2000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50CBFB-577E-E998-9BD0-3316F4EFCA6C}"/>
                </a:ext>
              </a:extLst>
            </p:cNvPr>
            <p:cNvSpPr/>
            <p:nvPr/>
          </p:nvSpPr>
          <p:spPr bwMode="auto">
            <a:xfrm>
              <a:off x="4141076" y="1523999"/>
              <a:ext cx="2380593" cy="14977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FR" sz="2000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AF37EE3-F7D2-A8A8-F45B-A61D2C542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656786" y="4409088"/>
            <a:ext cx="3053550" cy="19917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EF3180-8FE8-A5CC-F546-60D1BC8CD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842234" y="1179759"/>
            <a:ext cx="4335518" cy="3060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0509A1-581A-765B-81F4-248FE3867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08090" y="4133914"/>
            <a:ext cx="4856077" cy="2195942"/>
            <a:chOff x="1408090" y="4133914"/>
            <a:chExt cx="4856077" cy="219594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DCDC08F-2215-13B4-7EB4-155AB9843B88}"/>
                </a:ext>
              </a:extLst>
            </p:cNvPr>
            <p:cNvSpPr/>
            <p:nvPr/>
          </p:nvSpPr>
          <p:spPr bwMode="auto">
            <a:xfrm>
              <a:off x="1408090" y="4338145"/>
              <a:ext cx="4724696" cy="19917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FR" sz="2000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8C7191-0E25-56AB-9BF5-E16C16D89910}"/>
                </a:ext>
              </a:extLst>
            </p:cNvPr>
            <p:cNvSpPr/>
            <p:nvPr/>
          </p:nvSpPr>
          <p:spPr bwMode="auto">
            <a:xfrm>
              <a:off x="4566747" y="5334000"/>
              <a:ext cx="1697420" cy="5784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FR" sz="2000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B8AFFC3-9E24-0AB6-9DBB-FC6D277C437F}"/>
                </a:ext>
              </a:extLst>
            </p:cNvPr>
            <p:cNvSpPr/>
            <p:nvPr/>
          </p:nvSpPr>
          <p:spPr bwMode="auto">
            <a:xfrm>
              <a:off x="4519449" y="4133914"/>
              <a:ext cx="1697420" cy="5784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FR" sz="2000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FC4A255-B985-DB26-4D97-78FB95AC7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045928" y="3578772"/>
            <a:ext cx="1694941" cy="2751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DCE223A3-CCB7-B5C2-C8D9-5C6F328CA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337507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EA712-6B4C-C90F-F03B-BECD14637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FFB9086-E34C-5890-0160-8B7C819E8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6828537" cy="553998"/>
          </a:xfrm>
        </p:spPr>
        <p:txBody>
          <a:bodyPr/>
          <a:lstStyle/>
          <a:p>
            <a:r>
              <a:rPr lang="en-US" dirty="0"/>
              <a:t>Model types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B17D45-E547-912F-3028-BC5B2E6519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2499146"/>
          </a:xfrm>
        </p:spPr>
        <p:txBody>
          <a:bodyPr/>
          <a:lstStyle/>
          <a:p>
            <a:r>
              <a:rPr lang="en-US" dirty="0"/>
              <a:t>Text completion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Instruction-following (a.k.a. chat models)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F735AB-2DDF-E796-8F8C-A252D3510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84200" y="2024062"/>
            <a:ext cx="11132519" cy="825282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These models specialize in text completion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 </a:t>
            </a: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tasks such as question answering, machine translation and summarization.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2F2F4D-3200-6070-66A3-DA787D4A1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84199" y="4008656"/>
            <a:ext cx="11132519" cy="2190666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&lt;|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im_start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|&gt;system</a:t>
            </a:r>
          </a:p>
          <a:p>
            <a:pPr marL="0" marR="0" lvl="0" indent="0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You are a professional translator&lt;|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im_end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|&gt;</a:t>
            </a:r>
          </a:p>
          <a:p>
            <a:pPr marL="0" marR="0" lvl="0" indent="0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&lt;|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im_start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|&gt;user</a:t>
            </a:r>
          </a:p>
          <a:p>
            <a:pPr marL="0" marR="0" lvl="0" indent="0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How do I translate "hello" in French?&lt;|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im_end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|&gt;</a:t>
            </a:r>
          </a:p>
          <a:p>
            <a:pPr marL="0" marR="0" lvl="0" indent="0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&lt;|</a:t>
            </a:r>
            <a:r>
              <a:rPr kumimoji="0" lang="en-US" sz="2000" b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im_start</a:t>
            </a: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|&gt;assistant</a:t>
            </a:r>
          </a:p>
          <a:p>
            <a:pPr marL="0" marR="0" lvl="0" indent="0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Bonjour&lt;|</a:t>
            </a:r>
            <a:r>
              <a:rPr kumimoji="0" lang="en-US" sz="2000" b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im_end</a:t>
            </a: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|&gt;</a:t>
            </a:r>
          </a:p>
        </p:txBody>
      </p:sp>
    </p:spTree>
    <p:extLst>
      <p:ext uri="{BB962C8B-B14F-4D97-AF65-F5344CB8AC3E}">
        <p14:creationId xmlns:p14="http://schemas.microsoft.com/office/powerpoint/2010/main" val="251779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4606D-5C1A-9E87-A69B-27B22306A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B63B20E0-E600-9814-60D8-237997C50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588263" y="588963"/>
            <a:ext cx="4158362" cy="253523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Tokens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830C44-86A8-A40F-8BD7-E1E6288EBA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0"/>
            <a:ext cx="4162425" cy="2733497"/>
          </a:xfrm>
        </p:spPr>
        <p:txBody>
          <a:bodyPr wrap="square">
            <a:normAutofit/>
          </a:bodyPr>
          <a:lstStyle/>
          <a:p>
            <a:r>
              <a:rPr lang="en-US" dirty="0"/>
              <a:t>LLM don’t work with words, but with tokens.</a:t>
            </a:r>
          </a:p>
        </p:txBody>
      </p:sp>
      <p:pic>
        <p:nvPicPr>
          <p:cNvPr id="7" name="Picture 6" descr="Screenshot of OpenAI tokenizer showing how a text is split into tokens">
            <a:extLst>
              <a:ext uri="{FF2B5EF4-FFF2-40B4-BE49-F238E27FC236}">
                <a16:creationId xmlns:a16="http://schemas.microsoft.com/office/drawing/2014/main" id="{3112D05B-215E-FAFA-C728-221FD91E7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80023"/>
            <a:ext cx="6858000" cy="6497954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AA8CF6-1777-D1F7-A5C2-73F3081E6F3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7086600"/>
            <a:ext cx="1337482" cy="307777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F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Tokens (1/2)</a:t>
            </a:r>
          </a:p>
        </p:txBody>
      </p:sp>
    </p:spTree>
    <p:extLst>
      <p:ext uri="{BB962C8B-B14F-4D97-AF65-F5344CB8AC3E}">
        <p14:creationId xmlns:p14="http://schemas.microsoft.com/office/powerpoint/2010/main" val="361060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FCEAB-BE52-7793-101D-762E0A698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380772B4-A54B-27F6-AF6A-155728089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588263" y="588963"/>
            <a:ext cx="4158362" cy="253523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Tokens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68CF67-5601-0A58-DCF5-7854AB68A8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0"/>
            <a:ext cx="4162425" cy="2733497"/>
          </a:xfrm>
        </p:spPr>
        <p:txBody>
          <a:bodyPr wrap="square">
            <a:normAutofit/>
          </a:bodyPr>
          <a:lstStyle/>
          <a:p>
            <a:r>
              <a:rPr lang="en-US" dirty="0"/>
              <a:t>LLM don’t work with words, but with </a:t>
            </a:r>
            <a:r>
              <a:rPr lang="en-US"/>
              <a:t>tokens</a:t>
            </a:r>
            <a:r>
              <a:rPr lang="en-US" dirty="0"/>
              <a:t>.</a:t>
            </a:r>
          </a:p>
        </p:txBody>
      </p:sp>
      <p:pic>
        <p:nvPicPr>
          <p:cNvPr id="7" name="Picture 6" descr="Screenshot of OpenAI tokenizer showing how a text is split into tokens, this time with corresponding numbers">
            <a:extLst>
              <a:ext uri="{FF2B5EF4-FFF2-40B4-BE49-F238E27FC236}">
                <a16:creationId xmlns:a16="http://schemas.microsoft.com/office/drawing/2014/main" id="{26F3DD00-4A55-B2B7-9D90-4EC1EFF14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82217"/>
            <a:ext cx="6858000" cy="6493565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14F384-6932-AC5F-E923-55F08304E8D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7086600"/>
            <a:ext cx="1377557" cy="307777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F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Tokens (2/2)</a:t>
            </a:r>
          </a:p>
        </p:txBody>
      </p:sp>
    </p:spTree>
    <p:extLst>
      <p:ext uri="{BB962C8B-B14F-4D97-AF65-F5344CB8AC3E}">
        <p14:creationId xmlns:p14="http://schemas.microsoft.com/office/powerpoint/2010/main" val="3533468157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F7D0D-E035-2D41-843B-5A5B921EF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shot of OpenAI tokenizer showing how a text is split into tokens. The keyword “function” corresponds to the number “1723”">
            <a:extLst>
              <a:ext uri="{FF2B5EF4-FFF2-40B4-BE49-F238E27FC236}">
                <a16:creationId xmlns:a16="http://schemas.microsoft.com/office/drawing/2014/main" id="{3A226725-9D3F-4582-46C1-889C7B2FE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3748" y="-3160437"/>
            <a:ext cx="10388252" cy="9836219"/>
          </a:xfrm>
          <a:prstGeom prst="rect">
            <a:avLst/>
          </a:prstGeom>
          <a:noFill/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2C2B8F0-F43D-D9F9-7C3D-DAE814CFE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2431344" y="3620454"/>
            <a:ext cx="1038365" cy="450505"/>
          </a:xfrm>
          <a:prstGeom prst="round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FAA1EB-13BC-94C2-C874-0DED9FC3B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2913"/>
          <a:stretch/>
        </p:blipFill>
        <p:spPr>
          <a:xfrm>
            <a:off x="1803748" y="-5139779"/>
            <a:ext cx="10388252" cy="8571907"/>
          </a:xfrm>
          <a:prstGeom prst="rect">
            <a:avLst/>
          </a:prstGeom>
          <a:noFill/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2B01FFB-3669-9292-1677-8BF994438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2192055" y="1565753"/>
            <a:ext cx="1954060" cy="588724"/>
          </a:xfrm>
          <a:prstGeom prst="round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833D40-B1D6-DCF4-3153-4198A2929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62" y="7331863"/>
            <a:ext cx="7755517" cy="369332"/>
          </a:xfrm>
        </p:spPr>
        <p:txBody>
          <a:bodyPr vert="horz" wrap="square" lIns="0" tIns="0" rIns="0" bIns="0" rtlCol="0" anchor="b">
            <a:spAutoFit/>
          </a:bodyPr>
          <a:lstStyle/>
          <a:p>
            <a:r>
              <a:rPr lang="en-FR" sz="2400" dirty="0">
                <a:solidFill>
                  <a:schemeClr val="tx1"/>
                </a:solidFill>
                <a:latin typeface="+mn-lt"/>
              </a:rPr>
              <a:t>Tokens: text vs numbers</a:t>
            </a:r>
          </a:p>
        </p:txBody>
      </p:sp>
    </p:spTree>
    <p:extLst>
      <p:ext uri="{BB962C8B-B14F-4D97-AF65-F5344CB8AC3E}">
        <p14:creationId xmlns:p14="http://schemas.microsoft.com/office/powerpoint/2010/main" val="2950054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38361-6416-8D36-6210-16EA5A674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CC4AFE34-116E-9F03-6B2E-55F294F2D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3182027" cy="568325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Limits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C1C377-3B1C-7F1F-1ED1-E6D377CF19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585788"/>
            <a:ext cx="6667500" cy="5683249"/>
          </a:xfrm>
        </p:spPr>
        <p:txBody>
          <a:bodyPr wrap="square" anchor="ctr"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Context window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4K tokens for common models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128K+ tokens for newer models</a:t>
            </a:r>
            <a:br>
              <a:rPr lang="en-US" sz="2800" dirty="0"/>
            </a:br>
            <a:endParaRPr lang="en-US" sz="2800" dirty="0"/>
          </a:p>
          <a:p>
            <a:pPr marL="228600" lvl="1" indent="0">
              <a:buNone/>
            </a:pPr>
            <a:r>
              <a:rPr lang="en-US" sz="2800" b="1" dirty="0"/>
              <a:t>= How much </a:t>
            </a:r>
            <a:r>
              <a:rPr lang="en-US" sz="2800" b="1" dirty="0">
                <a:solidFill>
                  <a:schemeClr val="tx2"/>
                </a:solidFill>
              </a:rPr>
              <a:t>text</a:t>
            </a:r>
            <a:r>
              <a:rPr lang="en-US" sz="2800" b="1" dirty="0"/>
              <a:t> you can use as </a:t>
            </a:r>
            <a:r>
              <a:rPr lang="en-US" sz="2800" b="1" dirty="0">
                <a:solidFill>
                  <a:schemeClr val="tx2"/>
                </a:solidFill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55400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zure 2023 Template">
  <a:themeElements>
    <a:clrScheme name="Custom 4">
      <a:dk1>
        <a:srgbClr val="000000"/>
      </a:dk1>
      <a:lt1>
        <a:srgbClr val="FFFFFF"/>
      </a:lt1>
      <a:dk2>
        <a:srgbClr val="0078D4"/>
      </a:dk2>
      <a:lt2>
        <a:srgbClr val="E8E6DF"/>
      </a:lt2>
      <a:accent1>
        <a:srgbClr val="0078D4"/>
      </a:accent1>
      <a:accent2>
        <a:srgbClr val="2A446F"/>
      </a:accent2>
      <a:accent3>
        <a:srgbClr val="49C5B1"/>
      </a:accent3>
      <a:accent4>
        <a:srgbClr val="8DE971"/>
      </a:accent4>
      <a:accent5>
        <a:srgbClr val="F4364F"/>
      </a:accent5>
      <a:accent6>
        <a:srgbClr val="C03BC4"/>
      </a:accent6>
      <a:hlink>
        <a:srgbClr val="091F2C"/>
      </a:hlink>
      <a:folHlink>
        <a:srgbClr val="091F2C"/>
      </a:folHlink>
    </a:clrScheme>
    <a:fontScheme name="Custom 4">
      <a:majorFont>
        <a:latin typeface="Segoe Sans Text Semibold"/>
        <a:ea typeface=""/>
        <a:cs typeface=""/>
      </a:majorFont>
      <a:minorFont>
        <a:latin typeface="Segoe Sans Tex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solidFill>
              <a:srgbClr val="FFFFFF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/>
        </a:defPPr>
      </a:lstStyle>
    </a:txDef>
  </a:objectDefaults>
  <a:extraClrSchemeLst/>
  <a:custClrLst>
    <a:custClr name="Light Brown">
      <a:srgbClr val="E1D3C7"/>
    </a:custClr>
    <a:custClr name="Light Yellow">
      <a:srgbClr val="FFE399"/>
    </a:custClr>
    <a:custClr name="Light Orange">
      <a:srgbClr val="FFA38B"/>
    </a:custClr>
    <a:custClr name="Light Red">
      <a:srgbClr val="FFB3BB"/>
    </a:custClr>
    <a:custClr name="Light Magenta">
      <a:srgbClr val="D59ED7"/>
    </a:custClr>
    <a:custClr name="Light Purple">
      <a:srgbClr val="C5B4E3"/>
    </a:custClr>
    <a:custClr name="Light Blue">
      <a:srgbClr val="8DC8E8"/>
    </a:custClr>
    <a:custClr name="Light Teal">
      <a:srgbClr val="B9DCD2"/>
    </a:custClr>
    <a:custClr name="Light Green">
      <a:srgbClr val="D4EC8E"/>
    </a:custClr>
    <a:custClr name="Blue Black">
      <a:srgbClr val="091F2C"/>
    </a:custClr>
    <a:custClr name="Brown">
      <a:srgbClr val="BF9474"/>
    </a:custClr>
    <a:custClr name="Yellow">
      <a:srgbClr val="FFB900"/>
    </a:custClr>
    <a:custClr name="Orange">
      <a:srgbClr val="FF5C39"/>
    </a:custClr>
    <a:custClr name="Red">
      <a:srgbClr val="F4364C"/>
    </a:custClr>
    <a:custClr name="Magenta">
      <a:srgbClr val="C03BC4"/>
    </a:custClr>
    <a:custClr name="Purple">
      <a:srgbClr val="8661C5"/>
    </a:custClr>
    <a:custClr name="Blue">
      <a:srgbClr val="0078D4"/>
    </a:custClr>
    <a:custClr name="Teal">
      <a:srgbClr val="49C5B1"/>
    </a:custClr>
    <a:custClr name="Green">
      <a:srgbClr val="8DE971"/>
    </a:custClr>
    <a:custClr name="Rich Black">
      <a:srgbClr val="000000"/>
    </a:custClr>
    <a:custClr name="Dark Brown">
      <a:srgbClr val="5C4738"/>
    </a:custClr>
    <a:custClr name="Dark Yellow">
      <a:srgbClr val="7F5A1A"/>
    </a:custClr>
    <a:custClr name="Dark Orange">
      <a:srgbClr val="73391D"/>
    </a:custClr>
    <a:custClr name="Dark Red">
      <a:srgbClr val="73262F"/>
    </a:custClr>
    <a:custClr name="Dark Magenta">
      <a:srgbClr val="702573"/>
    </a:custClr>
    <a:custClr name="Dark Purple">
      <a:srgbClr val="463668"/>
    </a:custClr>
    <a:custClr name="Dark Blue">
      <a:srgbClr val="2A446F"/>
    </a:custClr>
    <a:custClr name="Dark Teal">
      <a:srgbClr val="225B62"/>
    </a:custClr>
    <a:custClr name="Dark Green">
      <a:srgbClr val="07641D"/>
    </a:custClr>
    <a:custClr name="Brown Black">
      <a:srgbClr val="291817"/>
    </a:custClr>
    <a:custClr name="Pure White">
      <a:srgbClr val="FFFFFF"/>
    </a:custClr>
    <a:custClr name="Off White">
      <a:srgbClr val="F4F3F5"/>
    </a:custClr>
    <a:custClr name="Warm White">
      <a:srgbClr val="FFF8F3"/>
    </a:custClr>
    <a:custClr name="Warm Light Gray">
      <a:srgbClr val="E8E6DF"/>
    </a:custClr>
    <a:custClr name="Mid Gray">
      <a:srgbClr val="D7D2CB"/>
    </a:custClr>
    <a:custClr name="Warm Gray">
      <a:srgbClr val="8C8279"/>
    </a:custClr>
    <a:custClr name="Light Gray">
      <a:srgbClr val="D9D9D6"/>
    </a:custClr>
    <a:custClr name="Cool Gray">
      <a:srgbClr val="B1B3B3"/>
    </a:custClr>
    <a:custClr name="Dark Gray">
      <a:srgbClr val="454142"/>
    </a:custClr>
    <a:custClr name="Pure White">
      <a:srgbClr val="FFFFFF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</a:custClrLst>
  <a:extLst>
    <a:ext uri="{05A4C25C-085E-4340-85A3-A5531E510DB2}">
      <thm15:themeFamily xmlns:thm15="http://schemas.microsoft.com/office/thememl/2012/main" name="AzureTemplate_2023_v09" id="{84C66EF3-53A2-9A4F-A8C8-B123E5EB98BF}" vid="{4F8F454D-D741-BE40-A1B6-EA401B48B1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1924</TotalTime>
  <Words>1201</Words>
  <Application>Microsoft Macintosh PowerPoint</Application>
  <PresentationFormat>Widescreen</PresentationFormat>
  <Paragraphs>120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-apple-system</vt:lpstr>
      <vt:lpstr>Aptos</vt:lpstr>
      <vt:lpstr>Archivo</vt:lpstr>
      <vt:lpstr>Arial</vt:lpstr>
      <vt:lpstr>Consolas</vt:lpstr>
      <vt:lpstr>Menlo</vt:lpstr>
      <vt:lpstr>Segoe Sans Text</vt:lpstr>
      <vt:lpstr>Segoe Sans Text Semibold</vt:lpstr>
      <vt:lpstr>Segoe UI</vt:lpstr>
      <vt:lpstr>Wingdings</vt:lpstr>
      <vt:lpstr>Azure 2023 Template</vt:lpstr>
      <vt:lpstr>What you need to know about LLMs</vt:lpstr>
      <vt:lpstr>LLM</vt:lpstr>
      <vt:lpstr>Large Language Model</vt:lpstr>
      <vt:lpstr>Training</vt:lpstr>
      <vt:lpstr>Model types</vt:lpstr>
      <vt:lpstr>Tokens (1/2)</vt:lpstr>
      <vt:lpstr>Tokens (2/2)</vt:lpstr>
      <vt:lpstr>Tokens: text vs numbers</vt:lpstr>
      <vt:lpstr>Limits</vt:lpstr>
      <vt:lpstr>Mind the bias</vt:lpstr>
      <vt:lpstr>Responsible AI</vt:lpstr>
      <vt:lpstr>Resources</vt:lpstr>
      <vt:lpstr>Microsoft Logo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Kaitlyn White</dc:creator>
  <cp:lastModifiedBy>Yohan Lasorsa</cp:lastModifiedBy>
  <cp:revision>11</cp:revision>
  <dcterms:created xsi:type="dcterms:W3CDTF">2023-10-16T20:09:47Z</dcterms:created>
  <dcterms:modified xsi:type="dcterms:W3CDTF">2024-09-30T12:16:17Z</dcterms:modified>
</cp:coreProperties>
</file>