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15" r:id="rId2"/>
  </p:sldMasterIdLst>
  <p:notesMasterIdLst>
    <p:notesMasterId r:id="rId16"/>
  </p:notesMasterIdLst>
  <p:sldIdLst>
    <p:sldId id="2147479576" r:id="rId3"/>
    <p:sldId id="2051" r:id="rId4"/>
    <p:sldId id="2147481998" r:id="rId5"/>
    <p:sldId id="2147482609" r:id="rId6"/>
    <p:sldId id="269" r:id="rId7"/>
    <p:sldId id="2147483587" r:id="rId8"/>
    <p:sldId id="2147482761" r:id="rId9"/>
    <p:sldId id="2147479579" r:id="rId10"/>
    <p:sldId id="286" r:id="rId11"/>
    <p:sldId id="2147479623" r:id="rId12"/>
    <p:sldId id="2147482109" r:id="rId13"/>
    <p:sldId id="2147479624" r:id="rId14"/>
    <p:sldId id="21474795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20EB83-1A49-6E4B-A9B5-2172367201E5}" v="52" dt="2024-09-25T12:19:21.504"/>
    <p1510:client id="{6E9E40EB-E04B-394A-8DBB-ECB054E597CE}" v="3" dt="2024-09-25T13:21:26.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8"/>
    <p:restoredTop sz="66575"/>
  </p:normalViewPr>
  <p:slideViewPr>
    <p:cSldViewPr snapToGrid="0">
      <p:cViewPr varScale="1">
        <p:scale>
          <a:sx n="75" d="100"/>
          <a:sy n="75" d="100"/>
        </p:scale>
        <p:origin x="126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Codella" userId="c2ba3db3-0ec4-4311-b9fc-f3fbc79c844f" providerId="ADAL" clId="{6E9E40EB-E04B-394A-8DBB-ECB054E597CE}"/>
    <pc:docChg chg="modSld">
      <pc:chgData name="James Codella" userId="c2ba3db3-0ec4-4311-b9fc-f3fbc79c844f" providerId="ADAL" clId="{6E9E40EB-E04B-394A-8DBB-ECB054E597CE}" dt="2024-09-25T13:21:26.953" v="2" actId="20577"/>
      <pc:docMkLst>
        <pc:docMk/>
      </pc:docMkLst>
      <pc:sldChg chg="modNotesTx">
        <pc:chgData name="James Codella" userId="c2ba3db3-0ec4-4311-b9fc-f3fbc79c844f" providerId="ADAL" clId="{6E9E40EB-E04B-394A-8DBB-ECB054E597CE}" dt="2024-09-25T13:21:15.328" v="0" actId="20577"/>
        <pc:sldMkLst>
          <pc:docMk/>
          <pc:sldMk cId="1447440299" sldId="286"/>
        </pc:sldMkLst>
      </pc:sldChg>
      <pc:sldChg chg="modNotesTx">
        <pc:chgData name="James Codella" userId="c2ba3db3-0ec4-4311-b9fc-f3fbc79c844f" providerId="ADAL" clId="{6E9E40EB-E04B-394A-8DBB-ECB054E597CE}" dt="2024-09-25T13:21:26.953" v="2" actId="20577"/>
        <pc:sldMkLst>
          <pc:docMk/>
          <pc:sldMk cId="1590962901" sldId="2147479579"/>
        </pc:sldMkLst>
      </pc:sldChg>
      <pc:sldChg chg="modNotesTx">
        <pc:chgData name="James Codella" userId="c2ba3db3-0ec4-4311-b9fc-f3fbc79c844f" providerId="ADAL" clId="{6E9E40EB-E04B-394A-8DBB-ECB054E597CE}" dt="2024-09-25T13:21:18.288" v="1" actId="20577"/>
        <pc:sldMkLst>
          <pc:docMk/>
          <pc:sldMk cId="2963848701" sldId="2147482761"/>
        </pc:sldMkLst>
      </pc:sldChg>
    </pc:docChg>
  </pc:docChgLst>
  <pc:docChgLst>
    <pc:chgData name="Yohan Lasorsa" userId="b071d4ae-70b5-41a2-b77b-3fb60fe85d63" providerId="ADAL" clId="{5420EB83-1A49-6E4B-A9B5-2172367201E5}"/>
    <pc:docChg chg="undo custSel addSld delSld modSld delSection">
      <pc:chgData name="Yohan Lasorsa" userId="b071d4ae-70b5-41a2-b77b-3fb60fe85d63" providerId="ADAL" clId="{5420EB83-1A49-6E4B-A9B5-2172367201E5}" dt="2024-09-25T12:21:23.725" v="2842" actId="700"/>
      <pc:docMkLst>
        <pc:docMk/>
      </pc:docMkLst>
      <pc:sldChg chg="delSp modSp mod">
        <pc:chgData name="Yohan Lasorsa" userId="b071d4ae-70b5-41a2-b77b-3fb60fe85d63" providerId="ADAL" clId="{5420EB83-1A49-6E4B-A9B5-2172367201E5}" dt="2024-09-25T07:54:21.746" v="348" actId="1582"/>
        <pc:sldMkLst>
          <pc:docMk/>
          <pc:sldMk cId="1194866132" sldId="269"/>
        </pc:sldMkLst>
        <pc:spChg chg="mod">
          <ac:chgData name="Yohan Lasorsa" userId="b071d4ae-70b5-41a2-b77b-3fb60fe85d63" providerId="ADAL" clId="{5420EB83-1A49-6E4B-A9B5-2172367201E5}" dt="2024-09-25T07:54:08.211" v="347" actId="1582"/>
          <ac:spMkLst>
            <pc:docMk/>
            <pc:sldMk cId="1194866132" sldId="269"/>
            <ac:spMk id="5" creationId="{5D6C0BD6-283F-8D94-8D2F-1C69ADE20DE8}"/>
          </ac:spMkLst>
        </pc:spChg>
        <pc:spChg chg="mod topLvl">
          <ac:chgData name="Yohan Lasorsa" userId="b071d4ae-70b5-41a2-b77b-3fb60fe85d63" providerId="ADAL" clId="{5420EB83-1A49-6E4B-A9B5-2172367201E5}" dt="2024-09-25T07:54:21.746" v="348" actId="1582"/>
          <ac:spMkLst>
            <pc:docMk/>
            <pc:sldMk cId="1194866132" sldId="269"/>
            <ac:spMk id="6" creationId="{43AA7356-2A1E-EA09-4378-D2DC6EDAD584}"/>
          </ac:spMkLst>
        </pc:spChg>
        <pc:spChg chg="mod topLvl">
          <ac:chgData name="Yohan Lasorsa" userId="b071d4ae-70b5-41a2-b77b-3fb60fe85d63" providerId="ADAL" clId="{5420EB83-1A49-6E4B-A9B5-2172367201E5}" dt="2024-09-25T07:54:21.746" v="348" actId="1582"/>
          <ac:spMkLst>
            <pc:docMk/>
            <pc:sldMk cId="1194866132" sldId="269"/>
            <ac:spMk id="8" creationId="{7F4638AB-1DAF-FC44-73E6-9250EFE35D5C}"/>
          </ac:spMkLst>
        </pc:spChg>
        <pc:spChg chg="mod topLvl">
          <ac:chgData name="Yohan Lasorsa" userId="b071d4ae-70b5-41a2-b77b-3fb60fe85d63" providerId="ADAL" clId="{5420EB83-1A49-6E4B-A9B5-2172367201E5}" dt="2024-09-25T07:54:08.211" v="347" actId="1582"/>
          <ac:spMkLst>
            <pc:docMk/>
            <pc:sldMk cId="1194866132" sldId="269"/>
            <ac:spMk id="9" creationId="{551A409A-7EC6-7117-554C-639DF252A1A9}"/>
          </ac:spMkLst>
        </pc:spChg>
        <pc:spChg chg="mod topLvl">
          <ac:chgData name="Yohan Lasorsa" userId="b071d4ae-70b5-41a2-b77b-3fb60fe85d63" providerId="ADAL" clId="{5420EB83-1A49-6E4B-A9B5-2172367201E5}" dt="2024-09-25T07:51:18.361" v="221" actId="165"/>
          <ac:spMkLst>
            <pc:docMk/>
            <pc:sldMk cId="1194866132" sldId="269"/>
            <ac:spMk id="10" creationId="{8DD57FB2-C79B-98CC-7E30-9E12E7B12BA0}"/>
          </ac:spMkLst>
        </pc:spChg>
        <pc:spChg chg="mod topLvl">
          <ac:chgData name="Yohan Lasorsa" userId="b071d4ae-70b5-41a2-b77b-3fb60fe85d63" providerId="ADAL" clId="{5420EB83-1A49-6E4B-A9B5-2172367201E5}" dt="2024-09-25T07:54:08.211" v="347" actId="1582"/>
          <ac:spMkLst>
            <pc:docMk/>
            <pc:sldMk cId="1194866132" sldId="269"/>
            <ac:spMk id="11" creationId="{D6F38BE8-894D-B9B0-9DF5-6DA9799E0445}"/>
          </ac:spMkLst>
        </pc:spChg>
        <pc:spChg chg="mod topLvl">
          <ac:chgData name="Yohan Lasorsa" userId="b071d4ae-70b5-41a2-b77b-3fb60fe85d63" providerId="ADAL" clId="{5420EB83-1A49-6E4B-A9B5-2172367201E5}" dt="2024-09-25T07:54:08.211" v="347" actId="1582"/>
          <ac:spMkLst>
            <pc:docMk/>
            <pc:sldMk cId="1194866132" sldId="269"/>
            <ac:spMk id="12" creationId="{E31361B5-AABB-37E3-636F-9F96C56C9FEA}"/>
          </ac:spMkLst>
        </pc:spChg>
        <pc:spChg chg="mod topLvl">
          <ac:chgData name="Yohan Lasorsa" userId="b071d4ae-70b5-41a2-b77b-3fb60fe85d63" providerId="ADAL" clId="{5420EB83-1A49-6E4B-A9B5-2172367201E5}" dt="2024-09-25T07:51:15.087" v="220" actId="165"/>
          <ac:spMkLst>
            <pc:docMk/>
            <pc:sldMk cId="1194866132" sldId="269"/>
            <ac:spMk id="13" creationId="{378746EC-4A2E-2662-84CD-7F27E806ED5A}"/>
          </ac:spMkLst>
        </pc:spChg>
        <pc:spChg chg="mod topLvl">
          <ac:chgData name="Yohan Lasorsa" userId="b071d4ae-70b5-41a2-b77b-3fb60fe85d63" providerId="ADAL" clId="{5420EB83-1A49-6E4B-A9B5-2172367201E5}" dt="2024-09-25T07:51:21.621" v="222" actId="165"/>
          <ac:spMkLst>
            <pc:docMk/>
            <pc:sldMk cId="1194866132" sldId="269"/>
            <ac:spMk id="40" creationId="{7975950E-9EB3-76E3-D9E9-516CB7102732}"/>
          </ac:spMkLst>
        </pc:spChg>
        <pc:spChg chg="mod topLvl">
          <ac:chgData name="Yohan Lasorsa" userId="b071d4ae-70b5-41a2-b77b-3fb60fe85d63" providerId="ADAL" clId="{5420EB83-1A49-6E4B-A9B5-2172367201E5}" dt="2024-09-25T07:51:24.065" v="223" actId="165"/>
          <ac:spMkLst>
            <pc:docMk/>
            <pc:sldMk cId="1194866132" sldId="269"/>
            <ac:spMk id="41" creationId="{8884E6DA-791D-AEC0-0DAC-DCC19811A9F7}"/>
          </ac:spMkLst>
        </pc:spChg>
        <pc:spChg chg="mod topLvl">
          <ac:chgData name="Yohan Lasorsa" userId="b071d4ae-70b5-41a2-b77b-3fb60fe85d63" providerId="ADAL" clId="{5420EB83-1A49-6E4B-A9B5-2172367201E5}" dt="2024-09-25T07:51:26.632" v="224" actId="165"/>
          <ac:spMkLst>
            <pc:docMk/>
            <pc:sldMk cId="1194866132" sldId="269"/>
            <ac:spMk id="42" creationId="{B6309AE8-0AA9-4219-2C25-3B4366F253C7}"/>
          </ac:spMkLst>
        </pc:spChg>
        <pc:spChg chg="mod topLvl">
          <ac:chgData name="Yohan Lasorsa" userId="b071d4ae-70b5-41a2-b77b-3fb60fe85d63" providerId="ADAL" clId="{5420EB83-1A49-6E4B-A9B5-2172367201E5}" dt="2024-09-25T07:51:18.361" v="221" actId="165"/>
          <ac:spMkLst>
            <pc:docMk/>
            <pc:sldMk cId="1194866132" sldId="269"/>
            <ac:spMk id="76" creationId="{FF198F97-3D15-267F-2525-D85ADD8A5515}"/>
          </ac:spMkLst>
        </pc:spChg>
        <pc:spChg chg="mod topLvl">
          <ac:chgData name="Yohan Lasorsa" userId="b071d4ae-70b5-41a2-b77b-3fb60fe85d63" providerId="ADAL" clId="{5420EB83-1A49-6E4B-A9B5-2172367201E5}" dt="2024-09-25T07:51:15.087" v="220" actId="165"/>
          <ac:spMkLst>
            <pc:docMk/>
            <pc:sldMk cId="1194866132" sldId="269"/>
            <ac:spMk id="78" creationId="{B9AF7615-6F74-8CB9-EAF9-8FCBFFCB5FD6}"/>
          </ac:spMkLst>
        </pc:spChg>
        <pc:spChg chg="mod topLvl">
          <ac:chgData name="Yohan Lasorsa" userId="b071d4ae-70b5-41a2-b77b-3fb60fe85d63" providerId="ADAL" clId="{5420EB83-1A49-6E4B-A9B5-2172367201E5}" dt="2024-09-25T07:51:21.621" v="222" actId="165"/>
          <ac:spMkLst>
            <pc:docMk/>
            <pc:sldMk cId="1194866132" sldId="269"/>
            <ac:spMk id="80" creationId="{5E7D5A13-CB52-8F50-8C38-EE7247047C5F}"/>
          </ac:spMkLst>
        </pc:spChg>
        <pc:spChg chg="mod topLvl">
          <ac:chgData name="Yohan Lasorsa" userId="b071d4ae-70b5-41a2-b77b-3fb60fe85d63" providerId="ADAL" clId="{5420EB83-1A49-6E4B-A9B5-2172367201E5}" dt="2024-09-25T07:51:24.065" v="223" actId="165"/>
          <ac:spMkLst>
            <pc:docMk/>
            <pc:sldMk cId="1194866132" sldId="269"/>
            <ac:spMk id="82" creationId="{DB4D3191-FF47-44DC-5A37-1979A3CC712B}"/>
          </ac:spMkLst>
        </pc:spChg>
        <pc:spChg chg="mod topLvl">
          <ac:chgData name="Yohan Lasorsa" userId="b071d4ae-70b5-41a2-b77b-3fb60fe85d63" providerId="ADAL" clId="{5420EB83-1A49-6E4B-A9B5-2172367201E5}" dt="2024-09-25T07:51:26.632" v="224" actId="165"/>
          <ac:spMkLst>
            <pc:docMk/>
            <pc:sldMk cId="1194866132" sldId="269"/>
            <ac:spMk id="84" creationId="{F04AA7A8-952D-FBB4-0920-5321A82C5AB6}"/>
          </ac:spMkLst>
        </pc:spChg>
        <pc:grpChg chg="del">
          <ac:chgData name="Yohan Lasorsa" userId="b071d4ae-70b5-41a2-b77b-3fb60fe85d63" providerId="ADAL" clId="{5420EB83-1A49-6E4B-A9B5-2172367201E5}" dt="2024-09-25T07:51:26.632" v="224" actId="165"/>
          <ac:grpSpMkLst>
            <pc:docMk/>
            <pc:sldMk cId="1194866132" sldId="269"/>
            <ac:grpSpMk id="85" creationId="{8973303E-0A54-FD02-96FA-E67F8DE934BB}"/>
          </ac:grpSpMkLst>
        </pc:grpChg>
        <pc:grpChg chg="del">
          <ac:chgData name="Yohan Lasorsa" userId="b071d4ae-70b5-41a2-b77b-3fb60fe85d63" providerId="ADAL" clId="{5420EB83-1A49-6E4B-A9B5-2172367201E5}" dt="2024-09-25T07:51:24.065" v="223" actId="165"/>
          <ac:grpSpMkLst>
            <pc:docMk/>
            <pc:sldMk cId="1194866132" sldId="269"/>
            <ac:grpSpMk id="86" creationId="{14D08596-381B-CE0C-BA2B-B94D1B6D3C97}"/>
          </ac:grpSpMkLst>
        </pc:grpChg>
        <pc:grpChg chg="del">
          <ac:chgData name="Yohan Lasorsa" userId="b071d4ae-70b5-41a2-b77b-3fb60fe85d63" providerId="ADAL" clId="{5420EB83-1A49-6E4B-A9B5-2172367201E5}" dt="2024-09-25T07:51:21.621" v="222" actId="165"/>
          <ac:grpSpMkLst>
            <pc:docMk/>
            <pc:sldMk cId="1194866132" sldId="269"/>
            <ac:grpSpMk id="87" creationId="{01F664D2-BD91-6551-9909-C1A05705E74C}"/>
          </ac:grpSpMkLst>
        </pc:grpChg>
        <pc:grpChg chg="del mod">
          <ac:chgData name="Yohan Lasorsa" userId="b071d4ae-70b5-41a2-b77b-3fb60fe85d63" providerId="ADAL" clId="{5420EB83-1A49-6E4B-A9B5-2172367201E5}" dt="2024-09-25T07:51:18.361" v="221" actId="165"/>
          <ac:grpSpMkLst>
            <pc:docMk/>
            <pc:sldMk cId="1194866132" sldId="269"/>
            <ac:grpSpMk id="88" creationId="{3E49487E-2519-91F0-8790-AA1E50C25471}"/>
          </ac:grpSpMkLst>
        </pc:grpChg>
        <pc:grpChg chg="del">
          <ac:chgData name="Yohan Lasorsa" userId="b071d4ae-70b5-41a2-b77b-3fb60fe85d63" providerId="ADAL" clId="{5420EB83-1A49-6E4B-A9B5-2172367201E5}" dt="2024-09-25T07:51:15.087" v="220" actId="165"/>
          <ac:grpSpMkLst>
            <pc:docMk/>
            <pc:sldMk cId="1194866132" sldId="269"/>
            <ac:grpSpMk id="89" creationId="{968A36E0-C01F-98CA-80E1-937AC9D25E96}"/>
          </ac:grpSpMkLst>
        </pc:grpChg>
      </pc:sldChg>
      <pc:sldChg chg="modSp mod">
        <pc:chgData name="Yohan Lasorsa" userId="b071d4ae-70b5-41a2-b77b-3fb60fe85d63" providerId="ADAL" clId="{5420EB83-1A49-6E4B-A9B5-2172367201E5}" dt="2024-09-24T14:41:37.150" v="43" actId="2711"/>
        <pc:sldMkLst>
          <pc:docMk/>
          <pc:sldMk cId="1447440299" sldId="286"/>
        </pc:sldMkLst>
        <pc:spChg chg="mod">
          <ac:chgData name="Yohan Lasorsa" userId="b071d4ae-70b5-41a2-b77b-3fb60fe85d63" providerId="ADAL" clId="{5420EB83-1A49-6E4B-A9B5-2172367201E5}" dt="2024-09-24T14:41:37.150" v="43" actId="2711"/>
          <ac:spMkLst>
            <pc:docMk/>
            <pc:sldMk cId="1447440299" sldId="286"/>
            <ac:spMk id="9" creationId="{DA16EDA3-956C-89A5-651C-D33CBE319C4A}"/>
          </ac:spMkLst>
        </pc:spChg>
        <pc:spChg chg="mod">
          <ac:chgData name="Yohan Lasorsa" userId="b071d4ae-70b5-41a2-b77b-3fb60fe85d63" providerId="ADAL" clId="{5420EB83-1A49-6E4B-A9B5-2172367201E5}" dt="2024-09-24T14:41:37.150" v="43" actId="2711"/>
          <ac:spMkLst>
            <pc:docMk/>
            <pc:sldMk cId="1447440299" sldId="286"/>
            <ac:spMk id="10" creationId="{91C1B41F-8A48-F98F-26AB-BBBE4C2FE40C}"/>
          </ac:spMkLst>
        </pc:spChg>
        <pc:spChg chg="mod">
          <ac:chgData name="Yohan Lasorsa" userId="b071d4ae-70b5-41a2-b77b-3fb60fe85d63" providerId="ADAL" clId="{5420EB83-1A49-6E4B-A9B5-2172367201E5}" dt="2024-09-24T14:41:37.150" v="43" actId="2711"/>
          <ac:spMkLst>
            <pc:docMk/>
            <pc:sldMk cId="1447440299" sldId="286"/>
            <ac:spMk id="13" creationId="{72876064-7E90-67CC-D863-5A913F56D6A3}"/>
          </ac:spMkLst>
        </pc:spChg>
        <pc:spChg chg="mod">
          <ac:chgData name="Yohan Lasorsa" userId="b071d4ae-70b5-41a2-b77b-3fb60fe85d63" providerId="ADAL" clId="{5420EB83-1A49-6E4B-A9B5-2172367201E5}" dt="2024-09-24T14:41:37.150" v="43" actId="2711"/>
          <ac:spMkLst>
            <pc:docMk/>
            <pc:sldMk cId="1447440299" sldId="286"/>
            <ac:spMk id="14" creationId="{3576FE0C-7F23-B892-AE25-48F56F75F42A}"/>
          </ac:spMkLst>
        </pc:spChg>
        <pc:spChg chg="mod">
          <ac:chgData name="Yohan Lasorsa" userId="b071d4ae-70b5-41a2-b77b-3fb60fe85d63" providerId="ADAL" clId="{5420EB83-1A49-6E4B-A9B5-2172367201E5}" dt="2024-09-24T14:41:22.670" v="42" actId="2711"/>
          <ac:spMkLst>
            <pc:docMk/>
            <pc:sldMk cId="1447440299" sldId="286"/>
            <ac:spMk id="15" creationId="{FC2D5F85-6A85-06B3-B5D5-F788A55AA784}"/>
          </ac:spMkLst>
        </pc:spChg>
        <pc:spChg chg="mod">
          <ac:chgData name="Yohan Lasorsa" userId="b071d4ae-70b5-41a2-b77b-3fb60fe85d63" providerId="ADAL" clId="{5420EB83-1A49-6E4B-A9B5-2172367201E5}" dt="2024-09-24T14:41:22.670" v="42" actId="2711"/>
          <ac:spMkLst>
            <pc:docMk/>
            <pc:sldMk cId="1447440299" sldId="286"/>
            <ac:spMk id="124" creationId="{9FCFDDA6-D462-0646-C14F-8B1ECABD3B1E}"/>
          </ac:spMkLst>
        </pc:spChg>
        <pc:spChg chg="mod">
          <ac:chgData name="Yohan Lasorsa" userId="b071d4ae-70b5-41a2-b77b-3fb60fe85d63" providerId="ADAL" clId="{5420EB83-1A49-6E4B-A9B5-2172367201E5}" dt="2024-09-24T14:41:22.670" v="42" actId="2711"/>
          <ac:spMkLst>
            <pc:docMk/>
            <pc:sldMk cId="1447440299" sldId="286"/>
            <ac:spMk id="125" creationId="{64687897-2F7F-8609-D78E-1BF9EAC92CF5}"/>
          </ac:spMkLst>
        </pc:spChg>
      </pc:sldChg>
      <pc:sldChg chg="addSp delSp modSp mod">
        <pc:chgData name="Yohan Lasorsa" userId="b071d4ae-70b5-41a2-b77b-3fb60fe85d63" providerId="ADAL" clId="{5420EB83-1A49-6E4B-A9B5-2172367201E5}" dt="2024-09-25T08:05:14.552" v="368" actId="22"/>
        <pc:sldMkLst>
          <pc:docMk/>
          <pc:sldMk cId="4178565498" sldId="2051"/>
        </pc:sldMkLst>
        <pc:spChg chg="add del">
          <ac:chgData name="Yohan Lasorsa" userId="b071d4ae-70b5-41a2-b77b-3fb60fe85d63" providerId="ADAL" clId="{5420EB83-1A49-6E4B-A9B5-2172367201E5}" dt="2024-09-25T08:05:09.295" v="366" actId="22"/>
          <ac:spMkLst>
            <pc:docMk/>
            <pc:sldMk cId="4178565498" sldId="2051"/>
            <ac:spMk id="3" creationId="{77AC43EB-2EB7-9CAA-2607-94412249B5FF}"/>
          </ac:spMkLst>
        </pc:spChg>
        <pc:spChg chg="add del">
          <ac:chgData name="Yohan Lasorsa" userId="b071d4ae-70b5-41a2-b77b-3fb60fe85d63" providerId="ADAL" clId="{5420EB83-1A49-6E4B-A9B5-2172367201E5}" dt="2024-09-25T08:05:14.552" v="368" actId="22"/>
          <ac:spMkLst>
            <pc:docMk/>
            <pc:sldMk cId="4178565498" sldId="2051"/>
            <ac:spMk id="5" creationId="{C929C580-24C0-4BDE-5B59-463E9B1827E4}"/>
          </ac:spMkLst>
        </pc:spChg>
        <pc:spChg chg="mod">
          <ac:chgData name="Yohan Lasorsa" userId="b071d4ae-70b5-41a2-b77b-3fb60fe85d63" providerId="ADAL" clId="{5420EB83-1A49-6E4B-A9B5-2172367201E5}" dt="2024-09-24T14:43:44.146" v="46" actId="6549"/>
          <ac:spMkLst>
            <pc:docMk/>
            <pc:sldMk cId="4178565498" sldId="2051"/>
            <ac:spMk id="7" creationId="{61F6BD0B-C4D8-42DE-A3A7-50D8219CE639}"/>
          </ac:spMkLst>
        </pc:spChg>
      </pc:sldChg>
      <pc:sldChg chg="delSp modSp mod">
        <pc:chgData name="Yohan Lasorsa" userId="b071d4ae-70b5-41a2-b77b-3fb60fe85d63" providerId="ADAL" clId="{5420EB83-1A49-6E4B-A9B5-2172367201E5}" dt="2024-09-24T14:33:26.514" v="6" actId="478"/>
        <pc:sldMkLst>
          <pc:docMk/>
          <pc:sldMk cId="564236014" sldId="2147479576"/>
        </pc:sldMkLst>
        <pc:spChg chg="del mod">
          <ac:chgData name="Yohan Lasorsa" userId="b071d4ae-70b5-41a2-b77b-3fb60fe85d63" providerId="ADAL" clId="{5420EB83-1A49-6E4B-A9B5-2172367201E5}" dt="2024-09-24T14:33:26.514" v="6" actId="478"/>
          <ac:spMkLst>
            <pc:docMk/>
            <pc:sldMk cId="564236014" sldId="2147479576"/>
            <ac:spMk id="4" creationId="{6434ADB3-07C2-D262-039C-C9D31D8A6180}"/>
          </ac:spMkLst>
        </pc:spChg>
        <pc:spChg chg="mod">
          <ac:chgData name="Yohan Lasorsa" userId="b071d4ae-70b5-41a2-b77b-3fb60fe85d63" providerId="ADAL" clId="{5420EB83-1A49-6E4B-A9B5-2172367201E5}" dt="2024-09-24T14:33:06.185" v="2" actId="14100"/>
          <ac:spMkLst>
            <pc:docMk/>
            <pc:sldMk cId="564236014" sldId="2147479576"/>
            <ac:spMk id="8" creationId="{1A00D557-17EB-82E0-1FE5-B5AAC825B38C}"/>
          </ac:spMkLst>
        </pc:spChg>
      </pc:sldChg>
      <pc:sldChg chg="modSp">
        <pc:chgData name="Yohan Lasorsa" userId="b071d4ae-70b5-41a2-b77b-3fb60fe85d63" providerId="ADAL" clId="{5420EB83-1A49-6E4B-A9B5-2172367201E5}" dt="2024-09-25T08:20:29.363" v="562" actId="207"/>
        <pc:sldMkLst>
          <pc:docMk/>
          <pc:sldMk cId="1590962901" sldId="2147479579"/>
        </pc:sldMkLst>
        <pc:spChg chg="mod">
          <ac:chgData name="Yohan Lasorsa" userId="b071d4ae-70b5-41a2-b77b-3fb60fe85d63" providerId="ADAL" clId="{5420EB83-1A49-6E4B-A9B5-2172367201E5}" dt="2024-09-25T08:20:18.473" v="559" actId="207"/>
          <ac:spMkLst>
            <pc:docMk/>
            <pc:sldMk cId="1590962901" sldId="2147479579"/>
            <ac:spMk id="6" creationId="{0F4DE09A-8DD9-EB4C-167F-1225F55482F5}"/>
          </ac:spMkLst>
        </pc:spChg>
        <pc:spChg chg="mod">
          <ac:chgData name="Yohan Lasorsa" userId="b071d4ae-70b5-41a2-b77b-3fb60fe85d63" providerId="ADAL" clId="{5420EB83-1A49-6E4B-A9B5-2172367201E5}" dt="2024-09-25T08:20:22.102" v="560" actId="207"/>
          <ac:spMkLst>
            <pc:docMk/>
            <pc:sldMk cId="1590962901" sldId="2147479579"/>
            <ac:spMk id="7" creationId="{42BA79FB-5B73-5CA6-C881-5D7ABBC1D5E5}"/>
          </ac:spMkLst>
        </pc:spChg>
        <pc:spChg chg="mod">
          <ac:chgData name="Yohan Lasorsa" userId="b071d4ae-70b5-41a2-b77b-3fb60fe85d63" providerId="ADAL" clId="{5420EB83-1A49-6E4B-A9B5-2172367201E5}" dt="2024-09-25T08:20:24.721" v="561" actId="207"/>
          <ac:spMkLst>
            <pc:docMk/>
            <pc:sldMk cId="1590962901" sldId="2147479579"/>
            <ac:spMk id="9" creationId="{85ED0F08-774D-895D-89EE-006AA2CD1D09}"/>
          </ac:spMkLst>
        </pc:spChg>
        <pc:spChg chg="mod">
          <ac:chgData name="Yohan Lasorsa" userId="b071d4ae-70b5-41a2-b77b-3fb60fe85d63" providerId="ADAL" clId="{5420EB83-1A49-6E4B-A9B5-2172367201E5}" dt="2024-09-25T08:20:29.363" v="562" actId="207"/>
          <ac:spMkLst>
            <pc:docMk/>
            <pc:sldMk cId="1590962901" sldId="2147479579"/>
            <ac:spMk id="11" creationId="{FFF238C0-3791-A4FD-9940-32302FC8D4DF}"/>
          </ac:spMkLst>
        </pc:spChg>
      </pc:sldChg>
      <pc:sldChg chg="modSp del">
        <pc:chgData name="Yohan Lasorsa" userId="b071d4ae-70b5-41a2-b77b-3fb60fe85d63" providerId="ADAL" clId="{5420EB83-1A49-6E4B-A9B5-2172367201E5}" dt="2024-09-25T08:20:05.822" v="558" actId="2696"/>
        <pc:sldMkLst>
          <pc:docMk/>
          <pc:sldMk cId="562445022" sldId="2147479583"/>
        </pc:sldMkLst>
        <pc:picChg chg="mod">
          <ac:chgData name="Yohan Lasorsa" userId="b071d4ae-70b5-41a2-b77b-3fb60fe85d63" providerId="ADAL" clId="{5420EB83-1A49-6E4B-A9B5-2172367201E5}" dt="2024-09-24T14:38:49.567" v="26" actId="1036"/>
          <ac:picMkLst>
            <pc:docMk/>
            <pc:sldMk cId="562445022" sldId="2147479583"/>
            <ac:picMk id="2" creationId="{A129FAAB-DE51-958D-2F95-A35703DEF925}"/>
          </ac:picMkLst>
        </pc:picChg>
      </pc:sldChg>
      <pc:sldChg chg="modSp add mod modClrScheme chgLayout">
        <pc:chgData name="Yohan Lasorsa" userId="b071d4ae-70b5-41a2-b77b-3fb60fe85d63" providerId="ADAL" clId="{5420EB83-1A49-6E4B-A9B5-2172367201E5}" dt="2024-09-25T12:19:40.423" v="2832" actId="700"/>
        <pc:sldMkLst>
          <pc:docMk/>
          <pc:sldMk cId="2513906496" sldId="2147479593"/>
        </pc:sldMkLst>
        <pc:spChg chg="mod ord">
          <ac:chgData name="Yohan Lasorsa" userId="b071d4ae-70b5-41a2-b77b-3fb60fe85d63" providerId="ADAL" clId="{5420EB83-1A49-6E4B-A9B5-2172367201E5}" dt="2024-09-25T12:19:40.423" v="2832" actId="700"/>
          <ac:spMkLst>
            <pc:docMk/>
            <pc:sldMk cId="2513906496" sldId="2147479593"/>
            <ac:spMk id="3" creationId="{E36E7D06-478A-D459-E2D9-251A475ABA83}"/>
          </ac:spMkLst>
        </pc:spChg>
      </pc:sldChg>
      <pc:sldChg chg="modSp add mod modNotesTx">
        <pc:chgData name="Yohan Lasorsa" userId="b071d4ae-70b5-41a2-b77b-3fb60fe85d63" providerId="ADAL" clId="{5420EB83-1A49-6E4B-A9B5-2172367201E5}" dt="2024-09-25T10:20:46.840" v="2830" actId="20577"/>
        <pc:sldMkLst>
          <pc:docMk/>
          <pc:sldMk cId="563941795" sldId="2147479623"/>
        </pc:sldMkLst>
        <pc:spChg chg="mod">
          <ac:chgData name="Yohan Lasorsa" userId="b071d4ae-70b5-41a2-b77b-3fb60fe85d63" providerId="ADAL" clId="{5420EB83-1A49-6E4B-A9B5-2172367201E5}" dt="2024-09-25T08:21:16.674" v="590"/>
          <ac:spMkLst>
            <pc:docMk/>
            <pc:sldMk cId="563941795" sldId="2147479623"/>
            <ac:spMk id="3" creationId="{D84B1573-B10E-8442-949F-1CC45E5C646D}"/>
          </ac:spMkLst>
        </pc:spChg>
      </pc:sldChg>
      <pc:sldChg chg="modSp add mod modNotesTx">
        <pc:chgData name="Yohan Lasorsa" userId="b071d4ae-70b5-41a2-b77b-3fb60fe85d63" providerId="ADAL" clId="{5420EB83-1A49-6E4B-A9B5-2172367201E5}" dt="2024-09-25T08:52:11.133" v="1355"/>
        <pc:sldMkLst>
          <pc:docMk/>
          <pc:sldMk cId="2450920934" sldId="2147479624"/>
        </pc:sldMkLst>
        <pc:spChg chg="mod">
          <ac:chgData name="Yohan Lasorsa" userId="b071d4ae-70b5-41a2-b77b-3fb60fe85d63" providerId="ADAL" clId="{5420EB83-1A49-6E4B-A9B5-2172367201E5}" dt="2024-09-25T07:37:45.532" v="182" actId="207"/>
          <ac:spMkLst>
            <pc:docMk/>
            <pc:sldMk cId="2450920934" sldId="2147479624"/>
            <ac:spMk id="2" creationId="{39464CBE-F5ED-F6DB-73B9-1CBB5C1FE579}"/>
          </ac:spMkLst>
        </pc:spChg>
        <pc:spChg chg="mod">
          <ac:chgData name="Yohan Lasorsa" userId="b071d4ae-70b5-41a2-b77b-3fb60fe85d63" providerId="ADAL" clId="{5420EB83-1A49-6E4B-A9B5-2172367201E5}" dt="2024-09-25T07:37:32.173" v="180" actId="207"/>
          <ac:spMkLst>
            <pc:docMk/>
            <pc:sldMk cId="2450920934" sldId="2147479624"/>
            <ac:spMk id="4" creationId="{EF11327C-6472-61C1-F0FE-AFAAA152F908}"/>
          </ac:spMkLst>
        </pc:spChg>
        <pc:spChg chg="mod">
          <ac:chgData name="Yohan Lasorsa" userId="b071d4ae-70b5-41a2-b77b-3fb60fe85d63" providerId="ADAL" clId="{5420EB83-1A49-6E4B-A9B5-2172367201E5}" dt="2024-09-25T07:36:07.895" v="177" actId="20577"/>
          <ac:spMkLst>
            <pc:docMk/>
            <pc:sldMk cId="2450920934" sldId="2147479624"/>
            <ac:spMk id="5" creationId="{67F84B5E-4DC1-68EF-F108-A78D333477AE}"/>
          </ac:spMkLst>
        </pc:spChg>
      </pc:sldChg>
      <pc:sldChg chg="addSp delSp modSp add mod modNotesTx">
        <pc:chgData name="Yohan Lasorsa" userId="b071d4ae-70b5-41a2-b77b-3fb60fe85d63" providerId="ADAL" clId="{5420EB83-1A49-6E4B-A9B5-2172367201E5}" dt="2024-09-25T08:34:53.478" v="675" actId="207"/>
        <pc:sldMkLst>
          <pc:docMk/>
          <pc:sldMk cId="1893630235" sldId="2147481998"/>
        </pc:sldMkLst>
        <pc:spChg chg="mod">
          <ac:chgData name="Yohan Lasorsa" userId="b071d4ae-70b5-41a2-b77b-3fb60fe85d63" providerId="ADAL" clId="{5420EB83-1A49-6E4B-A9B5-2172367201E5}" dt="2024-09-25T08:17:14.345" v="532" actId="27636"/>
          <ac:spMkLst>
            <pc:docMk/>
            <pc:sldMk cId="1893630235" sldId="2147481998"/>
            <ac:spMk id="2" creationId="{B1A0635D-3F52-0EA9-C8CC-FACB11F342D5}"/>
          </ac:spMkLst>
        </pc:spChg>
        <pc:spChg chg="add mod">
          <ac:chgData name="Yohan Lasorsa" userId="b071d4ae-70b5-41a2-b77b-3fb60fe85d63" providerId="ADAL" clId="{5420EB83-1A49-6E4B-A9B5-2172367201E5}" dt="2024-09-25T08:14:04.604" v="410"/>
          <ac:spMkLst>
            <pc:docMk/>
            <pc:sldMk cId="1893630235" sldId="2147481998"/>
            <ac:spMk id="3" creationId="{3F9D9325-0939-A889-E49C-2538EC340792}"/>
          </ac:spMkLst>
        </pc:spChg>
        <pc:spChg chg="add mod">
          <ac:chgData name="Yohan Lasorsa" userId="b071d4ae-70b5-41a2-b77b-3fb60fe85d63" providerId="ADAL" clId="{5420EB83-1A49-6E4B-A9B5-2172367201E5}" dt="2024-09-25T08:14:04.604" v="410"/>
          <ac:spMkLst>
            <pc:docMk/>
            <pc:sldMk cId="1893630235" sldId="2147481998"/>
            <ac:spMk id="4" creationId="{E62222AF-8B99-5F2C-557A-9FDC12414FC8}"/>
          </ac:spMkLst>
        </pc:spChg>
        <pc:spChg chg="mod">
          <ac:chgData name="Yohan Lasorsa" userId="b071d4ae-70b5-41a2-b77b-3fb60fe85d63" providerId="ADAL" clId="{5420EB83-1A49-6E4B-A9B5-2172367201E5}" dt="2024-09-25T08:34:51.111" v="674" actId="207"/>
          <ac:spMkLst>
            <pc:docMk/>
            <pc:sldMk cId="1893630235" sldId="2147481998"/>
            <ac:spMk id="5" creationId="{F994C942-9C50-9C15-0F5B-983B31B5DBA2}"/>
          </ac:spMkLst>
        </pc:spChg>
        <pc:spChg chg="mod">
          <ac:chgData name="Yohan Lasorsa" userId="b071d4ae-70b5-41a2-b77b-3fb60fe85d63" providerId="ADAL" clId="{5420EB83-1A49-6E4B-A9B5-2172367201E5}" dt="2024-09-25T08:13:21.053" v="406" actId="108"/>
          <ac:spMkLst>
            <pc:docMk/>
            <pc:sldMk cId="1893630235" sldId="2147481998"/>
            <ac:spMk id="8" creationId="{38B66FDB-3EF6-811C-A133-73979C7BED3C}"/>
          </ac:spMkLst>
        </pc:spChg>
        <pc:spChg chg="mod">
          <ac:chgData name="Yohan Lasorsa" userId="b071d4ae-70b5-41a2-b77b-3fb60fe85d63" providerId="ADAL" clId="{5420EB83-1A49-6E4B-A9B5-2172367201E5}" dt="2024-09-25T08:19:38.697" v="556" actId="1035"/>
          <ac:spMkLst>
            <pc:docMk/>
            <pc:sldMk cId="1893630235" sldId="2147481998"/>
            <ac:spMk id="10" creationId="{D90F46B2-7491-DD6E-AB64-3568F9D92783}"/>
          </ac:spMkLst>
        </pc:spChg>
        <pc:spChg chg="add mod">
          <ac:chgData name="Yohan Lasorsa" userId="b071d4ae-70b5-41a2-b77b-3fb60fe85d63" providerId="ADAL" clId="{5420EB83-1A49-6E4B-A9B5-2172367201E5}" dt="2024-09-25T08:14:04.604" v="410"/>
          <ac:spMkLst>
            <pc:docMk/>
            <pc:sldMk cId="1893630235" sldId="2147481998"/>
            <ac:spMk id="11" creationId="{BA7AFEDF-F983-EC34-94A8-537B182526BD}"/>
          </ac:spMkLst>
        </pc:spChg>
        <pc:spChg chg="add mod">
          <ac:chgData name="Yohan Lasorsa" userId="b071d4ae-70b5-41a2-b77b-3fb60fe85d63" providerId="ADAL" clId="{5420EB83-1A49-6E4B-A9B5-2172367201E5}" dt="2024-09-25T08:19:38.697" v="556" actId="1035"/>
          <ac:spMkLst>
            <pc:docMk/>
            <pc:sldMk cId="1893630235" sldId="2147481998"/>
            <ac:spMk id="14" creationId="{AC097756-7B47-7848-1B90-D7AC6A60DBDD}"/>
          </ac:spMkLst>
        </pc:spChg>
        <pc:spChg chg="add mod">
          <ac:chgData name="Yohan Lasorsa" userId="b071d4ae-70b5-41a2-b77b-3fb60fe85d63" providerId="ADAL" clId="{5420EB83-1A49-6E4B-A9B5-2172367201E5}" dt="2024-09-25T08:19:38.697" v="556" actId="1035"/>
          <ac:spMkLst>
            <pc:docMk/>
            <pc:sldMk cId="1893630235" sldId="2147481998"/>
            <ac:spMk id="15" creationId="{20ACDEE2-FF5B-BEDF-C210-E02190AA82C9}"/>
          </ac:spMkLst>
        </pc:spChg>
        <pc:spChg chg="mod">
          <ac:chgData name="Yohan Lasorsa" userId="b071d4ae-70b5-41a2-b77b-3fb60fe85d63" providerId="ADAL" clId="{5420EB83-1A49-6E4B-A9B5-2172367201E5}" dt="2024-09-25T08:19:38.697" v="556" actId="1035"/>
          <ac:spMkLst>
            <pc:docMk/>
            <pc:sldMk cId="1893630235" sldId="2147481998"/>
            <ac:spMk id="16" creationId="{C9E7280C-0F4F-CC5C-27A4-C66CB78310B5}"/>
          </ac:spMkLst>
        </pc:spChg>
        <pc:spChg chg="add mod">
          <ac:chgData name="Yohan Lasorsa" userId="b071d4ae-70b5-41a2-b77b-3fb60fe85d63" providerId="ADAL" clId="{5420EB83-1A49-6E4B-A9B5-2172367201E5}" dt="2024-09-25T08:19:38.697" v="556" actId="1035"/>
          <ac:spMkLst>
            <pc:docMk/>
            <pc:sldMk cId="1893630235" sldId="2147481998"/>
            <ac:spMk id="17" creationId="{B3B1DE0A-55EA-1A87-A713-895F59E0EA6E}"/>
          </ac:spMkLst>
        </pc:spChg>
        <pc:spChg chg="mod">
          <ac:chgData name="Yohan Lasorsa" userId="b071d4ae-70b5-41a2-b77b-3fb60fe85d63" providerId="ADAL" clId="{5420EB83-1A49-6E4B-A9B5-2172367201E5}" dt="2024-09-25T08:19:38.697" v="556" actId="1035"/>
          <ac:spMkLst>
            <pc:docMk/>
            <pc:sldMk cId="1893630235" sldId="2147481998"/>
            <ac:spMk id="30" creationId="{7DBEB3FF-CF41-4BCC-BEF2-A766AFCBF67D}"/>
          </ac:spMkLst>
        </pc:spChg>
        <pc:spChg chg="mod">
          <ac:chgData name="Yohan Lasorsa" userId="b071d4ae-70b5-41a2-b77b-3fb60fe85d63" providerId="ADAL" clId="{5420EB83-1A49-6E4B-A9B5-2172367201E5}" dt="2024-09-25T08:19:38.697" v="556" actId="1035"/>
          <ac:spMkLst>
            <pc:docMk/>
            <pc:sldMk cId="1893630235" sldId="2147481998"/>
            <ac:spMk id="31" creationId="{6C621C7B-F225-F38C-243A-CCA56EFA7A4D}"/>
          </ac:spMkLst>
        </pc:spChg>
        <pc:spChg chg="mod">
          <ac:chgData name="Yohan Lasorsa" userId="b071d4ae-70b5-41a2-b77b-3fb60fe85d63" providerId="ADAL" clId="{5420EB83-1A49-6E4B-A9B5-2172367201E5}" dt="2024-09-25T08:19:38.697" v="556" actId="1035"/>
          <ac:spMkLst>
            <pc:docMk/>
            <pc:sldMk cId="1893630235" sldId="2147481998"/>
            <ac:spMk id="32" creationId="{60B10178-25FD-FC9E-3BFE-2F529DFE5A8C}"/>
          </ac:spMkLst>
        </pc:spChg>
        <pc:spChg chg="mod">
          <ac:chgData name="Yohan Lasorsa" userId="b071d4ae-70b5-41a2-b77b-3fb60fe85d63" providerId="ADAL" clId="{5420EB83-1A49-6E4B-A9B5-2172367201E5}" dt="2024-09-25T08:19:38.697" v="556" actId="1035"/>
          <ac:spMkLst>
            <pc:docMk/>
            <pc:sldMk cId="1893630235" sldId="2147481998"/>
            <ac:spMk id="40" creationId="{9E36B2CE-6E03-D882-FE22-23FC82F2F4DE}"/>
          </ac:spMkLst>
        </pc:spChg>
        <pc:spChg chg="mod">
          <ac:chgData name="Yohan Lasorsa" userId="b071d4ae-70b5-41a2-b77b-3fb60fe85d63" providerId="ADAL" clId="{5420EB83-1A49-6E4B-A9B5-2172367201E5}" dt="2024-09-25T08:34:53.478" v="675" actId="207"/>
          <ac:spMkLst>
            <pc:docMk/>
            <pc:sldMk cId="1893630235" sldId="2147481998"/>
            <ac:spMk id="54" creationId="{807340A4-A18C-9D3F-42B2-993CB51B5ABB}"/>
          </ac:spMkLst>
        </pc:spChg>
        <pc:spChg chg="mod">
          <ac:chgData name="Yohan Lasorsa" userId="b071d4ae-70b5-41a2-b77b-3fb60fe85d63" providerId="ADAL" clId="{5420EB83-1A49-6E4B-A9B5-2172367201E5}" dt="2024-09-25T08:13:36.006" v="407" actId="1076"/>
          <ac:spMkLst>
            <pc:docMk/>
            <pc:sldMk cId="1893630235" sldId="2147481998"/>
            <ac:spMk id="55" creationId="{163FA5AF-6906-A11F-0916-E6CE46799023}"/>
          </ac:spMkLst>
        </pc:spChg>
        <pc:spChg chg="mod">
          <ac:chgData name="Yohan Lasorsa" userId="b071d4ae-70b5-41a2-b77b-3fb60fe85d63" providerId="ADAL" clId="{5420EB83-1A49-6E4B-A9B5-2172367201E5}" dt="2024-09-25T08:19:14.154" v="551" actId="20577"/>
          <ac:spMkLst>
            <pc:docMk/>
            <pc:sldMk cId="1893630235" sldId="2147481998"/>
            <ac:spMk id="56" creationId="{396D668F-6B97-1623-F01F-A01DA8C31D5A}"/>
          </ac:spMkLst>
        </pc:spChg>
        <pc:spChg chg="mod">
          <ac:chgData name="Yohan Lasorsa" userId="b071d4ae-70b5-41a2-b77b-3fb60fe85d63" providerId="ADAL" clId="{5420EB83-1A49-6E4B-A9B5-2172367201E5}" dt="2024-09-25T08:19:45.306" v="557" actId="14100"/>
          <ac:spMkLst>
            <pc:docMk/>
            <pc:sldMk cId="1893630235" sldId="2147481998"/>
            <ac:spMk id="58" creationId="{518E9BAA-2B40-EFC8-9421-81774EDD4B18}"/>
          </ac:spMkLst>
        </pc:spChg>
        <pc:spChg chg="mod">
          <ac:chgData name="Yohan Lasorsa" userId="b071d4ae-70b5-41a2-b77b-3fb60fe85d63" providerId="ADAL" clId="{5420EB83-1A49-6E4B-A9B5-2172367201E5}" dt="2024-09-25T08:19:38.697" v="556" actId="1035"/>
          <ac:spMkLst>
            <pc:docMk/>
            <pc:sldMk cId="1893630235" sldId="2147481998"/>
            <ac:spMk id="59" creationId="{E385623D-DD00-7E55-38D9-444643CB9E47}"/>
          </ac:spMkLst>
        </pc:spChg>
        <pc:grpChg chg="del">
          <ac:chgData name="Yohan Lasorsa" userId="b071d4ae-70b5-41a2-b77b-3fb60fe85d63" providerId="ADAL" clId="{5420EB83-1A49-6E4B-A9B5-2172367201E5}" dt="2024-09-25T08:14:14.505" v="411" actId="165"/>
          <ac:grpSpMkLst>
            <pc:docMk/>
            <pc:sldMk cId="1893630235" sldId="2147481998"/>
            <ac:grpSpMk id="71" creationId="{C63D575F-7FCD-15CE-8062-3B49E061B4EE}"/>
          </ac:grpSpMkLst>
        </pc:grpChg>
        <pc:picChg chg="mod">
          <ac:chgData name="Yohan Lasorsa" userId="b071d4ae-70b5-41a2-b77b-3fb60fe85d63" providerId="ADAL" clId="{5420EB83-1A49-6E4B-A9B5-2172367201E5}" dt="2024-09-25T08:19:38.697" v="556" actId="1035"/>
          <ac:picMkLst>
            <pc:docMk/>
            <pc:sldMk cId="1893630235" sldId="2147481998"/>
            <ac:picMk id="6" creationId="{44658643-7329-A195-163C-667472C0857C}"/>
          </ac:picMkLst>
        </pc:picChg>
        <pc:picChg chg="add mod">
          <ac:chgData name="Yohan Lasorsa" userId="b071d4ae-70b5-41a2-b77b-3fb60fe85d63" providerId="ADAL" clId="{5420EB83-1A49-6E4B-A9B5-2172367201E5}" dt="2024-09-25T08:14:04.604" v="410"/>
          <ac:picMkLst>
            <pc:docMk/>
            <pc:sldMk cId="1893630235" sldId="2147481998"/>
            <ac:picMk id="12" creationId="{052ED2B4-3B88-10B0-AA17-80CBF5CE631D}"/>
          </ac:picMkLst>
        </pc:picChg>
        <pc:picChg chg="mod">
          <ac:chgData name="Yohan Lasorsa" userId="b071d4ae-70b5-41a2-b77b-3fb60fe85d63" providerId="ADAL" clId="{5420EB83-1A49-6E4B-A9B5-2172367201E5}" dt="2024-09-25T08:19:38.697" v="556" actId="1035"/>
          <ac:picMkLst>
            <pc:docMk/>
            <pc:sldMk cId="1893630235" sldId="2147481998"/>
            <ac:picMk id="18" creationId="{67DFC4E3-F061-EB91-78A8-8EE25109D933}"/>
          </ac:picMkLst>
        </pc:picChg>
        <pc:picChg chg="add del mod">
          <ac:chgData name="Yohan Lasorsa" userId="b071d4ae-70b5-41a2-b77b-3fb60fe85d63" providerId="ADAL" clId="{5420EB83-1A49-6E4B-A9B5-2172367201E5}" dt="2024-09-25T08:16:53.746" v="529" actId="478"/>
          <ac:picMkLst>
            <pc:docMk/>
            <pc:sldMk cId="1893630235" sldId="2147481998"/>
            <ac:picMk id="19" creationId="{E431B81C-A6AB-0EB3-A2E2-786391770CF8}"/>
          </ac:picMkLst>
        </pc:picChg>
        <pc:picChg chg="add mod">
          <ac:chgData name="Yohan Lasorsa" userId="b071d4ae-70b5-41a2-b77b-3fb60fe85d63" providerId="ADAL" clId="{5420EB83-1A49-6E4B-A9B5-2172367201E5}" dt="2024-09-25T08:19:38.697" v="556" actId="1035"/>
          <ac:picMkLst>
            <pc:docMk/>
            <pc:sldMk cId="1893630235" sldId="2147481998"/>
            <ac:picMk id="21" creationId="{B90544A3-22D6-5BD6-264A-736A39E2DA3C}"/>
          </ac:picMkLst>
        </pc:picChg>
        <pc:picChg chg="mod">
          <ac:chgData name="Yohan Lasorsa" userId="b071d4ae-70b5-41a2-b77b-3fb60fe85d63" providerId="ADAL" clId="{5420EB83-1A49-6E4B-A9B5-2172367201E5}" dt="2024-09-25T08:19:38.697" v="556" actId="1035"/>
          <ac:picMkLst>
            <pc:docMk/>
            <pc:sldMk cId="1893630235" sldId="2147481998"/>
            <ac:picMk id="45" creationId="{E0CDAEEF-61BC-F75A-CAFA-957FF0B5AC1D}"/>
          </ac:picMkLst>
        </pc:picChg>
        <pc:cxnChg chg="add mod">
          <ac:chgData name="Yohan Lasorsa" userId="b071d4ae-70b5-41a2-b77b-3fb60fe85d63" providerId="ADAL" clId="{5420EB83-1A49-6E4B-A9B5-2172367201E5}" dt="2024-09-25T08:15:10.316" v="424" actId="1037"/>
          <ac:cxnSpMkLst>
            <pc:docMk/>
            <pc:sldMk cId="1893630235" sldId="2147481998"/>
            <ac:cxnSpMk id="13" creationId="{CC0587CA-2520-2E64-154E-21EE247D6C7D}"/>
          </ac:cxnSpMkLst>
        </pc:cxnChg>
        <pc:cxnChg chg="mod topLvl">
          <ac:chgData name="Yohan Lasorsa" userId="b071d4ae-70b5-41a2-b77b-3fb60fe85d63" providerId="ADAL" clId="{5420EB83-1A49-6E4B-A9B5-2172367201E5}" dt="2024-09-25T08:14:49.260" v="421" actId="1037"/>
          <ac:cxnSpMkLst>
            <pc:docMk/>
            <pc:sldMk cId="1893630235" sldId="2147481998"/>
            <ac:cxnSpMk id="63" creationId="{4956CD75-0D4F-029C-37B5-276C938AF12B}"/>
          </ac:cxnSpMkLst>
        </pc:cxnChg>
        <pc:cxnChg chg="mod topLvl">
          <ac:chgData name="Yohan Lasorsa" userId="b071d4ae-70b5-41a2-b77b-3fb60fe85d63" providerId="ADAL" clId="{5420EB83-1A49-6E4B-A9B5-2172367201E5}" dt="2024-09-25T08:15:00.815" v="422" actId="1076"/>
          <ac:cxnSpMkLst>
            <pc:docMk/>
            <pc:sldMk cId="1893630235" sldId="2147481998"/>
            <ac:cxnSpMk id="67" creationId="{FB12506C-E005-611E-4D67-3F766B266D0D}"/>
          </ac:cxnSpMkLst>
        </pc:cxnChg>
      </pc:sldChg>
      <pc:sldChg chg="modSp mod modClrScheme chgLayout modNotesTx">
        <pc:chgData name="Yohan Lasorsa" userId="b071d4ae-70b5-41a2-b77b-3fb60fe85d63" providerId="ADAL" clId="{5420EB83-1A49-6E4B-A9B5-2172367201E5}" dt="2024-09-25T12:21:23.725" v="2842" actId="700"/>
        <pc:sldMkLst>
          <pc:docMk/>
          <pc:sldMk cId="3749056430" sldId="2147482109"/>
        </pc:sldMkLst>
        <pc:spChg chg="mod ord">
          <ac:chgData name="Yohan Lasorsa" userId="b071d4ae-70b5-41a2-b77b-3fb60fe85d63" providerId="ADAL" clId="{5420EB83-1A49-6E4B-A9B5-2172367201E5}" dt="2024-09-25T12:21:23.725" v="2842" actId="700"/>
          <ac:spMkLst>
            <pc:docMk/>
            <pc:sldMk cId="3749056430" sldId="2147482109"/>
            <ac:spMk id="11" creationId="{7B981264-1A9B-EB0C-0C2E-6A1AA316B85D}"/>
          </ac:spMkLst>
        </pc:spChg>
        <pc:spChg chg="mod">
          <ac:chgData name="Yohan Lasorsa" userId="b071d4ae-70b5-41a2-b77b-3fb60fe85d63" providerId="ADAL" clId="{5420EB83-1A49-6E4B-A9B5-2172367201E5}" dt="2024-09-24T14:42:16.826" v="44" actId="207"/>
          <ac:spMkLst>
            <pc:docMk/>
            <pc:sldMk cId="3749056430" sldId="2147482109"/>
            <ac:spMk id="33" creationId="{89566C7A-D85B-C75D-1767-D9893988FC49}"/>
          </ac:spMkLst>
        </pc:spChg>
      </pc:sldChg>
      <pc:sldChg chg="addSp delSp modSp mod delAnim modAnim">
        <pc:chgData name="Yohan Lasorsa" userId="b071d4ae-70b5-41a2-b77b-3fb60fe85d63" providerId="ADAL" clId="{5420EB83-1A49-6E4B-A9B5-2172367201E5}" dt="2024-09-25T08:37:58.825" v="679"/>
        <pc:sldMkLst>
          <pc:docMk/>
          <pc:sldMk cId="2564641885" sldId="2147482609"/>
        </pc:sldMkLst>
        <pc:spChg chg="add del">
          <ac:chgData name="Yohan Lasorsa" userId="b071d4ae-70b5-41a2-b77b-3fb60fe85d63" providerId="ADAL" clId="{5420EB83-1A49-6E4B-A9B5-2172367201E5}" dt="2024-09-25T08:26:21.809" v="604" actId="478"/>
          <ac:spMkLst>
            <pc:docMk/>
            <pc:sldMk cId="2564641885" sldId="2147482609"/>
            <ac:spMk id="3" creationId="{F42B053A-E121-4F2D-582E-464EAD0A20B1}"/>
          </ac:spMkLst>
        </pc:spChg>
        <pc:spChg chg="add mod">
          <ac:chgData name="Yohan Lasorsa" userId="b071d4ae-70b5-41a2-b77b-3fb60fe85d63" providerId="ADAL" clId="{5420EB83-1A49-6E4B-A9B5-2172367201E5}" dt="2024-09-25T08:35:10.593" v="676" actId="207"/>
          <ac:spMkLst>
            <pc:docMk/>
            <pc:sldMk cId="2564641885" sldId="2147482609"/>
            <ac:spMk id="4" creationId="{60E98F49-B29F-2C94-D087-F1D39E7A5234}"/>
          </ac:spMkLst>
        </pc:spChg>
        <pc:spChg chg="add mod">
          <ac:chgData name="Yohan Lasorsa" userId="b071d4ae-70b5-41a2-b77b-3fb60fe85d63" providerId="ADAL" clId="{5420EB83-1A49-6E4B-A9B5-2172367201E5}" dt="2024-09-25T08:35:12.595" v="677" actId="207"/>
          <ac:spMkLst>
            <pc:docMk/>
            <pc:sldMk cId="2564641885" sldId="2147482609"/>
            <ac:spMk id="5" creationId="{2EDEC677-CB67-3A2B-E770-A10F07A1788B}"/>
          </ac:spMkLst>
        </pc:spChg>
        <pc:spChg chg="del mod">
          <ac:chgData name="Yohan Lasorsa" userId="b071d4ae-70b5-41a2-b77b-3fb60fe85d63" providerId="ADAL" clId="{5420EB83-1A49-6E4B-A9B5-2172367201E5}" dt="2024-09-25T08:30:54.285" v="635" actId="478"/>
          <ac:spMkLst>
            <pc:docMk/>
            <pc:sldMk cId="2564641885" sldId="2147482609"/>
            <ac:spMk id="6" creationId="{A31024BC-219B-9600-3E91-545CB51ECE43}"/>
          </ac:spMkLst>
        </pc:spChg>
        <pc:spChg chg="del mod">
          <ac:chgData name="Yohan Lasorsa" userId="b071d4ae-70b5-41a2-b77b-3fb60fe85d63" providerId="ADAL" clId="{5420EB83-1A49-6E4B-A9B5-2172367201E5}" dt="2024-09-25T08:32:10.964" v="649" actId="478"/>
          <ac:spMkLst>
            <pc:docMk/>
            <pc:sldMk cId="2564641885" sldId="2147482609"/>
            <ac:spMk id="10" creationId="{9C4D8EC9-3255-BD9C-2ED6-790B177D9897}"/>
          </ac:spMkLst>
        </pc:spChg>
        <pc:picChg chg="add mod">
          <ac:chgData name="Yohan Lasorsa" userId="b071d4ae-70b5-41a2-b77b-3fb60fe85d63" providerId="ADAL" clId="{5420EB83-1A49-6E4B-A9B5-2172367201E5}" dt="2024-09-25T08:33:02.897" v="660" actId="1076"/>
          <ac:picMkLst>
            <pc:docMk/>
            <pc:sldMk cId="2564641885" sldId="2147482609"/>
            <ac:picMk id="7" creationId="{D3F32453-47B5-3C53-AC59-E6B16D83BA78}"/>
          </ac:picMkLst>
        </pc:picChg>
        <pc:picChg chg="mod">
          <ac:chgData name="Yohan Lasorsa" userId="b071d4ae-70b5-41a2-b77b-3fb60fe85d63" providerId="ADAL" clId="{5420EB83-1A49-6E4B-A9B5-2172367201E5}" dt="2024-09-25T08:32:20.808" v="653" actId="167"/>
          <ac:picMkLst>
            <pc:docMk/>
            <pc:sldMk cId="2564641885" sldId="2147482609"/>
            <ac:picMk id="9" creationId="{F9CA3A36-19A0-5CFF-28DF-AE20DB11DCF1}"/>
          </ac:picMkLst>
        </pc:picChg>
        <pc:picChg chg="mod">
          <ac:chgData name="Yohan Lasorsa" userId="b071d4ae-70b5-41a2-b77b-3fb60fe85d63" providerId="ADAL" clId="{5420EB83-1A49-6E4B-A9B5-2172367201E5}" dt="2024-09-24T14:35:07.846" v="9" actId="1076"/>
          <ac:picMkLst>
            <pc:docMk/>
            <pc:sldMk cId="2564641885" sldId="2147482609"/>
            <ac:picMk id="12" creationId="{CC89AF6A-FDD7-7F51-BA66-035912459022}"/>
          </ac:picMkLst>
        </pc:picChg>
        <pc:picChg chg="del mod">
          <ac:chgData name="Yohan Lasorsa" userId="b071d4ae-70b5-41a2-b77b-3fb60fe85d63" providerId="ADAL" clId="{5420EB83-1A49-6E4B-A9B5-2172367201E5}" dt="2024-09-25T08:32:55.191" v="658" actId="478"/>
          <ac:picMkLst>
            <pc:docMk/>
            <pc:sldMk cId="2564641885" sldId="2147482609"/>
            <ac:picMk id="15" creationId="{DC99F3D1-A2D7-3305-303B-922820540634}"/>
          </ac:picMkLst>
        </pc:picChg>
      </pc:sldChg>
      <pc:sldChg chg="modSp mod">
        <pc:chgData name="Yohan Lasorsa" userId="b071d4ae-70b5-41a2-b77b-3fb60fe85d63" providerId="ADAL" clId="{5420EB83-1A49-6E4B-A9B5-2172367201E5}" dt="2024-09-24T14:38:36.119" v="25" actId="255"/>
        <pc:sldMkLst>
          <pc:docMk/>
          <pc:sldMk cId="2963848701" sldId="2147482761"/>
        </pc:sldMkLst>
        <pc:spChg chg="mod">
          <ac:chgData name="Yohan Lasorsa" userId="b071d4ae-70b5-41a2-b77b-3fb60fe85d63" providerId="ADAL" clId="{5420EB83-1A49-6E4B-A9B5-2172367201E5}" dt="2024-09-24T14:38:36.119" v="25" actId="255"/>
          <ac:spMkLst>
            <pc:docMk/>
            <pc:sldMk cId="2963848701" sldId="2147482761"/>
            <ac:spMk id="17" creationId="{2295E134-EB15-2A64-D225-808EDD8896C7}"/>
          </ac:spMkLst>
        </pc:spChg>
        <pc:spChg chg="mod">
          <ac:chgData name="Yohan Lasorsa" userId="b071d4ae-70b5-41a2-b77b-3fb60fe85d63" providerId="ADAL" clId="{5420EB83-1A49-6E4B-A9B5-2172367201E5}" dt="2024-09-24T14:38:13.186" v="24" actId="2711"/>
          <ac:spMkLst>
            <pc:docMk/>
            <pc:sldMk cId="2963848701" sldId="2147482761"/>
            <ac:spMk id="21" creationId="{3CB03715-2322-7CC5-A648-BCD55312E945}"/>
          </ac:spMkLst>
        </pc:spChg>
        <pc:spChg chg="mod">
          <ac:chgData name="Yohan Lasorsa" userId="b071d4ae-70b5-41a2-b77b-3fb60fe85d63" providerId="ADAL" clId="{5420EB83-1A49-6E4B-A9B5-2172367201E5}" dt="2024-09-24T14:38:13.186" v="24" actId="2711"/>
          <ac:spMkLst>
            <pc:docMk/>
            <pc:sldMk cId="2963848701" sldId="2147482761"/>
            <ac:spMk id="22" creationId="{7E5790F0-B42A-F90D-017B-F6A1AE8FC9A9}"/>
          </ac:spMkLst>
        </pc:spChg>
        <pc:spChg chg="mod">
          <ac:chgData name="Yohan Lasorsa" userId="b071d4ae-70b5-41a2-b77b-3fb60fe85d63" providerId="ADAL" clId="{5420EB83-1A49-6E4B-A9B5-2172367201E5}" dt="2024-09-24T14:38:13.186" v="24" actId="2711"/>
          <ac:spMkLst>
            <pc:docMk/>
            <pc:sldMk cId="2963848701" sldId="2147482761"/>
            <ac:spMk id="23" creationId="{2D73CA0A-B880-A85D-3AF0-5AAB0B9026B2}"/>
          </ac:spMkLst>
        </pc:spChg>
        <pc:spChg chg="mod">
          <ac:chgData name="Yohan Lasorsa" userId="b071d4ae-70b5-41a2-b77b-3fb60fe85d63" providerId="ADAL" clId="{5420EB83-1A49-6E4B-A9B5-2172367201E5}" dt="2024-09-24T14:37:56.028" v="22" actId="2711"/>
          <ac:spMkLst>
            <pc:docMk/>
            <pc:sldMk cId="2963848701" sldId="2147482761"/>
            <ac:spMk id="37" creationId="{41417A2A-48D9-CF7E-4CA6-D368EA121A57}"/>
          </ac:spMkLst>
        </pc:spChg>
        <pc:spChg chg="mod">
          <ac:chgData name="Yohan Lasorsa" userId="b071d4ae-70b5-41a2-b77b-3fb60fe85d63" providerId="ADAL" clId="{5420EB83-1A49-6E4B-A9B5-2172367201E5}" dt="2024-09-24T14:38:06.165" v="23" actId="2711"/>
          <ac:spMkLst>
            <pc:docMk/>
            <pc:sldMk cId="2963848701" sldId="2147482761"/>
            <ac:spMk id="38" creationId="{4447B388-35DD-DF28-5A8F-DD28C6A80D6B}"/>
          </ac:spMkLst>
        </pc:spChg>
        <pc:spChg chg="mod">
          <ac:chgData name="Yohan Lasorsa" userId="b071d4ae-70b5-41a2-b77b-3fb60fe85d63" providerId="ADAL" clId="{5420EB83-1A49-6E4B-A9B5-2172367201E5}" dt="2024-09-24T14:38:06.165" v="23" actId="2711"/>
          <ac:spMkLst>
            <pc:docMk/>
            <pc:sldMk cId="2963848701" sldId="2147482761"/>
            <ac:spMk id="40" creationId="{35AD40E6-C088-9BA6-E5E6-D0E2F6481E6D}"/>
          </ac:spMkLst>
        </pc:spChg>
        <pc:spChg chg="mod">
          <ac:chgData name="Yohan Lasorsa" userId="b071d4ae-70b5-41a2-b77b-3fb60fe85d63" providerId="ADAL" clId="{5420EB83-1A49-6E4B-A9B5-2172367201E5}" dt="2024-09-24T14:37:56.028" v="22" actId="2711"/>
          <ac:spMkLst>
            <pc:docMk/>
            <pc:sldMk cId="2963848701" sldId="2147482761"/>
            <ac:spMk id="41" creationId="{3261A1FE-0DF4-35E3-EADD-D2AC30DB9044}"/>
          </ac:spMkLst>
        </pc:spChg>
        <pc:spChg chg="mod">
          <ac:chgData name="Yohan Lasorsa" userId="b071d4ae-70b5-41a2-b77b-3fb60fe85d63" providerId="ADAL" clId="{5420EB83-1A49-6E4B-A9B5-2172367201E5}" dt="2024-09-24T14:37:56.028" v="22" actId="2711"/>
          <ac:spMkLst>
            <pc:docMk/>
            <pc:sldMk cId="2963848701" sldId="2147482761"/>
            <ac:spMk id="42" creationId="{99919643-69BB-1718-EFE4-2BD9DAB414CE}"/>
          </ac:spMkLst>
        </pc:spChg>
        <pc:spChg chg="mod">
          <ac:chgData name="Yohan Lasorsa" userId="b071d4ae-70b5-41a2-b77b-3fb60fe85d63" providerId="ADAL" clId="{5420EB83-1A49-6E4B-A9B5-2172367201E5}" dt="2024-09-24T14:37:56.028" v="22" actId="2711"/>
          <ac:spMkLst>
            <pc:docMk/>
            <pc:sldMk cId="2963848701" sldId="2147482761"/>
            <ac:spMk id="43" creationId="{2BF979E9-A87F-C989-68CA-989A60C274F3}"/>
          </ac:spMkLst>
        </pc:spChg>
        <pc:spChg chg="mod">
          <ac:chgData name="Yohan Lasorsa" userId="b071d4ae-70b5-41a2-b77b-3fb60fe85d63" providerId="ADAL" clId="{5420EB83-1A49-6E4B-A9B5-2172367201E5}" dt="2024-09-24T14:38:06.165" v="23" actId="2711"/>
          <ac:spMkLst>
            <pc:docMk/>
            <pc:sldMk cId="2963848701" sldId="2147482761"/>
            <ac:spMk id="44" creationId="{7A454D4E-2B53-E50A-32D7-E1D00F632614}"/>
          </ac:spMkLst>
        </pc:spChg>
        <pc:spChg chg="mod">
          <ac:chgData name="Yohan Lasorsa" userId="b071d4ae-70b5-41a2-b77b-3fb60fe85d63" providerId="ADAL" clId="{5420EB83-1A49-6E4B-A9B5-2172367201E5}" dt="2024-09-24T14:38:06.165" v="23" actId="2711"/>
          <ac:spMkLst>
            <pc:docMk/>
            <pc:sldMk cId="2963848701" sldId="2147482761"/>
            <ac:spMk id="45" creationId="{D3D662E6-B67C-A930-2950-0ECAE7139408}"/>
          </ac:spMkLst>
        </pc:spChg>
        <pc:spChg chg="mod">
          <ac:chgData name="Yohan Lasorsa" userId="b071d4ae-70b5-41a2-b77b-3fb60fe85d63" providerId="ADAL" clId="{5420EB83-1A49-6E4B-A9B5-2172367201E5}" dt="2024-09-24T14:38:06.165" v="23" actId="2711"/>
          <ac:spMkLst>
            <pc:docMk/>
            <pc:sldMk cId="2963848701" sldId="2147482761"/>
            <ac:spMk id="46" creationId="{6DBA7366-4777-2782-B310-0D30B9CFD9C6}"/>
          </ac:spMkLst>
        </pc:spChg>
        <pc:spChg chg="mod">
          <ac:chgData name="Yohan Lasorsa" userId="b071d4ae-70b5-41a2-b77b-3fb60fe85d63" providerId="ADAL" clId="{5420EB83-1A49-6E4B-A9B5-2172367201E5}" dt="2024-09-24T14:38:06.165" v="23" actId="2711"/>
          <ac:spMkLst>
            <pc:docMk/>
            <pc:sldMk cId="2963848701" sldId="2147482761"/>
            <ac:spMk id="47" creationId="{ED79957B-56A9-8038-D899-30AE2010EC60}"/>
          </ac:spMkLst>
        </pc:spChg>
        <pc:spChg chg="mod">
          <ac:chgData name="Yohan Lasorsa" userId="b071d4ae-70b5-41a2-b77b-3fb60fe85d63" providerId="ADAL" clId="{5420EB83-1A49-6E4B-A9B5-2172367201E5}" dt="2024-09-24T14:38:06.165" v="23" actId="2711"/>
          <ac:spMkLst>
            <pc:docMk/>
            <pc:sldMk cId="2963848701" sldId="2147482761"/>
            <ac:spMk id="48" creationId="{7A7068D1-1D25-B0E0-FA50-32EAEA4D496A}"/>
          </ac:spMkLst>
        </pc:spChg>
        <pc:spChg chg="mod">
          <ac:chgData name="Yohan Lasorsa" userId="b071d4ae-70b5-41a2-b77b-3fb60fe85d63" providerId="ADAL" clId="{5420EB83-1A49-6E4B-A9B5-2172367201E5}" dt="2024-09-24T14:38:06.165" v="23" actId="2711"/>
          <ac:spMkLst>
            <pc:docMk/>
            <pc:sldMk cId="2963848701" sldId="2147482761"/>
            <ac:spMk id="49" creationId="{556ACC5F-81C7-F480-F30C-CC0DD57A47CE}"/>
          </ac:spMkLst>
        </pc:spChg>
      </pc:sldChg>
      <pc:sldChg chg="modSp mod">
        <pc:chgData name="Yohan Lasorsa" userId="b071d4ae-70b5-41a2-b77b-3fb60fe85d63" providerId="ADAL" clId="{5420EB83-1A49-6E4B-A9B5-2172367201E5}" dt="2024-09-25T07:58:41.794" v="364" actId="207"/>
        <pc:sldMkLst>
          <pc:docMk/>
          <pc:sldMk cId="3167864739" sldId="2147483587"/>
        </pc:sldMkLst>
        <pc:spChg chg="mod">
          <ac:chgData name="Yohan Lasorsa" userId="b071d4ae-70b5-41a2-b77b-3fb60fe85d63" providerId="ADAL" clId="{5420EB83-1A49-6E4B-A9B5-2172367201E5}" dt="2024-09-25T07:57:27.719" v="350" actId="1076"/>
          <ac:spMkLst>
            <pc:docMk/>
            <pc:sldMk cId="3167864739" sldId="2147483587"/>
            <ac:spMk id="4" creationId="{F0CAFB96-A467-8825-3C97-C1A18F34F17E}"/>
          </ac:spMkLst>
        </pc:spChg>
        <pc:spChg chg="mod">
          <ac:chgData name="Yohan Lasorsa" userId="b071d4ae-70b5-41a2-b77b-3fb60fe85d63" providerId="ADAL" clId="{5420EB83-1A49-6E4B-A9B5-2172367201E5}" dt="2024-09-24T14:36:34.598" v="14" actId="2711"/>
          <ac:spMkLst>
            <pc:docMk/>
            <pc:sldMk cId="3167864739" sldId="2147483587"/>
            <ac:spMk id="8" creationId="{5F85D6CA-89DC-7684-B88D-93AB3A55279E}"/>
          </ac:spMkLst>
        </pc:spChg>
        <pc:spChg chg="mod">
          <ac:chgData name="Yohan Lasorsa" userId="b071d4ae-70b5-41a2-b77b-3fb60fe85d63" providerId="ADAL" clId="{5420EB83-1A49-6E4B-A9B5-2172367201E5}" dt="2024-09-24T14:36:24.094" v="13" actId="2711"/>
          <ac:spMkLst>
            <pc:docMk/>
            <pc:sldMk cId="3167864739" sldId="2147483587"/>
            <ac:spMk id="9" creationId="{C37C1492-6938-3902-518C-76FEBD517F67}"/>
          </ac:spMkLst>
        </pc:spChg>
        <pc:spChg chg="mod">
          <ac:chgData name="Yohan Lasorsa" userId="b071d4ae-70b5-41a2-b77b-3fb60fe85d63" providerId="ADAL" clId="{5420EB83-1A49-6E4B-A9B5-2172367201E5}" dt="2024-09-25T07:58:41.794" v="364" actId="207"/>
          <ac:spMkLst>
            <pc:docMk/>
            <pc:sldMk cId="3167864739" sldId="2147483587"/>
            <ac:spMk id="14" creationId="{6C1AA9F7-5B33-AF3D-3940-1DBE20726F75}"/>
          </ac:spMkLst>
        </pc:spChg>
        <pc:spChg chg="mod">
          <ac:chgData name="Yohan Lasorsa" userId="b071d4ae-70b5-41a2-b77b-3fb60fe85d63" providerId="ADAL" clId="{5420EB83-1A49-6E4B-A9B5-2172367201E5}" dt="2024-09-24T14:36:34.598" v="14" actId="2711"/>
          <ac:spMkLst>
            <pc:docMk/>
            <pc:sldMk cId="3167864739" sldId="2147483587"/>
            <ac:spMk id="21" creationId="{6D32D7D6-1436-B5F3-AE8C-FB280E7A4B13}"/>
          </ac:spMkLst>
        </pc:spChg>
        <pc:spChg chg="mod">
          <ac:chgData name="Yohan Lasorsa" userId="b071d4ae-70b5-41a2-b77b-3fb60fe85d63" providerId="ADAL" clId="{5420EB83-1A49-6E4B-A9B5-2172367201E5}" dt="2024-09-24T14:36:34.598" v="14" actId="2711"/>
          <ac:spMkLst>
            <pc:docMk/>
            <pc:sldMk cId="3167864739" sldId="2147483587"/>
            <ac:spMk id="24" creationId="{BD3FB93A-C6AA-2E62-A418-163B9676B223}"/>
          </ac:spMkLst>
        </pc:spChg>
      </pc:sldChg>
      <pc:sldChg chg="add del">
        <pc:chgData name="Yohan Lasorsa" userId="b071d4ae-70b5-41a2-b77b-3fb60fe85d63" providerId="ADAL" clId="{5420EB83-1A49-6E4B-A9B5-2172367201E5}" dt="2024-09-25T07:38:37.854" v="186" actId="2696"/>
        <pc:sldMkLst>
          <pc:docMk/>
          <pc:sldMk cId="2111961468" sldId="2147483588"/>
        </pc:sldMkLst>
      </pc:sldChg>
      <pc:sldChg chg="del modNotesTx">
        <pc:chgData name="Yohan Lasorsa" userId="b071d4ae-70b5-41a2-b77b-3fb60fe85d63" providerId="ADAL" clId="{5420EB83-1A49-6E4B-A9B5-2172367201E5}" dt="2024-09-25T07:38:10.397" v="184" actId="2696"/>
        <pc:sldMkLst>
          <pc:docMk/>
          <pc:sldMk cId="2262052090" sldId="214748362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In this session, we're going to be talking about building generative AI applications with Azure Cosmos DB in JavaScript. Let's get into it.</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310630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have a look at a practical example of using Azure Cosmos DB for RAG using </a:t>
            </a:r>
            <a:r>
              <a:rPr lang="en-GB" dirty="0" err="1"/>
              <a:t>LangChain.js</a:t>
            </a:r>
            <a:r>
              <a:rPr lang="en-GB" dirty="0"/>
              <a:t>.</a:t>
            </a:r>
            <a:br>
              <a:rPr lang="en-GB" dirty="0"/>
            </a:br>
            <a:br>
              <a:rPr lang="en-GB" dirty="0"/>
            </a:br>
            <a:r>
              <a:rPr lang="en-GB" dirty="0"/>
              <a:t>You may already have seen this support chat application that we built in a previous videos.</a:t>
            </a:r>
            <a:br>
              <a:rPr lang="en-GB" dirty="0"/>
            </a:br>
            <a:r>
              <a:rPr lang="en-GB" dirty="0"/>
              <a:t>Here we’re asking support questions, and all the answers comes from PDF data that was ingested and vectorized in Cosmos DB.</a:t>
            </a:r>
            <a:br>
              <a:rPr lang="en-GB" dirty="0"/>
            </a:br>
            <a:br>
              <a:rPr lang="en-GB" dirty="0"/>
            </a:br>
            <a:r>
              <a:rPr lang="en-GB" dirty="0"/>
              <a:t>Let’s take a quick look at how we implemented this.</a:t>
            </a:r>
            <a:br>
              <a:rPr lang="en-GB" dirty="0"/>
            </a:br>
            <a:r>
              <a:rPr lang="en-GB" dirty="0"/>
              <a:t>- </a:t>
            </a:r>
            <a:r>
              <a:rPr lang="en-GB" i="1" dirty="0"/>
              <a:t>Open documents-post</a:t>
            </a:r>
          </a:p>
          <a:p>
            <a:pPr marL="171450" indent="-171450">
              <a:buFontTx/>
              <a:buChar char="-"/>
            </a:pPr>
            <a:r>
              <a:rPr lang="en-GB" i="0" dirty="0"/>
              <a:t>Here we have the function that ingest the PDF documents. Let’s skip to the most interesting part. So first we extract the text from the PDF using this component from </a:t>
            </a:r>
            <a:r>
              <a:rPr lang="en-GB" i="0" dirty="0" err="1"/>
              <a:t>LangChain.js</a:t>
            </a:r>
            <a:r>
              <a:rPr lang="en-GB" i="0" dirty="0"/>
              <a:t>.</a:t>
            </a:r>
          </a:p>
          <a:p>
            <a:pPr marL="171450" indent="-171450">
              <a:buFontTx/>
              <a:buChar char="-"/>
            </a:pPr>
            <a:r>
              <a:rPr lang="en-GB" i="0" dirty="0"/>
              <a:t>Next, we split the text into smaller chunks, </a:t>
            </a:r>
            <a:r>
              <a:rPr lang="en-GB" sz="1400" kern="1200" dirty="0">
                <a:solidFill>
                  <a:srgbClr val="0078D4"/>
                </a:solidFill>
                <a:latin typeface="Segoe UI Semibold"/>
                <a:ea typeface="+mn-ea"/>
                <a:cs typeface="Segoe UI Semibold"/>
              </a:rPr>
              <a:t>to improve the accuracy and allow multiple chunks to fit into the LLM context.</a:t>
            </a:r>
          </a:p>
          <a:p>
            <a:pPr marL="171450" indent="-171450">
              <a:buFontTx/>
              <a:buChar char="-"/>
            </a:pPr>
            <a:r>
              <a:rPr lang="en-GB" sz="1400" kern="1200" dirty="0">
                <a:solidFill>
                  <a:srgbClr val="0078D4"/>
                </a:solidFill>
                <a:latin typeface="Segoe UI Semibold"/>
                <a:ea typeface="+mn-ea"/>
                <a:cs typeface="Segoe UI Semibold"/>
              </a:rPr>
              <a:t>Then, we need to transform this text into vector, and store them into the database. To do so, first we initialize the embedding model using Azure OpenAI, then we only need a single line here to convert all the chunks into vectors, and store them into Cosmos DB.</a:t>
            </a:r>
          </a:p>
          <a:p>
            <a:pPr marL="171450" indent="-171450">
              <a:buFontTx/>
              <a:buChar char="-"/>
            </a:pPr>
            <a:r>
              <a:rPr lang="en-GB" sz="1400" kern="1200" dirty="0">
                <a:solidFill>
                  <a:srgbClr val="0078D4"/>
                </a:solidFill>
                <a:latin typeface="Segoe UI Semibold"/>
                <a:ea typeface="+mn-ea"/>
                <a:cs typeface="Segoe UI Semibold"/>
              </a:rPr>
              <a:t>That’s because we built an integration for Cosmos DB right into </a:t>
            </a:r>
            <a:r>
              <a:rPr lang="en-GB" sz="1400" kern="1200" dirty="0" err="1">
                <a:solidFill>
                  <a:srgbClr val="0078D4"/>
                </a:solidFill>
                <a:latin typeface="Segoe UI Semibold"/>
                <a:ea typeface="+mn-ea"/>
                <a:cs typeface="Segoe UI Semibold"/>
              </a:rPr>
              <a:t>LangChain.js</a:t>
            </a:r>
            <a:r>
              <a:rPr lang="en-GB" sz="1400" kern="1200" dirty="0">
                <a:solidFill>
                  <a:srgbClr val="0078D4"/>
                </a:solidFill>
                <a:latin typeface="Segoe UI Semibold"/>
                <a:ea typeface="+mn-ea"/>
                <a:cs typeface="Segoe UI Semibold"/>
              </a:rPr>
              <a:t>, to make it easier to use it.</a:t>
            </a:r>
          </a:p>
          <a:p>
            <a:pPr marL="171450" indent="-171450">
              <a:buFontTx/>
              <a:buChar char="-"/>
            </a:pPr>
            <a:r>
              <a:rPr lang="en-GB" i="0" dirty="0"/>
              <a:t>Now, to use these documents to perform the RAG process, we go to the implementation of our chat API</a:t>
            </a:r>
          </a:p>
          <a:p>
            <a:pPr marL="171450" indent="-171450">
              <a:buFontTx/>
              <a:buChar char="-"/>
            </a:pPr>
            <a:r>
              <a:rPr lang="en-GB" i="0" dirty="0"/>
              <a:t>First, we initialize everything we need: the embeddings and chat models, then our Cosmos DB vector store integration. We still need to pass the embeddings model here, to be able to convert a question into a vector, so we can perform the vector search.</a:t>
            </a:r>
          </a:p>
          <a:p>
            <a:pPr marL="171450" indent="-171450">
              <a:buFontTx/>
              <a:buChar char="-"/>
            </a:pPr>
            <a:r>
              <a:rPr lang="en-GB" i="0" dirty="0"/>
              <a:t>Next, to use Cosmos DB as our retriever component, we make this call here to say that we want to retrieve the top 3 documents when performing a vector search.</a:t>
            </a:r>
          </a:p>
          <a:p>
            <a:pPr marL="171450" indent="-171450">
              <a:buFontTx/>
              <a:buChar char="-"/>
            </a:pPr>
            <a:r>
              <a:rPr lang="en-GB" i="0" dirty="0"/>
              <a:t>And finally, we invoke the retrieve with the question to do the search, and it will take care of vectorizing the question, doing the search and returning the matching text that we can inject into our context.</a:t>
            </a:r>
          </a:p>
          <a:p>
            <a:pPr marL="171450" indent="-171450">
              <a:buFontTx/>
              <a:buChar char="-"/>
            </a:pPr>
            <a:r>
              <a:rPr lang="en-GB" i="0" dirty="0"/>
              <a:t>Of course you can go further and fully customize the process, like choosing which algorithm you want to use. But if you’re ok with the defaults, it’s as simple as that to use it in your RAG applications.</a:t>
            </a:r>
            <a:br>
              <a:rPr lang="en-GB" i="1" dirty="0"/>
            </a:br>
            <a:endParaRPr lang="en-GB" b="0" i="1" dirty="0">
              <a:solidFill>
                <a:schemeClr val="tx1"/>
              </a:solidFill>
              <a:effectLst/>
              <a:latin typeface="+mn-lt"/>
            </a:endParaRPr>
          </a:p>
          <a:p>
            <a:endParaRPr lang="en-GB" b="0" i="0" dirty="0">
              <a:solidFill>
                <a:schemeClr val="tx1"/>
              </a:solidFill>
              <a:effectLst/>
              <a:highlight>
                <a:srgbClr val="FFFFFF"/>
              </a:highlight>
              <a:latin typeface="+mn-lt"/>
            </a:endParaRPr>
          </a:p>
          <a:p>
            <a:r>
              <a:rPr lang="en-GB" b="0" i="1" dirty="0">
                <a:solidFill>
                  <a:srgbClr val="373432"/>
                </a:solidFill>
                <a:effectLst/>
                <a:highlight>
                  <a:srgbClr val="FFFFFF"/>
                </a:highlight>
                <a:latin typeface="Segoe Sans Text Semibold" pitchFamily="2" charset="0"/>
              </a:rPr>
              <a:t>Next video: We’ll see all the other Azure services and tools that you use for</a:t>
            </a:r>
            <a:r>
              <a:rPr lang="en-GB" b="0" i="1" dirty="0">
                <a:solidFill>
                  <a:srgbClr val="569CD6"/>
                </a:solidFill>
                <a:effectLst/>
                <a:highlight>
                  <a:srgbClr val="1E1E1E"/>
                </a:highlight>
                <a:latin typeface="Menlo" panose="020B0609030804020204" pitchFamily="49" charset="0"/>
              </a:rPr>
              <a:t> your AI applications.</a:t>
            </a:r>
            <a:endParaRPr lang="en-GB" b="0" i="1" dirty="0">
              <a:solidFill>
                <a:srgbClr val="D4D4D4"/>
              </a:solidFill>
              <a:effectLst/>
              <a:highlight>
                <a:srgbClr val="1E1E1E"/>
              </a:highlight>
              <a:latin typeface="Menlo" panose="020B0609030804020204" pitchFamily="49" charset="0"/>
            </a:endParaRPr>
          </a:p>
          <a:p>
            <a:pPr marL="171450" indent="-171450" algn="l">
              <a:buFontTx/>
              <a:buChar char="-"/>
            </a:pPr>
            <a:endParaRPr lang="en-GB" b="0" i="0" dirty="0">
              <a:solidFill>
                <a:srgbClr val="373432"/>
              </a:solidFill>
              <a:effectLst/>
              <a:highlight>
                <a:srgbClr val="FFFFFF"/>
              </a:highlight>
              <a:latin typeface="Segoe Sans Text" pitchFamily="2" charset="0"/>
            </a:endParaRP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10</a:t>
            </a:fld>
            <a:endParaRPr lang="en-US"/>
          </a:p>
        </p:txBody>
      </p:sp>
    </p:spTree>
    <p:extLst>
      <p:ext uri="{BB962C8B-B14F-4D97-AF65-F5344CB8AC3E}">
        <p14:creationId xmlns:p14="http://schemas.microsoft.com/office/powerpoint/2010/main" val="2693034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Before we wrap up, we’re excited to announce the continuation of the Azure AI Advantage free offer. If you're using Azure AI services or GitHub Copilot, you may be eligible for up to $6,000 of free Azure Cosmos DB credits for 90 days. Check out the link for more details.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Cosmos DB is already very cost-effective, but this offer makes it even easier to bring your AI applications to production.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E9E2BA-34B5-46D1-A4BE-C7CCB6EDB62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3309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373432"/>
                </a:solidFill>
                <a:effectLst/>
                <a:highlight>
                  <a:srgbClr val="FFFFFF"/>
                </a:highlight>
                <a:latin typeface="Segoe Sans Text Semibold" pitchFamily="2" charset="0"/>
              </a:rPr>
              <a:t>Next session: We’ll see all the other Azure services and tools that you use for</a:t>
            </a:r>
            <a:r>
              <a:rPr lang="en-GB" b="0" i="1" dirty="0">
                <a:solidFill>
                  <a:srgbClr val="569CD6"/>
                </a:solidFill>
                <a:effectLst/>
                <a:highlight>
                  <a:srgbClr val="1E1E1E"/>
                </a:highlight>
                <a:latin typeface="Menlo" panose="020B0609030804020204" pitchFamily="49" charset="0"/>
              </a:rPr>
              <a:t> your AI applications.</a:t>
            </a:r>
            <a:endParaRPr lang="en-GB" b="0" i="1" dirty="0">
              <a:solidFill>
                <a:srgbClr val="D4D4D4"/>
              </a:solidFill>
              <a:effectLst/>
              <a:highlight>
                <a:srgbClr val="1E1E1E"/>
              </a:highlight>
              <a:latin typeface="Menlo" panose="020B0609030804020204" pitchFamily="49" charset="0"/>
            </a:endParaRP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1793180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a:p>
        </p:txBody>
      </p:sp>
      <p:sp>
        <p:nvSpPr>
          <p:cNvPr id="4" name="Slide Number Placeholder 3"/>
          <p:cNvSpPr>
            <a:spLocks noGrp="1"/>
          </p:cNvSpPr>
          <p:nvPr>
            <p:ph type="sldNum" sz="quarter" idx="5"/>
          </p:nvPr>
        </p:nvSpPr>
        <p:spPr/>
        <p:txBody>
          <a:bodyPr/>
          <a:lstStyle/>
          <a:p>
            <a:fld id="{2EC86414-21C5-45A7-8388-0ABFCD8FF16B}" type="slidenum">
              <a:rPr lang="en-US" smtClean="0"/>
              <a:t>13</a:t>
            </a:fld>
            <a:endParaRPr lang="en-US"/>
          </a:p>
        </p:txBody>
      </p:sp>
    </p:spTree>
    <p:extLst>
      <p:ext uri="{BB962C8B-B14F-4D97-AF65-F5344CB8AC3E}">
        <p14:creationId xmlns:p14="http://schemas.microsoft.com/office/powerpoint/2010/main" val="181468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We'll start by talking about vector indexing options in Azure, then dive into Azure Cosmos DB for AI apps. We'll look at some generative AI use cases with Cosmos DB, followed by a JavaScript demo.</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124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AD0D-D87E-78E6-9409-FB6DE1173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3369A7-C7ED-E758-9B1F-0696F63A5F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5DBBC8-21D7-4E55-1366-37BDB2354D4D}"/>
              </a:ext>
            </a:extLst>
          </p:cNvPr>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You have many options for choosing vector indexes or a vector search solution in Azure today. You can use any of the Azure database offerings. These are preferable when you have semi-structured or operational data or if you want a single source of truth for your data, performing vector search and retrieval augmented generation for your AI applications using one database.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We also have Azure AI Search, a very powerful service that can be used for vector search, full-text search, or hybrid search. It offers advanced capabilities for better relevancy in the search process and can index files, documents, or data items from multiple sources, such as Cosmos DB, web storage, or Postgres. Azure AI Search can serve as a single indexer over all your data, allowing flexibility across multiple sources.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So, if you want a single source of truth, you can use the database. If you need multiple sources, Azure AI Search is a great choice. These are powerful options for every scenario your application might encounter.</a:t>
            </a:r>
          </a:p>
          <a:p>
            <a:endParaRPr lang="en-US" dirty="0"/>
          </a:p>
        </p:txBody>
      </p:sp>
      <p:sp>
        <p:nvSpPr>
          <p:cNvPr id="4" name="Slide Number Placeholder 3">
            <a:extLst>
              <a:ext uri="{FF2B5EF4-FFF2-40B4-BE49-F238E27FC236}">
                <a16:creationId xmlns:a16="http://schemas.microsoft.com/office/drawing/2014/main" id="{17BF265F-E52E-BCB5-B2B1-3912D7B169E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D60840-66F0-461D-B84B-235DB99417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5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Now, let’s talk a bit about Azure Cosmos DB. We offer two </a:t>
            </a:r>
            <a:r>
              <a:rPr lang="en-GB" b="0" dirty="0" err="1">
                <a:solidFill>
                  <a:srgbClr val="D4D4D4"/>
                </a:solidFill>
                <a:effectLst/>
                <a:latin typeface="Menlo" panose="020B0609030804020204" pitchFamily="49" charset="0"/>
              </a:rPr>
              <a:t>flavors</a:t>
            </a:r>
            <a:r>
              <a:rPr lang="en-GB" b="0" dirty="0">
                <a:solidFill>
                  <a:srgbClr val="D4D4D4"/>
                </a:solidFill>
                <a:effectLst/>
                <a:latin typeface="Menlo" panose="020B0609030804020204" pitchFamily="49" charset="0"/>
              </a:rPr>
              <a:t>: Cosmos DB for NoSQL, which is our core offering, and Cosmos DB for MongoDB. Both have vector search capabilities and are great for AI applications. Today, we’ll focus on Cosmos DB for NoSQL, which offers multiple options, including serverless and provisioned throughput with auto-scale. You pay for the compute you use, and when demand increases, Cosmos DB automatically scales out and back in as needed.</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Cosmos DB for NoSQL also provides low-latency data transactions, often enabling reads and writes in under 10 milliseconds. It offers mission-critical reliability and vector search with a new indexing type called </a:t>
            </a:r>
            <a:r>
              <a:rPr lang="en-GB" b="0" dirty="0" err="1">
                <a:solidFill>
                  <a:srgbClr val="D4D4D4"/>
                </a:solidFill>
                <a:effectLst/>
                <a:latin typeface="Menlo" panose="020B0609030804020204" pitchFamily="49" charset="0"/>
              </a:rPr>
              <a:t>DiskANN</a:t>
            </a:r>
            <a:r>
              <a:rPr lang="en-GB" b="0" dirty="0">
                <a:solidFill>
                  <a:srgbClr val="D4D4D4"/>
                </a:solidFill>
                <a:effectLst/>
                <a:latin typeface="Menlo" panose="020B0609030804020204" pitchFamily="49" charset="0"/>
              </a:rPr>
              <a:t>, which provides cost-efficient and high-performance vector search at any scale. There are many different scenarios where customers are already building AI applications using Cosmos DB for NoSQL.</a:t>
            </a:r>
          </a:p>
          <a:p>
            <a:pPr>
              <a:lnSpc>
                <a:spcPts val="1350"/>
              </a:lnSpc>
            </a:pP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139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Some common use cases include maintaining chat history for large language models or chatbot applications. This is useful for auditing or providing context in future conversations. Another key use case is retrieval-augmented generation, where the right data is brought in at the right time to personalize your large language model for specific scenarios using vector search. Other examples include multi-tenant apps, real-time recommendations, anomaly detection, and multi-agent AI systems.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Many companies are already using Azure Cosmos DB for NoSQL to build incredible AI applications. For example, OpenAI, TomTom, KPMG, ASOS, and MasterCard, among others.</a:t>
            </a:r>
          </a:p>
          <a:p>
            <a:pPr marL="0" marR="0" lvl="0" indent="0" algn="l" defTabSz="932472" rtl="0" eaLnBrk="1" fontAlgn="base" latinLnBrk="0" hangingPunct="1">
              <a:lnSpc>
                <a:spcPct val="100000"/>
              </a:lnSpc>
              <a:spcBef>
                <a:spcPts val="1200"/>
              </a:spcBef>
              <a:spcAft>
                <a:spcPct val="0"/>
              </a:spcAft>
              <a:buClrTx/>
              <a:buSzTx/>
              <a:buFontTx/>
              <a:buNone/>
              <a:tabLst/>
              <a:defRPr/>
            </a:pPr>
            <a:endParaRPr kumimoji="0" lang="en-US" sz="1200" b="0" i="0" u="none" strike="noStrike" kern="0" cap="none" spc="0" normalizeH="0" baseline="0" noProof="0" dirty="0">
              <a:ln>
                <a:noFill/>
              </a:ln>
              <a:solidFill>
                <a:srgbClr val="FFFFFF"/>
              </a:solidFill>
              <a:effectLst/>
              <a:uLnTx/>
              <a:uFillTx/>
              <a:ea typeface="+mn-ea"/>
              <a:cs typeface="Segoe UI"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605D1E-4D47-44D4-8920-7EA17670726A}" type="slidenum">
              <a:rPr kumimoji="0" lang="en-IN"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0911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Let’s zoom in on the OpenAI scenario. ChatGPT scales very well with Azure Cosmos DB. All of the chat history for ChatGPT is stored in Cosmos DB to maintain session consistency between conversations. OpenAI chose Cosmos DB for its low latency, high availability, and scalable architecture, seamlessly meeting the demands of ChatGPT.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995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F2BAD-9D22-A975-09FC-06D4F0D185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9CE3ED-F4FF-19CF-72EA-8BCF0817B9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CF3892-4C49-868A-210B-F4C2ACA59A6C}"/>
              </a:ext>
            </a:extLst>
          </p:cNvPr>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We touched on high-level use cases earlier, but let’s look at some specific examples. One is using Cosmos DB as a vector and operational database in one, meaning you don’t need to store your data in a separate vector database. You can store vectors and data together in Cosmos DB for NoSQL, reducing the complexity and cost of your AI architecture.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Retrieval-augmented generation is another example, where you can bring your own data into a large language model and personalize it for your scenario. Chat history is also valuable for auditing and improving AI models.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Another exciting use case is semantic caching, which plays off retrieval generation and chat history. You can vectorize logged user questions and responses, so if the same or a similar question comes up later, you can use a cached response instead of making a costly API call to a large language model.</a:t>
            </a:r>
          </a:p>
          <a:p>
            <a:pPr algn="l"/>
            <a:endParaRPr lang="en-US" dirty="0"/>
          </a:p>
        </p:txBody>
      </p:sp>
      <p:sp>
        <p:nvSpPr>
          <p:cNvPr id="4" name="Header Placeholder 3">
            <a:extLst>
              <a:ext uri="{FF2B5EF4-FFF2-40B4-BE49-F238E27FC236}">
                <a16:creationId xmlns:a16="http://schemas.microsoft.com/office/drawing/2014/main" id="{16654909-9E6E-77D2-7682-64C60014D3E5}"/>
              </a:ext>
            </a:extLst>
          </p:cNvPr>
          <p:cNvSpPr>
            <a:spLocks noGrp="1"/>
          </p:cNvSpPr>
          <p:nvPr>
            <p:ph type="hdr" sz="quarter" idx="10"/>
          </p:nvPr>
        </p:nvSpPr>
        <p:spPr/>
        <p:txBody>
          <a:bodyPr/>
          <a:lstStyle/>
          <a:p>
            <a:endParaRPr lang="en-US"/>
          </a:p>
        </p:txBody>
      </p:sp>
      <p:sp>
        <p:nvSpPr>
          <p:cNvPr id="5" name="Footer Placeholder 4">
            <a:extLst>
              <a:ext uri="{FF2B5EF4-FFF2-40B4-BE49-F238E27FC236}">
                <a16:creationId xmlns:a16="http://schemas.microsoft.com/office/drawing/2014/main" id="{58C7C187-105C-36A9-4335-1B509E13F549}"/>
              </a:ext>
            </a:extLst>
          </p:cNvPr>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BBE5C725-0BCB-15AC-04B7-68BB44141D7B}"/>
              </a:ext>
            </a:extLst>
          </p:cNvPr>
          <p:cNvSpPr>
            <a:spLocks noGrp="1"/>
          </p:cNvSpPr>
          <p:nvPr>
            <p:ph type="dt" idx="12"/>
          </p:nvPr>
        </p:nvSpPr>
        <p:spPr/>
        <p:txBody>
          <a:bodyPr/>
          <a:lstStyle/>
          <a:p>
            <a:fld id="{72E0C910-0166-48E0-B8EF-5071277A02A8}" type="datetime8">
              <a:rPr lang="en-US" smtClean="0"/>
              <a:t>9/30/24 2:03 PM</a:t>
            </a:fld>
            <a:endParaRPr lang="en-US"/>
          </a:p>
        </p:txBody>
      </p:sp>
      <p:sp>
        <p:nvSpPr>
          <p:cNvPr id="7" name="Slide Number Placeholder 6">
            <a:extLst>
              <a:ext uri="{FF2B5EF4-FFF2-40B4-BE49-F238E27FC236}">
                <a16:creationId xmlns:a16="http://schemas.microsoft.com/office/drawing/2014/main" id="{BEC74F88-AF5E-D20E-6829-448591A85E51}"/>
              </a:ext>
            </a:extLst>
          </p:cNvPr>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01131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Now, let’s talk more about vector search in Cosmos DB. With Cosmos DB, you can store both your data and vectors in one place, simplifying your application architecture and reducing costs. You can also apply query filters supported by Cosmos DB’s NoSQL language, such as equality or range filters.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Cosmos DB offers multiple indexing types, from flat or brute-force search to compressed or quantized flat search, and even </a:t>
            </a:r>
            <a:r>
              <a:rPr lang="en-GB" b="0" dirty="0" err="1">
                <a:solidFill>
                  <a:srgbClr val="D4D4D4"/>
                </a:solidFill>
                <a:effectLst/>
                <a:latin typeface="Menlo" panose="020B0609030804020204" pitchFamily="49" charset="0"/>
              </a:rPr>
              <a:t>DiskANN</a:t>
            </a:r>
            <a:r>
              <a:rPr lang="en-GB" b="0" dirty="0">
                <a:solidFill>
                  <a:srgbClr val="D4D4D4"/>
                </a:solidFill>
                <a:effectLst/>
                <a:latin typeface="Menlo" panose="020B0609030804020204" pitchFamily="49" charset="0"/>
              </a:rPr>
              <a:t>, a new algorithm we're excited to offer. This algorithm was developed by Microsoft Research and is being used in a Microsoft product for the first time, providing very efficient vector search at scale.</a:t>
            </a:r>
          </a:p>
          <a:p>
            <a:endParaRPr lang="en-US" dirty="0"/>
          </a:p>
        </p:txBody>
      </p:sp>
      <p:sp>
        <p:nvSpPr>
          <p:cNvPr id="4" name="Slide Number Placeholder 3"/>
          <p:cNvSpPr>
            <a:spLocks noGrp="1"/>
          </p:cNvSpPr>
          <p:nvPr>
            <p:ph type="sldNum" sz="quarter" idx="5"/>
          </p:nvPr>
        </p:nvSpPr>
        <p:spPr/>
        <p:txBody>
          <a:bodyPr/>
          <a:lstStyle/>
          <a:p>
            <a:fld id="{69DF7685-F632-408C-8C96-1F369BCA7E57}" type="slidenum">
              <a:rPr lang="en-US" smtClean="0"/>
              <a:t>8</a:t>
            </a:fld>
            <a:endParaRPr lang="en-US"/>
          </a:p>
        </p:txBody>
      </p:sp>
    </p:spTree>
    <p:extLst>
      <p:ext uri="{BB962C8B-B14F-4D97-AF65-F5344CB8AC3E}">
        <p14:creationId xmlns:p14="http://schemas.microsoft.com/office/powerpoint/2010/main" val="3412529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The way </a:t>
            </a:r>
            <a:r>
              <a:rPr lang="en-GB" b="0" dirty="0" err="1">
                <a:solidFill>
                  <a:srgbClr val="D4D4D4"/>
                </a:solidFill>
                <a:effectLst/>
                <a:latin typeface="Menlo" panose="020B0609030804020204" pitchFamily="49" charset="0"/>
              </a:rPr>
              <a:t>DiskANN</a:t>
            </a:r>
            <a:r>
              <a:rPr lang="en-GB" b="0" dirty="0">
                <a:solidFill>
                  <a:srgbClr val="D4D4D4"/>
                </a:solidFill>
                <a:effectLst/>
                <a:latin typeface="Menlo" panose="020B0609030804020204" pitchFamily="49" charset="0"/>
              </a:rPr>
              <a:t> works is that vectors are compressed and stored in an in-memory index, while full-fidelity vectors and the graph data structure are stored on high-speed SSDs. This hybrid approach allows for fast, cost-effective vector search, using both RAM and SSDs.</a:t>
            </a:r>
          </a:p>
          <a:p>
            <a:pPr>
              <a:lnSpc>
                <a:spcPts val="1350"/>
              </a:lnSpc>
            </a:pP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18ADA9-AFDC-4001-B7F1-A1933665B839}"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876076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2495788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with pattern">
    <p:spTree>
      <p:nvGrpSpPr>
        <p:cNvPr id="1" name=""/>
        <p:cNvGrpSpPr/>
        <p:nvPr/>
      </p:nvGrpSpPr>
      <p:grpSpPr>
        <a:xfrm>
          <a:off x="0" y="0"/>
          <a:ext cx="0" cy="0"/>
          <a:chOff x="0" y="0"/>
          <a:chExt cx="0" cy="0"/>
        </a:xfrm>
      </p:grpSpPr>
      <p:sp>
        <p:nvSpPr>
          <p:cNvPr id="3" name="Rounded Rectangle 2" descr="Light Pattern: Plus dots">
            <a:extLst>
              <a:ext uri="{FF2B5EF4-FFF2-40B4-BE49-F238E27FC236}">
                <a16:creationId xmlns:a16="http://schemas.microsoft.com/office/drawing/2014/main" id="{CD42EBF0-FDE7-B149-AE9E-2B58C524690D}"/>
              </a:ext>
            </a:extLst>
          </p:cNvPr>
          <p:cNvSpPr/>
          <p:nvPr userDrawn="1"/>
        </p:nvSpPr>
        <p:spPr bwMode="auto">
          <a:xfrm>
            <a:off x="0" y="0"/>
            <a:ext cx="12192000" cy="6858000"/>
          </a:xfrm>
          <a:prstGeom prst="roundRect">
            <a:avLst>
              <a:gd name="adj" fmla="val 0"/>
            </a:avLst>
          </a:prstGeom>
          <a:blipFill dpi="0" rotWithShape="1">
            <a:blip r:embed="rId2">
              <a:alphaModFix amt="15000"/>
              <a:extLst>
                <a:ext uri="{96DAC541-7B7A-43D3-8B79-37D633B846F1}">
                  <asvg:svgBlip xmlns:asvg="http://schemas.microsoft.com/office/drawing/2016/SVG/main" r:embed="rId3"/>
                </a:ext>
              </a:extLst>
            </a:blip>
            <a:srcRect/>
            <a:tile tx="0" ty="0" sx="100000" sy="100000" flip="none" algn="tl"/>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E41A5320-B9B1-73B7-CD66-609BF85C27F4}"/>
              </a:ext>
              <a:ext uri="{C183D7F6-B498-43B3-948B-1728B52AA6E4}">
                <adec:decorative xmlns:adec="http://schemas.microsoft.com/office/drawing/2017/decorative" val="1"/>
              </a:ext>
            </a:extLst>
          </p:cNvPr>
          <p:cNvSpPr>
            <a:spLocks/>
          </p:cNvSpPr>
          <p:nvPr userDrawn="1"/>
        </p:nvSpPr>
        <p:spPr bwMode="auto">
          <a:xfrm>
            <a:off x="0" y="937"/>
            <a:ext cx="12192000" cy="6858000"/>
          </a:xfrm>
          <a:prstGeom prst="roundRect">
            <a:avLst>
              <a:gd name="adj" fmla="val 0"/>
            </a:avLst>
          </a:prstGeom>
          <a:gradFill>
            <a:gsLst>
              <a:gs pos="74000">
                <a:schemeClr val="bg1">
                  <a:alpha val="98000"/>
                </a:schemeClr>
              </a:gs>
              <a:gs pos="100000">
                <a:schemeClr val="bg1">
                  <a:alpha val="71987"/>
                </a:schemeClr>
              </a:gs>
              <a:gs pos="16000">
                <a:schemeClr val="bg1">
                  <a:alpha val="95000"/>
                </a:schemeClr>
              </a:gs>
              <a:gs pos="0">
                <a:schemeClr val="bg1">
                  <a:alpha val="49000"/>
                </a:schemeClr>
              </a:gs>
            </a:gsLst>
            <a:path path="circle">
              <a:fillToRect l="100000" t="100000"/>
            </a:path>
          </a:gradFill>
          <a:ln w="12700">
            <a:noFill/>
            <a:headEnd type="none" w="med" len="med"/>
            <a:tailEnd type="none" w="med" len="med"/>
          </a:ln>
          <a:effectLst/>
          <a:scene3d>
            <a:camera prst="perspectiveRight" fov="2700000">
              <a:rot lat="0" lon="21594000" rev="0"/>
            </a:camera>
            <a:lightRig rig="flat" dir="t"/>
          </a:scene3d>
          <a:sp3d>
            <a:bevelT w="0" h="38100"/>
            <a:bevelB w="0" h="0"/>
            <a:contourClr>
              <a:schemeClr val="bg1"/>
            </a:contourClr>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latin typeface="Segoe UI"/>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9008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alf-page side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5279E0-7ADE-4810-B3CF-D2664576264B}"/>
              </a:ext>
            </a:extLst>
          </p:cNvPr>
          <p:cNvSpPr/>
          <p:nvPr userDrawn="1"/>
        </p:nvSpPr>
        <p:spPr bwMode="auto">
          <a:xfrm>
            <a:off x="6096000" y="0"/>
            <a:ext cx="6096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3"/>
          <p:cNvSpPr>
            <a:spLocks noGrp="1"/>
          </p:cNvSpPr>
          <p:nvPr>
            <p:ph type="body" sz="quarter" idx="10"/>
          </p:nvPr>
        </p:nvSpPr>
        <p:spPr>
          <a:xfrm>
            <a:off x="586390" y="3027900"/>
            <a:ext cx="4898137" cy="1341906"/>
          </a:xfrm>
        </p:spPr>
        <p:txBody>
          <a:bodyPr wrap="square">
            <a:spAutoFit/>
          </a:bodyPr>
          <a:lstStyle>
            <a:lvl1pPr marL="0" indent="0">
              <a:lnSpc>
                <a:spcPct val="100000"/>
              </a:lnSpc>
              <a:spcBef>
                <a:spcPts val="1200"/>
              </a:spcBef>
              <a:buNone/>
              <a:defRPr sz="2000">
                <a:solidFill>
                  <a:schemeClr val="tx1"/>
                </a:solidFill>
                <a:latin typeface="+mn-lt"/>
              </a:defRPr>
            </a:lvl1pPr>
            <a:lvl2pPr marL="228600" indent="0">
              <a:buNone/>
              <a:defRPr sz="1800">
                <a:solidFill>
                  <a:schemeClr val="tx1"/>
                </a:solidFill>
                <a:latin typeface="+mn-lt"/>
              </a:defRPr>
            </a:lvl2pPr>
            <a:lvl3pPr marL="457200" indent="0">
              <a:buNone/>
              <a:defRPr sz="1400">
                <a:solidFill>
                  <a:schemeClr val="tx1"/>
                </a:solidFill>
                <a:latin typeface="+mn-lt"/>
              </a:defRPr>
            </a:lvl3pPr>
            <a:lvl4pPr marL="685800" indent="0">
              <a:buNone/>
              <a:defRPr sz="1200">
                <a:solidFill>
                  <a:schemeClr val="tx1"/>
                </a:solidFill>
                <a:latin typeface="+mn-lt"/>
              </a:defRPr>
            </a:lvl4pPr>
            <a:lvl5pPr marL="914400" indent="0">
              <a:buNone/>
              <a:defRPr sz="1200">
                <a:solidFill>
                  <a:schemeClr val="tx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CC4B7896-F978-4D6E-861E-D10AD51486D4}"/>
              </a:ext>
            </a:extLst>
          </p:cNvPr>
          <p:cNvSpPr>
            <a:spLocks noGrp="1"/>
          </p:cNvSpPr>
          <p:nvPr>
            <p:ph type="title"/>
          </p:nvPr>
        </p:nvSpPr>
        <p:spPr>
          <a:xfrm>
            <a:off x="588262" y="1676320"/>
            <a:ext cx="5010871" cy="1107996"/>
          </a:xfrm>
        </p:spPr>
        <p:txBody>
          <a:bodyPr anchor="t" anchorCtr="0"/>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32498011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guide id="5" orient="horz" pos="1560">
          <p15:clr>
            <a:srgbClr val="FBAE40"/>
          </p15:clr>
        </p15:guide>
        <p15:guide id="6"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20607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2" r:id="rId3"/>
    <p:sldLayoutId id="2147483703" r:id="rId4"/>
    <p:sldLayoutId id="2147483710" r:id="rId5"/>
    <p:sldLayoutId id="2147483730" r:id="rId6"/>
    <p:sldLayoutId id="2147483813" r:id="rId7"/>
    <p:sldLayoutId id="2147483814" r:id="rId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blackWhite">
      <p:bgPr>
        <a:solidFill>
          <a:srgbClr val="0D243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893767284"/>
      </p:ext>
    </p:extLst>
  </p:cSld>
  <p:clrMap bg1="lt1" tx1="dk1" bg2="lt2" tx2="dk2" accent1="accent1" accent2="accent2" accent3="accent3" accent4="accent4" accent5="accent5" accent6="accent6" hlink="hlink" folHlink="folHlink"/>
  <p:sldLayoutIdLst>
    <p:sldLayoutId id="2147483845" r:id="rId1"/>
    <p:sldLayoutId id="2147483886" r:id="rId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bg1"/>
          </a:solidFill>
          <a:effectLst/>
          <a:latin typeface="Aptos" panose="020B0004020202020204" pitchFamily="34"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bg1"/>
          </a:solidFill>
          <a:latin typeface="Aptos" panose="020B0004020202020204"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bg1"/>
          </a:solidFill>
          <a:latin typeface="Aptos" panose="020B0004020202020204" pitchFamily="34"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bg1"/>
          </a:solidFill>
          <a:latin typeface="Aptos" panose="020B0004020202020204" pitchFamily="34"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Aptos" panose="020B0004020202020204" pitchFamily="34"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bg1"/>
          </a:solidFill>
          <a:latin typeface="Aptos" panose="020B0004020202020204" pitchFamily="34"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ka.ms/ai/js/chat"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aka.ms/CosmosVectorSearch"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hyperlink" Target="https://aka.ms/CosmosAISamples" TargetMode="External"/><Relationship Id="rId4" Type="http://schemas.openxmlformats.org/officeDocument/2006/relationships/hyperlink" Target="https://aka.ms/ai/js/cha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26.png"/><Relationship Id="rId5" Type="http://schemas.openxmlformats.org/officeDocument/2006/relationships/image" Target="../media/image22.png"/><Relationship Id="rId10" Type="http://schemas.microsoft.com/office/2007/relationships/hdphoto" Target="../media/hdphoto2.wdp"/><Relationship Id="rId4" Type="http://schemas.openxmlformats.org/officeDocument/2006/relationships/image" Target="../media/image21.sv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jpeg"/><Relationship Id="rId7"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9.png"/><Relationship Id="rId9" Type="http://schemas.openxmlformats.org/officeDocument/2006/relationships/image" Target="../media/image3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5.sv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6793700" cy="1846659"/>
          </a:xfrm>
        </p:spPr>
        <p:txBody>
          <a:bodyPr anchor="t"/>
          <a:lstStyle/>
          <a:p>
            <a:r>
              <a:rPr lang="en-US" sz="4000" dirty="0">
                <a:solidFill>
                  <a:schemeClr val="tx1"/>
                </a:solidFill>
                <a:cs typeface="Segoe UI"/>
              </a:rPr>
              <a:t>Building Generative AI</a:t>
            </a:r>
            <a:br>
              <a:rPr lang="en-US" sz="4000" dirty="0">
                <a:solidFill>
                  <a:schemeClr val="tx1"/>
                </a:solidFill>
                <a:cs typeface="Segoe UI"/>
              </a:rPr>
            </a:br>
            <a:r>
              <a:rPr lang="en-US" sz="4000" dirty="0">
                <a:solidFill>
                  <a:schemeClr val="tx1"/>
                </a:solidFill>
                <a:cs typeface="Segoe UI"/>
              </a:rPr>
              <a:t>Apps with Azure Cosmos DB</a:t>
            </a:r>
            <a:endParaRPr lang="en-US" dirty="0"/>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i="0" u="none" strike="noStrike" kern="1200" cap="none" spc="-50" normalizeH="0" baseline="0" noProof="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i="0" u="none" strike="noStrike" kern="1200" cap="none" spc="-50" normalizeH="0" baseline="0" noProof="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89F3-ED57-72E0-49EA-3A6A56261F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4B1573-B10E-8442-949F-1CC45E5C646D}"/>
              </a:ext>
            </a:extLst>
          </p:cNvPr>
          <p:cNvSpPr>
            <a:spLocks noGrp="1"/>
          </p:cNvSpPr>
          <p:nvPr>
            <p:ph type="title"/>
          </p:nvPr>
        </p:nvSpPr>
        <p:spPr>
          <a:xfrm>
            <a:off x="585216" y="2300715"/>
            <a:ext cx="9144000" cy="1231106"/>
          </a:xfrm>
        </p:spPr>
        <p:txBody>
          <a:bodyPr/>
          <a:lstStyle/>
          <a:p>
            <a:r>
              <a:rPr lang="en-US"/>
              <a:t>RAG with Azure Cosmos DB</a:t>
            </a:r>
            <a:br>
              <a:rPr lang="en-US"/>
            </a:br>
            <a:r>
              <a:rPr lang="en-US"/>
              <a:t>&amp; </a:t>
            </a:r>
            <a:r>
              <a:rPr lang="en-US" err="1"/>
              <a:t>LangChain.js</a:t>
            </a:r>
            <a:endParaRPr lang="en-US"/>
          </a:p>
        </p:txBody>
      </p:sp>
      <p:sp>
        <p:nvSpPr>
          <p:cNvPr id="4" name="Text Placeholder 3">
            <a:extLst>
              <a:ext uri="{FF2B5EF4-FFF2-40B4-BE49-F238E27FC236}">
                <a16:creationId xmlns:a16="http://schemas.microsoft.com/office/drawing/2014/main" id="{D4CB1E1A-B455-6BA6-8C29-38D668B2CD11}"/>
              </a:ext>
            </a:extLst>
          </p:cNvPr>
          <p:cNvSpPr>
            <a:spLocks noGrp="1"/>
          </p:cNvSpPr>
          <p:nvPr>
            <p:ph type="body" sz="quarter" idx="12"/>
          </p:nvPr>
        </p:nvSpPr>
        <p:spPr>
          <a:xfrm>
            <a:off x="585216" y="3977319"/>
            <a:ext cx="9144000" cy="369332"/>
          </a:xfrm>
        </p:spPr>
        <p:txBody>
          <a:bodyPr/>
          <a:lstStyle/>
          <a:p>
            <a:r>
              <a:rPr lang="en-US" sz="2400"/>
              <a:t>Demo – </a:t>
            </a:r>
            <a:r>
              <a:rPr kumimoji="0" lang="en-US" sz="2400" b="0" i="0" u="none" strike="noStrike" kern="1200" cap="none" spc="-50" normalizeH="0" baseline="0" noProof="0">
                <a:ln w="3175">
                  <a:noFill/>
                </a:ln>
                <a:solidFill>
                  <a:srgbClr val="000000"/>
                </a:solidFill>
                <a:effectLst/>
                <a:uLnTx/>
                <a:uFillTx/>
                <a:latin typeface="Segoe Sans Text"/>
                <a:ea typeface="+mn-ea"/>
                <a:cs typeface="Segoe UI" panose="020B0502040204020203" pitchFamily="34" charset="0"/>
                <a:hlinkClick r:id="rId3"/>
              </a:rPr>
              <a:t>aka.ms/ai/js/chat</a:t>
            </a:r>
            <a:endParaRPr kumimoji="0" lang="en-US" sz="2400" b="0" i="0" u="none" strike="noStrike" kern="1200" cap="none" spc="-50" normalizeH="0" baseline="0" noProof="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5639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B981264-1A9B-EB0C-0C2E-6A1AA316B85D}"/>
              </a:ext>
            </a:extLst>
          </p:cNvPr>
          <p:cNvSpPr>
            <a:spLocks noGrp="1"/>
          </p:cNvSpPr>
          <p:nvPr>
            <p:ph type="title"/>
          </p:nvPr>
        </p:nvSpPr>
        <p:spPr>
          <a:xfrm>
            <a:off x="588263" y="415320"/>
            <a:ext cx="11018520" cy="553998"/>
          </a:xfrm>
        </p:spPr>
        <p:txBody>
          <a:bodyPr/>
          <a:lstStyle/>
          <a:p>
            <a:pPr algn="ctr"/>
            <a:r>
              <a:rPr lang="en-US">
                <a:latin typeface="+mj-lt"/>
              </a:rPr>
              <a:t>Azure AI Advantage free offer</a:t>
            </a:r>
          </a:p>
        </p:txBody>
      </p:sp>
      <p:sp>
        <p:nvSpPr>
          <p:cNvPr id="35" name="TextBox 34">
            <a:extLst>
              <a:ext uri="{FF2B5EF4-FFF2-40B4-BE49-F238E27FC236}">
                <a16:creationId xmlns:a16="http://schemas.microsoft.com/office/drawing/2014/main" id="{25CA99B4-6C35-66C8-C003-1E6DEE440211}"/>
              </a:ext>
            </a:extLst>
          </p:cNvPr>
          <p:cNvSpPr txBox="1"/>
          <p:nvPr/>
        </p:nvSpPr>
        <p:spPr>
          <a:xfrm>
            <a:off x="3944401" y="5569578"/>
            <a:ext cx="4306244" cy="366895"/>
          </a:xfrm>
          <a:prstGeom prst="rect">
            <a:avLst/>
          </a:prstGeom>
          <a:noFill/>
        </p:spPr>
        <p:txBody>
          <a:bodyPr wrap="square" lIns="91440" tIns="45720" rIns="91440" bIns="45720" anchor="t">
            <a:spAutoFit/>
          </a:bodyPr>
          <a:lstStyle/>
          <a:p>
            <a:pPr marL="0" marR="0" lvl="0" indent="0" algn="ctr" defTabSz="932742" rtl="0" eaLnBrk="1" fontAlgn="auto" latinLnBrk="0" hangingPunct="1">
              <a:lnSpc>
                <a:spcPct val="107000"/>
              </a:lnSpc>
              <a:spcBef>
                <a:spcPts val="0"/>
              </a:spcBef>
              <a:spcAft>
                <a:spcPts val="30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Semibold"/>
                <a:ea typeface="Aptos" panose="020B0004020202020204" pitchFamily="34" charset="0"/>
                <a:cs typeface="Times New Roman" panose="02020603050405020304" pitchFamily="18" charset="0"/>
              </a:rPr>
              <a:t>Learn more: </a:t>
            </a:r>
            <a:r>
              <a:rPr kumimoji="0" lang="en-US" sz="1400" b="0" i="0" u="sng" strike="noStrike" kern="1200" cap="none" spc="0" normalizeH="0" baseline="0" noProof="0" err="1">
                <a:ln>
                  <a:noFill/>
                </a:ln>
                <a:solidFill>
                  <a:srgbClr val="091F2C">
                    <a:lumMod val="25000"/>
                    <a:lumOff val="75000"/>
                  </a:srgbClr>
                </a:solidFill>
                <a:effectLst/>
                <a:uLnTx/>
                <a:uFillTx/>
                <a:latin typeface="Segoe UI"/>
                <a:ea typeface="Aptos" panose="020B0004020202020204" pitchFamily="34" charset="0"/>
                <a:cs typeface="Times New Roman" panose="02020603050405020304" pitchFamily="18" charset="0"/>
              </a:rPr>
              <a:t>Aka.ms</a:t>
            </a:r>
            <a:r>
              <a:rPr kumimoji="0" lang="en-US" sz="1400" b="0" i="0" u="sng" strike="noStrike" kern="1200" cap="none" spc="0" normalizeH="0" baseline="0" noProof="0">
                <a:ln>
                  <a:noFill/>
                </a:ln>
                <a:solidFill>
                  <a:srgbClr val="091F2C">
                    <a:lumMod val="25000"/>
                    <a:lumOff val="75000"/>
                  </a:srgbClr>
                </a:solidFill>
                <a:effectLst/>
                <a:uLnTx/>
                <a:uFillTx/>
                <a:latin typeface="Segoe UI"/>
                <a:ea typeface="Aptos" panose="020B0004020202020204" pitchFamily="34" charset="0"/>
                <a:cs typeface="Times New Roman" panose="02020603050405020304" pitchFamily="18" charset="0"/>
              </a:rPr>
              <a:t>/</a:t>
            </a:r>
            <a:r>
              <a:rPr kumimoji="0" lang="en-US" sz="1400" b="0" i="0" u="sng" strike="noStrike" kern="1200" cap="none" spc="0" normalizeH="0" baseline="0" noProof="0" err="1">
                <a:ln>
                  <a:noFill/>
                </a:ln>
                <a:solidFill>
                  <a:srgbClr val="091F2C">
                    <a:lumMod val="25000"/>
                    <a:lumOff val="75000"/>
                  </a:srgbClr>
                </a:solidFill>
                <a:effectLst/>
                <a:uLnTx/>
                <a:uFillTx/>
                <a:latin typeface="Segoe UI"/>
                <a:ea typeface="Aptos" panose="020B0004020202020204" pitchFamily="34" charset="0"/>
                <a:cs typeface="Times New Roman" panose="02020603050405020304" pitchFamily="18" charset="0"/>
              </a:rPr>
              <a:t>AzureAIAdvantageBlog</a:t>
            </a:r>
            <a:r>
              <a:rPr kumimoji="0" lang="en-US" sz="1400" b="0" i="0" u="sng" strike="noStrike" kern="1200" cap="none" spc="0" normalizeH="0" baseline="0" noProof="0">
                <a:ln>
                  <a:noFill/>
                </a:ln>
                <a:solidFill>
                  <a:srgbClr val="091F2C">
                    <a:lumMod val="25000"/>
                    <a:lumOff val="75000"/>
                  </a:srgbClr>
                </a:solidFill>
                <a:effectLst/>
                <a:uLnTx/>
                <a:uFillTx/>
                <a:latin typeface="Segoe UI"/>
                <a:ea typeface="Aptos" panose="020B0004020202020204" pitchFamily="34" charset="0"/>
                <a:cs typeface="Times New Roman" panose="02020603050405020304" pitchFamily="18" charset="0"/>
              </a:rPr>
              <a:t> </a:t>
            </a:r>
          </a:p>
        </p:txBody>
      </p:sp>
      <p:sp>
        <p:nvSpPr>
          <p:cNvPr id="2" name="Content Placeholder 4">
            <a:extLst>
              <a:ext uri="{FF2B5EF4-FFF2-40B4-BE49-F238E27FC236}">
                <a16:creationId xmlns:a16="http://schemas.microsoft.com/office/drawing/2014/main" id="{53439910-E897-6A16-EBE3-E99F3E8F187D}"/>
              </a:ext>
            </a:extLst>
          </p:cNvPr>
          <p:cNvSpPr txBox="1">
            <a:spLocks/>
          </p:cNvSpPr>
          <p:nvPr/>
        </p:nvSpPr>
        <p:spPr>
          <a:xfrm>
            <a:off x="9015966" y="4878031"/>
            <a:ext cx="2019102" cy="193899"/>
          </a:xfrm>
          <a:prstGeom prst="rect">
            <a:avLst/>
          </a:prstGeom>
        </p:spPr>
        <p:txBody>
          <a:bodyPr vert="horz" wrap="square" lIns="0" tIns="0" rIns="0" bIns="0" rtlCol="0" anchor="ctr">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Pct val="90000"/>
              <a:buFont typeface="Wingdings" panose="05000000000000000000" pitchFamily="2" charset="2"/>
              <a:buNone/>
              <a:tabLst/>
              <a:defRPr/>
            </a:pPr>
            <a:r>
              <a:rPr kumimoji="0" lang="en-US" sz="1400" b="0" i="0" u="none" strike="noStrike" kern="120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Mission critical</a:t>
            </a:r>
            <a:endParaRPr kumimoji="0" lang="en-US" sz="1400"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3" name="Content Placeholder 5">
            <a:extLst>
              <a:ext uri="{FF2B5EF4-FFF2-40B4-BE49-F238E27FC236}">
                <a16:creationId xmlns:a16="http://schemas.microsoft.com/office/drawing/2014/main" id="{96E07FED-847F-79A0-9D53-F2F8DF192D65}"/>
              </a:ext>
            </a:extLst>
          </p:cNvPr>
          <p:cNvSpPr txBox="1">
            <a:spLocks/>
          </p:cNvSpPr>
          <p:nvPr/>
        </p:nvSpPr>
        <p:spPr>
          <a:xfrm>
            <a:off x="3303488" y="4878031"/>
            <a:ext cx="2246918" cy="387798"/>
          </a:xfrm>
          <a:prstGeom prst="rect">
            <a:avLst/>
          </a:prstGeom>
        </p:spPr>
        <p:txBody>
          <a:bodyPr vert="horz" wrap="square" lIns="0" tIns="0" rIns="0" bIns="0" rtlCol="0" anchor="ctr">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 typeface="Wingdings" panose="05000000000000000000" pitchFamily="2" charset="2"/>
              <a:buNone/>
              <a:tabLst/>
              <a:defRPr/>
            </a:pPr>
            <a:r>
              <a:rPr kumimoji="0" lang="en-US" sz="1400" b="0" i="0" u="none" strike="noStrike" kern="120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Guaranteed performance and scale</a:t>
            </a:r>
          </a:p>
        </p:txBody>
      </p:sp>
      <p:sp>
        <p:nvSpPr>
          <p:cNvPr id="4" name="Content Placeholder 12">
            <a:extLst>
              <a:ext uri="{FF2B5EF4-FFF2-40B4-BE49-F238E27FC236}">
                <a16:creationId xmlns:a16="http://schemas.microsoft.com/office/drawing/2014/main" id="{91B12B2C-1411-A528-FE89-5A38AFAC8834}"/>
              </a:ext>
            </a:extLst>
          </p:cNvPr>
          <p:cNvSpPr txBox="1">
            <a:spLocks/>
          </p:cNvSpPr>
          <p:nvPr/>
        </p:nvSpPr>
        <p:spPr>
          <a:xfrm>
            <a:off x="1411099" y="4872647"/>
            <a:ext cx="1319285" cy="193899"/>
          </a:xfrm>
          <a:prstGeom prst="rect">
            <a:avLst/>
          </a:prstGeom>
        </p:spPr>
        <p:txBody>
          <a:bodyPr vert="horz" wrap="square" lIns="0" tIns="0" rIns="0" bIns="0" rtlCol="0" anchor="ctr">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 typeface="Wingdings" panose="05000000000000000000" pitchFamily="2" charset="2"/>
              <a:buNone/>
              <a:tabLst/>
              <a:defRPr/>
            </a:pPr>
            <a:r>
              <a:rPr kumimoji="0" lang="en-US" sz="1400" b="0" i="0" u="none" strike="noStrike" kern="120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AI ready</a:t>
            </a:r>
          </a:p>
        </p:txBody>
      </p:sp>
      <p:sp>
        <p:nvSpPr>
          <p:cNvPr id="5" name="Content Placeholder 13">
            <a:extLst>
              <a:ext uri="{FF2B5EF4-FFF2-40B4-BE49-F238E27FC236}">
                <a16:creationId xmlns:a16="http://schemas.microsoft.com/office/drawing/2014/main" id="{3C545EC6-9944-5F27-8BB7-BF96EF98C353}"/>
              </a:ext>
            </a:extLst>
          </p:cNvPr>
          <p:cNvSpPr txBox="1">
            <a:spLocks/>
          </p:cNvSpPr>
          <p:nvPr/>
        </p:nvSpPr>
        <p:spPr>
          <a:xfrm>
            <a:off x="6374173" y="4878031"/>
            <a:ext cx="2019102" cy="193899"/>
          </a:xfrm>
          <a:prstGeom prst="rect">
            <a:avLst/>
          </a:prstGeom>
        </p:spPr>
        <p:txBody>
          <a:bodyPr vert="horz" wrap="square" lIns="0" tIns="0" rIns="0" bIns="0" rtlCol="0" anchor="ctr">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0"/>
              </a:spcBef>
              <a:spcAft>
                <a:spcPts val="600"/>
              </a:spcAft>
              <a:buClrTx/>
              <a:buSzTx/>
              <a:buFont typeface="Wingdings" panose="05000000000000000000" pitchFamily="2" charset="2"/>
              <a:buNone/>
              <a:tabLst/>
              <a:defRPr/>
            </a:pPr>
            <a:r>
              <a:rPr kumimoji="0" lang="en-US" sz="1400" b="0" i="0" u="none" strike="noStrike" kern="1200" cap="none" spc="0" normalizeH="0" baseline="0" noProof="0">
                <a:ln w="3175">
                  <a:noFill/>
                </a:ln>
                <a:solidFill>
                  <a:srgbClr val="FFFFFF"/>
                </a:solidFill>
                <a:effectLst/>
                <a:uLnTx/>
                <a:uFillTx/>
                <a:latin typeface="Segoe UI Semibold" panose="020B0702040204020203" pitchFamily="34" charset="0"/>
                <a:ea typeface="+mn-ea"/>
                <a:cs typeface="Segoe UI Semibold" panose="020B0702040204020203" pitchFamily="34" charset="0"/>
              </a:rPr>
              <a:t>Flexibility and efficiency</a:t>
            </a:r>
          </a:p>
        </p:txBody>
      </p:sp>
      <p:sp>
        <p:nvSpPr>
          <p:cNvPr id="10" name="Graphic 25">
            <a:extLst>
              <a:ext uri="{FF2B5EF4-FFF2-40B4-BE49-F238E27FC236}">
                <a16:creationId xmlns:a16="http://schemas.microsoft.com/office/drawing/2014/main" id="{108C7357-EA81-B731-219E-013E7248FE61}"/>
              </a:ext>
              <a:ext uri="{C183D7F6-B498-43B3-948B-1728B52AA6E4}">
                <adec:decorative xmlns:adec="http://schemas.microsoft.com/office/drawing/2017/decorative" val="1"/>
              </a:ext>
            </a:extLst>
          </p:cNvPr>
          <p:cNvSpPr/>
          <p:nvPr/>
        </p:nvSpPr>
        <p:spPr>
          <a:xfrm>
            <a:off x="1786017" y="4151993"/>
            <a:ext cx="569450" cy="569163"/>
          </a:xfrm>
          <a:custGeom>
            <a:avLst/>
            <a:gdLst>
              <a:gd name="connsiteX0" fmla="*/ 77534 w 190500"/>
              <a:gd name="connsiteY0" fmla="*/ 0 h 190404"/>
              <a:gd name="connsiteX1" fmla="*/ 88106 w 190500"/>
              <a:gd name="connsiteY1" fmla="*/ 13440 h 190404"/>
              <a:gd name="connsiteX2" fmla="*/ 88106 w 190500"/>
              <a:gd name="connsiteY2" fmla="*/ 54712 h 190404"/>
              <a:gd name="connsiteX3" fmla="*/ 79581 w 190500"/>
              <a:gd name="connsiteY3" fmla="*/ 54712 h 190404"/>
              <a:gd name="connsiteX4" fmla="*/ 54778 w 190500"/>
              <a:gd name="connsiteY4" fmla="*/ 44196 h 190404"/>
              <a:gd name="connsiteX5" fmla="*/ 44262 w 190500"/>
              <a:gd name="connsiteY5" fmla="*/ 68999 h 190404"/>
              <a:gd name="connsiteX6" fmla="*/ 69065 w 190500"/>
              <a:gd name="connsiteY6" fmla="*/ 79515 h 190404"/>
              <a:gd name="connsiteX7" fmla="*/ 79581 w 190500"/>
              <a:gd name="connsiteY7" fmla="*/ 68999 h 190404"/>
              <a:gd name="connsiteX8" fmla="*/ 88106 w 190500"/>
              <a:gd name="connsiteY8" fmla="*/ 68999 h 190404"/>
              <a:gd name="connsiteX9" fmla="*/ 88106 w 190500"/>
              <a:gd name="connsiteY9" fmla="*/ 172803 h 190404"/>
              <a:gd name="connsiteX10" fmla="*/ 80648 w 190500"/>
              <a:gd name="connsiteY10" fmla="*/ 186709 h 190404"/>
              <a:gd name="connsiteX11" fmla="*/ 65789 w 190500"/>
              <a:gd name="connsiteY11" fmla="*/ 190405 h 190404"/>
              <a:gd name="connsiteX12" fmla="*/ 33823 w 190500"/>
              <a:gd name="connsiteY12" fmla="*/ 174517 h 190404"/>
              <a:gd name="connsiteX13" fmla="*/ 24108 w 190500"/>
              <a:gd name="connsiteY13" fmla="*/ 154162 h 190404"/>
              <a:gd name="connsiteX14" fmla="*/ 12021 w 190500"/>
              <a:gd name="connsiteY14" fmla="*/ 147590 h 190404"/>
              <a:gd name="connsiteX15" fmla="*/ 0 w 190500"/>
              <a:gd name="connsiteY15" fmla="*/ 118681 h 190404"/>
              <a:gd name="connsiteX16" fmla="*/ 1810 w 190500"/>
              <a:gd name="connsiteY16" fmla="*/ 99955 h 190404"/>
              <a:gd name="connsiteX17" fmla="*/ 41910 w 190500"/>
              <a:gd name="connsiteY17" fmla="*/ 99955 h 190404"/>
              <a:gd name="connsiteX18" fmla="*/ 54626 w 190500"/>
              <a:gd name="connsiteY18" fmla="*/ 110919 h 190404"/>
              <a:gd name="connsiteX19" fmla="*/ 44305 w 190500"/>
              <a:gd name="connsiteY19" fmla="*/ 135804 h 190404"/>
              <a:gd name="connsiteX20" fmla="*/ 69191 w 190500"/>
              <a:gd name="connsiteY20" fmla="*/ 146125 h 190404"/>
              <a:gd name="connsiteX21" fmla="*/ 79511 w 190500"/>
              <a:gd name="connsiteY21" fmla="*/ 121239 h 190404"/>
              <a:gd name="connsiteX22" fmla="*/ 68980 w 190500"/>
              <a:gd name="connsiteY22" fmla="*/ 110833 h 190404"/>
              <a:gd name="connsiteX23" fmla="*/ 41910 w 190500"/>
              <a:gd name="connsiteY23" fmla="*/ 85668 h 190404"/>
              <a:gd name="connsiteX24" fmla="*/ 9906 w 190500"/>
              <a:gd name="connsiteY24" fmla="*/ 85668 h 190404"/>
              <a:gd name="connsiteX25" fmla="*/ 14621 w 190500"/>
              <a:gd name="connsiteY25" fmla="*/ 82791 h 190404"/>
              <a:gd name="connsiteX26" fmla="*/ 12925 w 190500"/>
              <a:gd name="connsiteY26" fmla="*/ 72057 h 190404"/>
              <a:gd name="connsiteX27" fmla="*/ 15735 w 190500"/>
              <a:gd name="connsiteY27" fmla="*/ 51283 h 190404"/>
              <a:gd name="connsiteX28" fmla="*/ 25622 w 190500"/>
              <a:gd name="connsiteY28" fmla="*/ 34385 h 190404"/>
              <a:gd name="connsiteX29" fmla="*/ 36062 w 190500"/>
              <a:gd name="connsiteY29" fmla="*/ 28985 h 190404"/>
              <a:gd name="connsiteX30" fmla="*/ 48949 w 190500"/>
              <a:gd name="connsiteY30" fmla="*/ 9582 h 190404"/>
              <a:gd name="connsiteX31" fmla="*/ 77524 w 190500"/>
              <a:gd name="connsiteY31" fmla="*/ 0 h 190404"/>
              <a:gd name="connsiteX32" fmla="*/ 102394 w 190500"/>
              <a:gd name="connsiteY32" fmla="*/ 142818 h 190404"/>
              <a:gd name="connsiteX33" fmla="*/ 118110 w 190500"/>
              <a:gd name="connsiteY33" fmla="*/ 142818 h 190404"/>
              <a:gd name="connsiteX34" fmla="*/ 145256 w 190500"/>
              <a:gd name="connsiteY34" fmla="*/ 115672 h 190404"/>
              <a:gd name="connsiteX35" fmla="*/ 145256 w 190500"/>
              <a:gd name="connsiteY35" fmla="*/ 98574 h 190404"/>
              <a:gd name="connsiteX36" fmla="*/ 155772 w 190500"/>
              <a:gd name="connsiteY36" fmla="*/ 73771 h 190404"/>
              <a:gd name="connsiteX37" fmla="*/ 130969 w 190500"/>
              <a:gd name="connsiteY37" fmla="*/ 63255 h 190404"/>
              <a:gd name="connsiteX38" fmla="*/ 120453 w 190500"/>
              <a:gd name="connsiteY38" fmla="*/ 88058 h 190404"/>
              <a:gd name="connsiteX39" fmla="*/ 130969 w 190500"/>
              <a:gd name="connsiteY39" fmla="*/ 98574 h 190404"/>
              <a:gd name="connsiteX40" fmla="*/ 130969 w 190500"/>
              <a:gd name="connsiteY40" fmla="*/ 115672 h 190404"/>
              <a:gd name="connsiteX41" fmla="*/ 118110 w 190500"/>
              <a:gd name="connsiteY41" fmla="*/ 128530 h 190404"/>
              <a:gd name="connsiteX42" fmla="*/ 102394 w 190500"/>
              <a:gd name="connsiteY42" fmla="*/ 128530 h 190404"/>
              <a:gd name="connsiteX43" fmla="*/ 102394 w 190500"/>
              <a:gd name="connsiteY43" fmla="*/ 13440 h 190404"/>
              <a:gd name="connsiteX44" fmla="*/ 112967 w 190500"/>
              <a:gd name="connsiteY44" fmla="*/ 0 h 190404"/>
              <a:gd name="connsiteX45" fmla="*/ 141551 w 190500"/>
              <a:gd name="connsiteY45" fmla="*/ 9582 h 190404"/>
              <a:gd name="connsiteX46" fmla="*/ 154438 w 190500"/>
              <a:gd name="connsiteY46" fmla="*/ 28985 h 190404"/>
              <a:gd name="connsiteX47" fmla="*/ 164878 w 190500"/>
              <a:gd name="connsiteY47" fmla="*/ 34385 h 190404"/>
              <a:gd name="connsiteX48" fmla="*/ 174765 w 190500"/>
              <a:gd name="connsiteY48" fmla="*/ 51283 h 190404"/>
              <a:gd name="connsiteX49" fmla="*/ 177575 w 190500"/>
              <a:gd name="connsiteY49" fmla="*/ 72057 h 190404"/>
              <a:gd name="connsiteX50" fmla="*/ 175879 w 190500"/>
              <a:gd name="connsiteY50" fmla="*/ 82791 h 190404"/>
              <a:gd name="connsiteX51" fmla="*/ 176508 w 190500"/>
              <a:gd name="connsiteY51" fmla="*/ 83077 h 190404"/>
              <a:gd name="connsiteX52" fmla="*/ 185023 w 190500"/>
              <a:gd name="connsiteY52" fmla="*/ 90792 h 190404"/>
              <a:gd name="connsiteX53" fmla="*/ 190500 w 190500"/>
              <a:gd name="connsiteY53" fmla="*/ 118681 h 190404"/>
              <a:gd name="connsiteX54" fmla="*/ 178479 w 190500"/>
              <a:gd name="connsiteY54" fmla="*/ 147590 h 190404"/>
              <a:gd name="connsiteX55" fmla="*/ 166383 w 190500"/>
              <a:gd name="connsiteY55" fmla="*/ 154162 h 190404"/>
              <a:gd name="connsiteX56" fmla="*/ 156677 w 190500"/>
              <a:gd name="connsiteY56" fmla="*/ 174517 h 190404"/>
              <a:gd name="connsiteX57" fmla="*/ 124701 w 190500"/>
              <a:gd name="connsiteY57" fmla="*/ 190405 h 190404"/>
              <a:gd name="connsiteX58" fmla="*/ 109842 w 190500"/>
              <a:gd name="connsiteY58" fmla="*/ 186719 h 190404"/>
              <a:gd name="connsiteX59" fmla="*/ 102394 w 190500"/>
              <a:gd name="connsiteY59" fmla="*/ 172803 h 190404"/>
              <a:gd name="connsiteX60" fmla="*/ 102394 w 190500"/>
              <a:gd name="connsiteY60" fmla="*/ 142818 h 190404"/>
              <a:gd name="connsiteX61" fmla="*/ 57150 w 190500"/>
              <a:gd name="connsiteY61" fmla="*/ 61855 h 190404"/>
              <a:gd name="connsiteX62" fmla="*/ 61913 w 190500"/>
              <a:gd name="connsiteY62" fmla="*/ 57093 h 190404"/>
              <a:gd name="connsiteX63" fmla="*/ 66675 w 190500"/>
              <a:gd name="connsiteY63" fmla="*/ 61855 h 190404"/>
              <a:gd name="connsiteX64" fmla="*/ 61913 w 190500"/>
              <a:gd name="connsiteY64" fmla="*/ 66618 h 190404"/>
              <a:gd name="connsiteX65" fmla="*/ 57150 w 190500"/>
              <a:gd name="connsiteY65" fmla="*/ 61855 h 190404"/>
              <a:gd name="connsiteX66" fmla="*/ 61913 w 190500"/>
              <a:gd name="connsiteY66" fmla="*/ 123768 h 190404"/>
              <a:gd name="connsiteX67" fmla="*/ 57150 w 190500"/>
              <a:gd name="connsiteY67" fmla="*/ 128530 h 190404"/>
              <a:gd name="connsiteX68" fmla="*/ 61913 w 190500"/>
              <a:gd name="connsiteY68" fmla="*/ 133293 h 190404"/>
              <a:gd name="connsiteX69" fmla="*/ 66675 w 190500"/>
              <a:gd name="connsiteY69" fmla="*/ 128530 h 190404"/>
              <a:gd name="connsiteX70" fmla="*/ 61913 w 190500"/>
              <a:gd name="connsiteY70" fmla="*/ 123768 h 190404"/>
              <a:gd name="connsiteX71" fmla="*/ 133350 w 190500"/>
              <a:gd name="connsiteY71" fmla="*/ 80905 h 190404"/>
              <a:gd name="connsiteX72" fmla="*/ 138113 w 190500"/>
              <a:gd name="connsiteY72" fmla="*/ 85668 h 190404"/>
              <a:gd name="connsiteX73" fmla="*/ 142875 w 190500"/>
              <a:gd name="connsiteY73" fmla="*/ 80905 h 190404"/>
              <a:gd name="connsiteX74" fmla="*/ 138113 w 190500"/>
              <a:gd name="connsiteY74" fmla="*/ 76143 h 190404"/>
              <a:gd name="connsiteX75" fmla="*/ 133350 w 190500"/>
              <a:gd name="connsiteY75" fmla="*/ 80905 h 19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190404">
                <a:moveTo>
                  <a:pt x="77534" y="0"/>
                </a:moveTo>
                <a:cubicBezTo>
                  <a:pt x="84268" y="0"/>
                  <a:pt x="88106" y="6706"/>
                  <a:pt x="88106" y="13440"/>
                </a:cubicBezTo>
                <a:lnTo>
                  <a:pt x="88106" y="54712"/>
                </a:lnTo>
                <a:lnTo>
                  <a:pt x="79581" y="54712"/>
                </a:lnTo>
                <a:cubicBezTo>
                  <a:pt x="75636" y="44958"/>
                  <a:pt x="64531" y="40250"/>
                  <a:pt x="54778" y="44196"/>
                </a:cubicBezTo>
                <a:cubicBezTo>
                  <a:pt x="45025" y="48141"/>
                  <a:pt x="40316" y="59246"/>
                  <a:pt x="44262" y="68999"/>
                </a:cubicBezTo>
                <a:cubicBezTo>
                  <a:pt x="48207" y="78752"/>
                  <a:pt x="59312" y="83461"/>
                  <a:pt x="69065" y="79515"/>
                </a:cubicBezTo>
                <a:cubicBezTo>
                  <a:pt x="73851" y="77579"/>
                  <a:pt x="77646" y="73784"/>
                  <a:pt x="79581" y="68999"/>
                </a:cubicBezTo>
                <a:lnTo>
                  <a:pt x="88106" y="68999"/>
                </a:lnTo>
                <a:lnTo>
                  <a:pt x="88106" y="172803"/>
                </a:lnTo>
                <a:cubicBezTo>
                  <a:pt x="88106" y="178479"/>
                  <a:pt x="85706" y="184128"/>
                  <a:pt x="80648" y="186709"/>
                </a:cubicBezTo>
                <a:cubicBezTo>
                  <a:pt x="76062" y="189111"/>
                  <a:pt x="70966" y="190379"/>
                  <a:pt x="65789" y="190405"/>
                </a:cubicBezTo>
                <a:cubicBezTo>
                  <a:pt x="51406" y="190405"/>
                  <a:pt x="40710" y="183128"/>
                  <a:pt x="33823" y="174517"/>
                </a:cubicBezTo>
                <a:cubicBezTo>
                  <a:pt x="29054" y="168575"/>
                  <a:pt x="25728" y="161607"/>
                  <a:pt x="24108" y="154162"/>
                </a:cubicBezTo>
                <a:cubicBezTo>
                  <a:pt x="19660" y="152850"/>
                  <a:pt x="15540" y="150610"/>
                  <a:pt x="12021" y="147590"/>
                </a:cubicBezTo>
                <a:cubicBezTo>
                  <a:pt x="5258" y="141770"/>
                  <a:pt x="0" y="132436"/>
                  <a:pt x="0" y="118681"/>
                </a:cubicBezTo>
                <a:cubicBezTo>
                  <a:pt x="0" y="111490"/>
                  <a:pt x="514" y="105223"/>
                  <a:pt x="1810" y="99955"/>
                </a:cubicBezTo>
                <a:lnTo>
                  <a:pt x="41910" y="99955"/>
                </a:lnTo>
                <a:cubicBezTo>
                  <a:pt x="48368" y="99955"/>
                  <a:pt x="53721" y="104718"/>
                  <a:pt x="54626" y="110919"/>
                </a:cubicBezTo>
                <a:cubicBezTo>
                  <a:pt x="44904" y="114941"/>
                  <a:pt x="40283" y="126082"/>
                  <a:pt x="44305" y="135804"/>
                </a:cubicBezTo>
                <a:cubicBezTo>
                  <a:pt x="48327" y="145526"/>
                  <a:pt x="59469" y="150147"/>
                  <a:pt x="69191" y="146125"/>
                </a:cubicBezTo>
                <a:cubicBezTo>
                  <a:pt x="78913" y="142103"/>
                  <a:pt x="83533" y="130961"/>
                  <a:pt x="79511" y="121239"/>
                </a:cubicBezTo>
                <a:cubicBezTo>
                  <a:pt x="77548" y="116492"/>
                  <a:pt x="73750" y="112740"/>
                  <a:pt x="68980" y="110833"/>
                </a:cubicBezTo>
                <a:cubicBezTo>
                  <a:pt x="67942" y="96648"/>
                  <a:pt x="56132" y="85670"/>
                  <a:pt x="41910" y="85668"/>
                </a:cubicBezTo>
                <a:lnTo>
                  <a:pt x="9906" y="85668"/>
                </a:lnTo>
                <a:cubicBezTo>
                  <a:pt x="11332" y="84489"/>
                  <a:pt x="12920" y="83520"/>
                  <a:pt x="14621" y="82791"/>
                </a:cubicBezTo>
                <a:cubicBezTo>
                  <a:pt x="13639" y="79291"/>
                  <a:pt x="13070" y="75689"/>
                  <a:pt x="12925" y="72057"/>
                </a:cubicBezTo>
                <a:cubicBezTo>
                  <a:pt x="12611" y="65056"/>
                  <a:pt x="13659" y="57769"/>
                  <a:pt x="15735" y="51283"/>
                </a:cubicBezTo>
                <a:cubicBezTo>
                  <a:pt x="17793" y="44901"/>
                  <a:pt x="21050" y="38681"/>
                  <a:pt x="25622" y="34385"/>
                </a:cubicBezTo>
                <a:cubicBezTo>
                  <a:pt x="28490" y="31591"/>
                  <a:pt x="32124" y="29711"/>
                  <a:pt x="36062" y="28985"/>
                </a:cubicBezTo>
                <a:cubicBezTo>
                  <a:pt x="37957" y="20984"/>
                  <a:pt x="42786" y="14373"/>
                  <a:pt x="48949" y="9582"/>
                </a:cubicBezTo>
                <a:cubicBezTo>
                  <a:pt x="56864" y="3410"/>
                  <a:pt x="67237" y="0"/>
                  <a:pt x="77524" y="0"/>
                </a:cubicBezTo>
                <a:close/>
                <a:moveTo>
                  <a:pt x="102394" y="142818"/>
                </a:moveTo>
                <a:lnTo>
                  <a:pt x="118110" y="142818"/>
                </a:lnTo>
                <a:cubicBezTo>
                  <a:pt x="133102" y="142818"/>
                  <a:pt x="145256" y="130664"/>
                  <a:pt x="145256" y="115672"/>
                </a:cubicBezTo>
                <a:lnTo>
                  <a:pt x="145256" y="98574"/>
                </a:lnTo>
                <a:cubicBezTo>
                  <a:pt x="155010" y="94629"/>
                  <a:pt x="159718" y="83524"/>
                  <a:pt x="155772" y="73771"/>
                </a:cubicBezTo>
                <a:cubicBezTo>
                  <a:pt x="151827" y="64017"/>
                  <a:pt x="140722" y="59309"/>
                  <a:pt x="130969" y="63255"/>
                </a:cubicBezTo>
                <a:cubicBezTo>
                  <a:pt x="121216" y="67200"/>
                  <a:pt x="116507" y="78305"/>
                  <a:pt x="120453" y="88058"/>
                </a:cubicBezTo>
                <a:cubicBezTo>
                  <a:pt x="122388" y="92844"/>
                  <a:pt x="126183" y="96638"/>
                  <a:pt x="130969" y="98574"/>
                </a:cubicBezTo>
                <a:lnTo>
                  <a:pt x="130969" y="115672"/>
                </a:lnTo>
                <a:cubicBezTo>
                  <a:pt x="130969" y="122773"/>
                  <a:pt x="125212" y="128530"/>
                  <a:pt x="118110" y="128530"/>
                </a:cubicBezTo>
                <a:lnTo>
                  <a:pt x="102394" y="128530"/>
                </a:lnTo>
                <a:lnTo>
                  <a:pt x="102394" y="13440"/>
                </a:lnTo>
                <a:cubicBezTo>
                  <a:pt x="102394" y="6706"/>
                  <a:pt x="106232" y="0"/>
                  <a:pt x="112967" y="0"/>
                </a:cubicBezTo>
                <a:cubicBezTo>
                  <a:pt x="123273" y="0"/>
                  <a:pt x="133636" y="3410"/>
                  <a:pt x="141551" y="9582"/>
                </a:cubicBezTo>
                <a:cubicBezTo>
                  <a:pt x="147714" y="14373"/>
                  <a:pt x="152543" y="20993"/>
                  <a:pt x="154438" y="28985"/>
                </a:cubicBezTo>
                <a:cubicBezTo>
                  <a:pt x="158439" y="29651"/>
                  <a:pt x="162001" y="31690"/>
                  <a:pt x="164878" y="34385"/>
                </a:cubicBezTo>
                <a:cubicBezTo>
                  <a:pt x="169450" y="38681"/>
                  <a:pt x="172707" y="44891"/>
                  <a:pt x="174765" y="51283"/>
                </a:cubicBezTo>
                <a:cubicBezTo>
                  <a:pt x="176841" y="57769"/>
                  <a:pt x="177889" y="65056"/>
                  <a:pt x="177575" y="72057"/>
                </a:cubicBezTo>
                <a:cubicBezTo>
                  <a:pt x="177413" y="75638"/>
                  <a:pt x="176889" y="79296"/>
                  <a:pt x="175879" y="82791"/>
                </a:cubicBezTo>
                <a:lnTo>
                  <a:pt x="176508" y="83077"/>
                </a:lnTo>
                <a:cubicBezTo>
                  <a:pt x="180032" y="84734"/>
                  <a:pt x="182890" y="87335"/>
                  <a:pt x="185023" y="90792"/>
                </a:cubicBezTo>
                <a:cubicBezTo>
                  <a:pt x="189071" y="97317"/>
                  <a:pt x="190500" y="106709"/>
                  <a:pt x="190500" y="118681"/>
                </a:cubicBezTo>
                <a:cubicBezTo>
                  <a:pt x="190500" y="132445"/>
                  <a:pt x="185242" y="141789"/>
                  <a:pt x="178479" y="147590"/>
                </a:cubicBezTo>
                <a:cubicBezTo>
                  <a:pt x="174957" y="150611"/>
                  <a:pt x="170834" y="152851"/>
                  <a:pt x="166383" y="154162"/>
                </a:cubicBezTo>
                <a:cubicBezTo>
                  <a:pt x="164765" y="161606"/>
                  <a:pt x="161442" y="168574"/>
                  <a:pt x="156677" y="174517"/>
                </a:cubicBezTo>
                <a:cubicBezTo>
                  <a:pt x="149790" y="183128"/>
                  <a:pt x="139094" y="190405"/>
                  <a:pt x="124701" y="190405"/>
                </a:cubicBezTo>
                <a:cubicBezTo>
                  <a:pt x="119525" y="190382"/>
                  <a:pt x="114429" y="189118"/>
                  <a:pt x="109842" y="186719"/>
                </a:cubicBezTo>
                <a:cubicBezTo>
                  <a:pt x="104794" y="184128"/>
                  <a:pt x="102394" y="178479"/>
                  <a:pt x="102394" y="172803"/>
                </a:cubicBezTo>
                <a:lnTo>
                  <a:pt x="102394" y="142818"/>
                </a:lnTo>
                <a:close/>
                <a:moveTo>
                  <a:pt x="57150" y="61855"/>
                </a:moveTo>
                <a:cubicBezTo>
                  <a:pt x="57150" y="59225"/>
                  <a:pt x="59282" y="57093"/>
                  <a:pt x="61913" y="57093"/>
                </a:cubicBezTo>
                <a:cubicBezTo>
                  <a:pt x="64543" y="57093"/>
                  <a:pt x="66675" y="59225"/>
                  <a:pt x="66675" y="61855"/>
                </a:cubicBezTo>
                <a:cubicBezTo>
                  <a:pt x="66675" y="64486"/>
                  <a:pt x="64543" y="66618"/>
                  <a:pt x="61913" y="66618"/>
                </a:cubicBezTo>
                <a:cubicBezTo>
                  <a:pt x="59282" y="66618"/>
                  <a:pt x="57150" y="64486"/>
                  <a:pt x="57150" y="61855"/>
                </a:cubicBezTo>
                <a:close/>
                <a:moveTo>
                  <a:pt x="61913" y="123768"/>
                </a:moveTo>
                <a:cubicBezTo>
                  <a:pt x="59282" y="123768"/>
                  <a:pt x="57150" y="125900"/>
                  <a:pt x="57150" y="128530"/>
                </a:cubicBezTo>
                <a:cubicBezTo>
                  <a:pt x="57150" y="131161"/>
                  <a:pt x="59282" y="133293"/>
                  <a:pt x="61913" y="133293"/>
                </a:cubicBezTo>
                <a:cubicBezTo>
                  <a:pt x="64543" y="133293"/>
                  <a:pt x="66675" y="131161"/>
                  <a:pt x="66675" y="128530"/>
                </a:cubicBezTo>
                <a:cubicBezTo>
                  <a:pt x="66675" y="125900"/>
                  <a:pt x="64543" y="123768"/>
                  <a:pt x="61913" y="123768"/>
                </a:cubicBezTo>
                <a:close/>
                <a:moveTo>
                  <a:pt x="133350" y="80905"/>
                </a:moveTo>
                <a:cubicBezTo>
                  <a:pt x="133350" y="83536"/>
                  <a:pt x="135482" y="85668"/>
                  <a:pt x="138113" y="85668"/>
                </a:cubicBezTo>
                <a:cubicBezTo>
                  <a:pt x="140743" y="85668"/>
                  <a:pt x="142875" y="83536"/>
                  <a:pt x="142875" y="80905"/>
                </a:cubicBezTo>
                <a:cubicBezTo>
                  <a:pt x="142875" y="78275"/>
                  <a:pt x="140743" y="76143"/>
                  <a:pt x="138113" y="76143"/>
                </a:cubicBezTo>
                <a:cubicBezTo>
                  <a:pt x="135482" y="76143"/>
                  <a:pt x="133350" y="78275"/>
                  <a:pt x="133350" y="80905"/>
                </a:cubicBezTo>
                <a:close/>
              </a:path>
            </a:pathLst>
          </a:custGeom>
          <a:gradFill>
            <a:gsLst>
              <a:gs pos="40000">
                <a:srgbClr val="8DC8E8"/>
              </a:gs>
              <a:gs pos="10000">
                <a:srgbClr val="D59ED7"/>
              </a:gs>
            </a:gsLst>
            <a:path path="circle">
              <a:fillToRect l="100000" t="100000"/>
            </a:path>
          </a:gradFill>
          <a:ln w="63897" cap="flat">
            <a:noFill/>
            <a:prstDash val="solid"/>
            <a:miter/>
          </a:ln>
          <a:effectLst>
            <a:outerShdw blurRad="190500" dist="127000" dir="2700000" algn="tl" rotWithShape="0">
              <a:prstClr val="black">
                <a:alpha val="50000"/>
              </a:prstClr>
            </a:outerShdw>
          </a:effectLst>
        </p:spPr>
        <p:txBody>
          <a:bodyPr rot="0" spcFirstLastPara="0" vertOverflow="overflow" horzOverflow="overflow" vert="horz" wrap="square" lIns="22860" tIns="11430" rIns="22860" bIns="1143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441" b="0" i="0" u="none" strike="noStrike" kern="1200" cap="none" spc="0" normalizeH="0" baseline="0" noProof="0">
              <a:ln>
                <a:noFill/>
              </a:ln>
              <a:solidFill>
                <a:srgbClr val="FFFFFF"/>
              </a:solidFill>
              <a:effectLst/>
              <a:uLnTx/>
              <a:uFillTx/>
              <a:latin typeface="Segoe UI"/>
              <a:ea typeface="+mn-ea"/>
              <a:cs typeface="+mn-cs"/>
            </a:endParaRPr>
          </a:p>
        </p:txBody>
      </p:sp>
      <p:sp>
        <p:nvSpPr>
          <p:cNvPr id="12" name="Graphic 11">
            <a:extLst>
              <a:ext uri="{FF2B5EF4-FFF2-40B4-BE49-F238E27FC236}">
                <a16:creationId xmlns:a16="http://schemas.microsoft.com/office/drawing/2014/main" id="{A21A9958-1B93-E8C0-4546-7E9B316B454D}"/>
              </a:ext>
              <a:ext uri="{C183D7F6-B498-43B3-948B-1728B52AA6E4}">
                <adec:decorative xmlns:adec="http://schemas.microsoft.com/office/drawing/2017/decorative" val="1"/>
              </a:ext>
            </a:extLst>
          </p:cNvPr>
          <p:cNvSpPr/>
          <p:nvPr/>
        </p:nvSpPr>
        <p:spPr>
          <a:xfrm>
            <a:off x="4103118" y="4277958"/>
            <a:ext cx="647659" cy="443198"/>
          </a:xfrm>
          <a:custGeom>
            <a:avLst/>
            <a:gdLst>
              <a:gd name="connsiteX0" fmla="*/ 322382 w 800911"/>
              <a:gd name="connsiteY0" fmla="*/ 415402 h 547107"/>
              <a:gd name="connsiteX1" fmla="*/ 572819 w 800911"/>
              <a:gd name="connsiteY1" fmla="*/ 76136 h 547107"/>
              <a:gd name="connsiteX2" fmla="*/ 611652 w 800911"/>
              <a:gd name="connsiteY2" fmla="*/ 70168 h 547107"/>
              <a:gd name="connsiteX3" fmla="*/ 622258 w 800911"/>
              <a:gd name="connsiteY3" fmla="*/ 98953 h 547107"/>
              <a:gd name="connsiteX4" fmla="*/ 621057 w 800911"/>
              <a:gd name="connsiteY4" fmla="*/ 102877 h 547107"/>
              <a:gd name="connsiteX5" fmla="*/ 466135 w 800911"/>
              <a:gd name="connsiteY5" fmla="*/ 495144 h 547107"/>
              <a:gd name="connsiteX6" fmla="*/ 358332 w 800911"/>
              <a:gd name="connsiteY6" fmla="*/ 541099 h 547107"/>
              <a:gd name="connsiteX7" fmla="*/ 312378 w 800911"/>
              <a:gd name="connsiteY7" fmla="*/ 433297 h 547107"/>
              <a:gd name="connsiteX8" fmla="*/ 316538 w 800911"/>
              <a:gd name="connsiteY8" fmla="*/ 424489 h 547107"/>
              <a:gd name="connsiteX9" fmla="*/ 319300 w 800911"/>
              <a:gd name="connsiteY9" fmla="*/ 419845 h 547107"/>
              <a:gd name="connsiteX10" fmla="*/ 322342 w 800911"/>
              <a:gd name="connsiteY10" fmla="*/ 415442 h 547107"/>
              <a:gd name="connsiteX11" fmla="*/ 572819 w 800911"/>
              <a:gd name="connsiteY11" fmla="*/ 76136 h 547107"/>
              <a:gd name="connsiteX12" fmla="*/ 322342 w 800911"/>
              <a:gd name="connsiteY12" fmla="*/ 415442 h 547107"/>
              <a:gd name="connsiteX13" fmla="*/ 665051 w 800911"/>
              <a:gd name="connsiteY13" fmla="*/ 94910 h 547107"/>
              <a:gd name="connsiteX14" fmla="*/ 745995 w 800911"/>
              <a:gd name="connsiteY14" fmla="*/ 181859 h 547107"/>
              <a:gd name="connsiteX15" fmla="*/ 798836 w 800911"/>
              <a:gd name="connsiteY15" fmla="*/ 277854 h 547107"/>
              <a:gd name="connsiteX16" fmla="*/ 781823 w 800911"/>
              <a:gd name="connsiteY16" fmla="*/ 316764 h 547107"/>
              <a:gd name="connsiteX17" fmla="*/ 742912 w 800911"/>
              <a:gd name="connsiteY17" fmla="*/ 299751 h 547107"/>
              <a:gd name="connsiteX18" fmla="*/ 727780 w 800911"/>
              <a:gd name="connsiteY18" fmla="*/ 267246 h 547107"/>
              <a:gd name="connsiteX19" fmla="*/ 645716 w 800911"/>
              <a:gd name="connsiteY19" fmla="*/ 314603 h 547107"/>
              <a:gd name="connsiteX20" fmla="*/ 604758 w 800911"/>
              <a:gd name="connsiteY20" fmla="*/ 303409 h 547107"/>
              <a:gd name="connsiteX21" fmla="*/ 612330 w 800911"/>
              <a:gd name="connsiteY21" fmla="*/ 264884 h 547107"/>
              <a:gd name="connsiteX22" fmla="*/ 615732 w 800911"/>
              <a:gd name="connsiteY22" fmla="*/ 262602 h 547107"/>
              <a:gd name="connsiteX23" fmla="*/ 696516 w 800911"/>
              <a:gd name="connsiteY23" fmla="*/ 215925 h 547107"/>
              <a:gd name="connsiteX24" fmla="*/ 687309 w 800911"/>
              <a:gd name="connsiteY24" fmla="*/ 203355 h 547107"/>
              <a:gd name="connsiteX25" fmla="*/ 644955 w 800911"/>
              <a:gd name="connsiteY25" fmla="*/ 156919 h 547107"/>
              <a:gd name="connsiteX26" fmla="*/ 660167 w 800911"/>
              <a:gd name="connsiteY26" fmla="*/ 118329 h 547107"/>
              <a:gd name="connsiteX27" fmla="*/ 663650 w 800911"/>
              <a:gd name="connsiteY27" fmla="*/ 106639 h 547107"/>
              <a:gd name="connsiteX28" fmla="*/ 664611 w 800911"/>
              <a:gd name="connsiteY28" fmla="*/ 100755 h 547107"/>
              <a:gd name="connsiteX29" fmla="*/ 665011 w 800911"/>
              <a:gd name="connsiteY29" fmla="*/ 94910 h 547107"/>
              <a:gd name="connsiteX30" fmla="*/ 559768 w 800911"/>
              <a:gd name="connsiteY30" fmla="*/ 32421 h 547107"/>
              <a:gd name="connsiteX31" fmla="*/ 543516 w 800911"/>
              <a:gd name="connsiteY31" fmla="*/ 45552 h 547107"/>
              <a:gd name="connsiteX32" fmla="*/ 538952 w 800911"/>
              <a:gd name="connsiteY32" fmla="*/ 51156 h 547107"/>
              <a:gd name="connsiteX33" fmla="*/ 517335 w 800911"/>
              <a:gd name="connsiteY33" fmla="*/ 80499 h 547107"/>
              <a:gd name="connsiteX34" fmla="*/ 430467 w 800911"/>
              <a:gd name="connsiteY34" fmla="*/ 61684 h 547107"/>
              <a:gd name="connsiteX35" fmla="*/ 430467 w 800911"/>
              <a:gd name="connsiteY35" fmla="*/ 168648 h 547107"/>
              <a:gd name="connsiteX36" fmla="*/ 400434 w 800911"/>
              <a:gd name="connsiteY36" fmla="*/ 198662 h 547107"/>
              <a:gd name="connsiteX37" fmla="*/ 370700 w 800911"/>
              <a:gd name="connsiteY37" fmla="*/ 172731 h 547107"/>
              <a:gd name="connsiteX38" fmla="*/ 370420 w 800911"/>
              <a:gd name="connsiteY38" fmla="*/ 168648 h 547107"/>
              <a:gd name="connsiteX39" fmla="*/ 370420 w 800911"/>
              <a:gd name="connsiteY39" fmla="*/ 60964 h 547107"/>
              <a:gd name="connsiteX40" fmla="*/ 186596 w 800911"/>
              <a:gd name="connsiteY40" fmla="*/ 126375 h 547107"/>
              <a:gd name="connsiteX41" fmla="*/ 101769 w 800911"/>
              <a:gd name="connsiteY41" fmla="*/ 214644 h 547107"/>
              <a:gd name="connsiteX42" fmla="*/ 185114 w 800911"/>
              <a:gd name="connsiteY42" fmla="*/ 262762 h 547107"/>
              <a:gd name="connsiteX43" fmla="*/ 196075 w 800911"/>
              <a:gd name="connsiteY43" fmla="*/ 303783 h 547107"/>
              <a:gd name="connsiteX44" fmla="*/ 158774 w 800911"/>
              <a:gd name="connsiteY44" fmla="*/ 316564 h 547107"/>
              <a:gd name="connsiteX45" fmla="*/ 155091 w 800911"/>
              <a:gd name="connsiteY45" fmla="*/ 314763 h 547107"/>
              <a:gd name="connsiteX46" fmla="*/ 72066 w 800911"/>
              <a:gd name="connsiteY46" fmla="*/ 266845 h 547107"/>
              <a:gd name="connsiteX47" fmla="*/ 57815 w 800911"/>
              <a:gd name="connsiteY47" fmla="*/ 299711 h 547107"/>
              <a:gd name="connsiteX48" fmla="*/ 18652 w 800911"/>
              <a:gd name="connsiteY48" fmla="*/ 316116 h 547107"/>
              <a:gd name="connsiteX49" fmla="*/ 1851 w 800911"/>
              <a:gd name="connsiteY49" fmla="*/ 277974 h 547107"/>
              <a:gd name="connsiteX50" fmla="*/ 152129 w 800911"/>
              <a:gd name="connsiteY50" fmla="*/ 77176 h 547107"/>
              <a:gd name="connsiteX51" fmla="*/ 559768 w 800911"/>
              <a:gd name="connsiteY51" fmla="*/ 32461 h 54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0911" h="547107">
                <a:moveTo>
                  <a:pt x="322382" y="415402"/>
                </a:moveTo>
                <a:lnTo>
                  <a:pt x="572819" y="76136"/>
                </a:lnTo>
                <a:cubicBezTo>
                  <a:pt x="581894" y="63764"/>
                  <a:pt x="599281" y="61092"/>
                  <a:pt x="611652" y="70168"/>
                </a:cubicBezTo>
                <a:cubicBezTo>
                  <a:pt x="620645" y="76764"/>
                  <a:pt x="624821" y="88099"/>
                  <a:pt x="622258" y="98953"/>
                </a:cubicBezTo>
                <a:lnTo>
                  <a:pt x="621057" y="102877"/>
                </a:lnTo>
                <a:lnTo>
                  <a:pt x="466135" y="495144"/>
                </a:lnTo>
                <a:cubicBezTo>
                  <a:pt x="449056" y="537603"/>
                  <a:pt x="400791" y="558178"/>
                  <a:pt x="358332" y="541099"/>
                </a:cubicBezTo>
                <a:cubicBezTo>
                  <a:pt x="315874" y="524020"/>
                  <a:pt x="295299" y="475755"/>
                  <a:pt x="312378" y="433297"/>
                </a:cubicBezTo>
                <a:cubicBezTo>
                  <a:pt x="313590" y="430282"/>
                  <a:pt x="314979" y="427341"/>
                  <a:pt x="316538" y="424489"/>
                </a:cubicBezTo>
                <a:lnTo>
                  <a:pt x="319300" y="419845"/>
                </a:lnTo>
                <a:lnTo>
                  <a:pt x="322342" y="415442"/>
                </a:lnTo>
                <a:lnTo>
                  <a:pt x="572819" y="76136"/>
                </a:lnTo>
                <a:lnTo>
                  <a:pt x="322342" y="415442"/>
                </a:lnTo>
                <a:close/>
                <a:moveTo>
                  <a:pt x="665051" y="94910"/>
                </a:moveTo>
                <a:cubicBezTo>
                  <a:pt x="695954" y="119977"/>
                  <a:pt x="723199" y="149244"/>
                  <a:pt x="745995" y="181859"/>
                </a:cubicBezTo>
                <a:cubicBezTo>
                  <a:pt x="766971" y="211842"/>
                  <a:pt x="787227" y="248151"/>
                  <a:pt x="798836" y="277854"/>
                </a:cubicBezTo>
                <a:cubicBezTo>
                  <a:pt x="804883" y="293297"/>
                  <a:pt x="797266" y="310718"/>
                  <a:pt x="781823" y="316764"/>
                </a:cubicBezTo>
                <a:cubicBezTo>
                  <a:pt x="766380" y="322811"/>
                  <a:pt x="748959" y="315194"/>
                  <a:pt x="742912" y="299751"/>
                </a:cubicBezTo>
                <a:cubicBezTo>
                  <a:pt x="738461" y="288650"/>
                  <a:pt x="733410" y="277798"/>
                  <a:pt x="727780" y="267246"/>
                </a:cubicBezTo>
                <a:lnTo>
                  <a:pt x="645716" y="314603"/>
                </a:lnTo>
                <a:cubicBezTo>
                  <a:pt x="631315" y="322822"/>
                  <a:pt x="612977" y="317810"/>
                  <a:pt x="604758" y="303409"/>
                </a:cubicBezTo>
                <a:cubicBezTo>
                  <a:pt x="597372" y="290468"/>
                  <a:pt x="600596" y="274067"/>
                  <a:pt x="612330" y="264884"/>
                </a:cubicBezTo>
                <a:lnTo>
                  <a:pt x="615732" y="262602"/>
                </a:lnTo>
                <a:lnTo>
                  <a:pt x="696516" y="215925"/>
                </a:lnTo>
                <a:lnTo>
                  <a:pt x="687309" y="203355"/>
                </a:lnTo>
                <a:cubicBezTo>
                  <a:pt x="674546" y="186692"/>
                  <a:pt x="660377" y="171157"/>
                  <a:pt x="644955" y="156919"/>
                </a:cubicBezTo>
                <a:lnTo>
                  <a:pt x="660167" y="118329"/>
                </a:lnTo>
                <a:cubicBezTo>
                  <a:pt x="661688" y="114486"/>
                  <a:pt x="662849" y="110563"/>
                  <a:pt x="663650" y="106639"/>
                </a:cubicBezTo>
                <a:lnTo>
                  <a:pt x="664611" y="100755"/>
                </a:lnTo>
                <a:lnTo>
                  <a:pt x="665011" y="94910"/>
                </a:lnTo>
                <a:close/>
                <a:moveTo>
                  <a:pt x="559768" y="32421"/>
                </a:moveTo>
                <a:cubicBezTo>
                  <a:pt x="553713" y="35943"/>
                  <a:pt x="548232" y="40371"/>
                  <a:pt x="543516" y="45552"/>
                </a:cubicBezTo>
                <a:lnTo>
                  <a:pt x="538952" y="51156"/>
                </a:lnTo>
                <a:lnTo>
                  <a:pt x="517335" y="80499"/>
                </a:lnTo>
                <a:cubicBezTo>
                  <a:pt x="489244" y="70745"/>
                  <a:pt x="460076" y="64428"/>
                  <a:pt x="430467" y="61684"/>
                </a:cubicBezTo>
                <a:lnTo>
                  <a:pt x="430467" y="168648"/>
                </a:lnTo>
                <a:cubicBezTo>
                  <a:pt x="430462" y="185230"/>
                  <a:pt x="417016" y="198668"/>
                  <a:pt x="400434" y="198662"/>
                </a:cubicBezTo>
                <a:cubicBezTo>
                  <a:pt x="385438" y="198658"/>
                  <a:pt x="372744" y="187588"/>
                  <a:pt x="370700" y="172731"/>
                </a:cubicBezTo>
                <a:lnTo>
                  <a:pt x="370420" y="168648"/>
                </a:lnTo>
                <a:lnTo>
                  <a:pt x="370420" y="60964"/>
                </a:lnTo>
                <a:cubicBezTo>
                  <a:pt x="304341" y="65663"/>
                  <a:pt x="240790" y="88276"/>
                  <a:pt x="186596" y="126375"/>
                </a:cubicBezTo>
                <a:cubicBezTo>
                  <a:pt x="153930" y="149273"/>
                  <a:pt x="125428" y="179297"/>
                  <a:pt x="101769" y="214644"/>
                </a:cubicBezTo>
                <a:lnTo>
                  <a:pt x="185114" y="262762"/>
                </a:lnTo>
                <a:cubicBezTo>
                  <a:pt x="199469" y="271063"/>
                  <a:pt x="204376" y="289428"/>
                  <a:pt x="196075" y="303783"/>
                </a:cubicBezTo>
                <a:cubicBezTo>
                  <a:pt x="188574" y="316755"/>
                  <a:pt x="172655" y="322210"/>
                  <a:pt x="158774" y="316564"/>
                </a:cubicBezTo>
                <a:lnTo>
                  <a:pt x="155091" y="314763"/>
                </a:lnTo>
                <a:lnTo>
                  <a:pt x="72066" y="266845"/>
                </a:lnTo>
                <a:cubicBezTo>
                  <a:pt x="66942" y="277494"/>
                  <a:pt x="62218" y="288462"/>
                  <a:pt x="57815" y="299711"/>
                </a:cubicBezTo>
                <a:cubicBezTo>
                  <a:pt x="51530" y="315056"/>
                  <a:pt x="33997" y="322401"/>
                  <a:pt x="18652" y="316116"/>
                </a:cubicBezTo>
                <a:cubicBezTo>
                  <a:pt x="3701" y="309994"/>
                  <a:pt x="-3723" y="293138"/>
                  <a:pt x="1851" y="277974"/>
                </a:cubicBezTo>
                <a:cubicBezTo>
                  <a:pt x="34156" y="194909"/>
                  <a:pt x="85116" y="124133"/>
                  <a:pt x="152129" y="77176"/>
                </a:cubicBezTo>
                <a:cubicBezTo>
                  <a:pt x="271424" y="-6450"/>
                  <a:pt x="425181" y="-23316"/>
                  <a:pt x="559768" y="32461"/>
                </a:cubicBezTo>
                <a:close/>
              </a:path>
            </a:pathLst>
          </a:custGeom>
          <a:gradFill>
            <a:gsLst>
              <a:gs pos="82000">
                <a:srgbClr val="8DC8E8"/>
              </a:gs>
              <a:gs pos="6000">
                <a:srgbClr val="D59ED7"/>
              </a:gs>
            </a:gsLst>
            <a:path path="circle">
              <a:fillToRect l="100000" t="100000"/>
            </a:path>
          </a:gradFill>
          <a:ln w="63897" cap="flat">
            <a:noFill/>
            <a:prstDash val="solid"/>
            <a:miter/>
          </a:ln>
          <a:effectLst>
            <a:outerShdw blurRad="190500" dist="127000" dir="2700000" algn="tl" rotWithShape="0">
              <a:prstClr val="black">
                <a:alpha val="50000"/>
              </a:prstClr>
            </a:outerShdw>
          </a:effectLst>
        </p:spPr>
        <p:txBody>
          <a:bodyPr rot="0" spcFirstLastPara="0" vertOverflow="overflow" horzOverflow="overflow" vert="horz" wrap="square" lIns="22860" tIns="11430" rIns="22860" bIns="1143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441" b="0" i="0" u="none" strike="noStrike" kern="1200" cap="none" spc="0" normalizeH="0" baseline="0" noProof="0">
              <a:ln>
                <a:noFill/>
              </a:ln>
              <a:solidFill>
                <a:srgbClr val="FFFFFF"/>
              </a:solidFill>
              <a:effectLst/>
              <a:uLnTx/>
              <a:uFillTx/>
              <a:latin typeface="Segoe UI"/>
              <a:ea typeface="+mn-ea"/>
              <a:cs typeface="+mn-cs"/>
            </a:endParaRPr>
          </a:p>
        </p:txBody>
      </p:sp>
      <p:sp>
        <p:nvSpPr>
          <p:cNvPr id="13" name="Graphic 51">
            <a:extLst>
              <a:ext uri="{FF2B5EF4-FFF2-40B4-BE49-F238E27FC236}">
                <a16:creationId xmlns:a16="http://schemas.microsoft.com/office/drawing/2014/main" id="{E876EADA-A002-7B32-3108-F27E2D3CD09C}"/>
              </a:ext>
              <a:ext uri="{C183D7F6-B498-43B3-948B-1728B52AA6E4}">
                <adec:decorative xmlns:adec="http://schemas.microsoft.com/office/drawing/2017/decorative" val="1"/>
              </a:ext>
            </a:extLst>
          </p:cNvPr>
          <p:cNvSpPr>
            <a:spLocks noChangeAspect="1"/>
          </p:cNvSpPr>
          <p:nvPr/>
        </p:nvSpPr>
        <p:spPr>
          <a:xfrm>
            <a:off x="7106705" y="4172498"/>
            <a:ext cx="554039" cy="548658"/>
          </a:xfrm>
          <a:custGeom>
            <a:avLst/>
            <a:gdLst>
              <a:gd name="connsiteX0" fmla="*/ 323850 w 377487"/>
              <a:gd name="connsiteY0" fmla="*/ 0 h 373821"/>
              <a:gd name="connsiteX1" fmla="*/ 342900 w 377487"/>
              <a:gd name="connsiteY1" fmla="*/ 19050 h 373821"/>
              <a:gd name="connsiteX2" fmla="*/ 342900 w 377487"/>
              <a:gd name="connsiteY2" fmla="*/ 114299 h 373821"/>
              <a:gd name="connsiteX3" fmla="*/ 323850 w 377487"/>
              <a:gd name="connsiteY3" fmla="*/ 133350 h 373821"/>
              <a:gd name="connsiteX4" fmla="*/ 304800 w 377487"/>
              <a:gd name="connsiteY4" fmla="*/ 114300 h 373821"/>
              <a:gd name="connsiteX5" fmla="*/ 304800 w 377487"/>
              <a:gd name="connsiteY5" fmla="*/ 65041 h 373821"/>
              <a:gd name="connsiteX6" fmla="*/ 194445 w 377487"/>
              <a:gd name="connsiteY6" fmla="*/ 175395 h 373821"/>
              <a:gd name="connsiteX7" fmla="*/ 180975 w 377487"/>
              <a:gd name="connsiteY7" fmla="*/ 180975 h 373821"/>
              <a:gd name="connsiteX8" fmla="*/ 167505 w 377487"/>
              <a:gd name="connsiteY8" fmla="*/ 175395 h 373821"/>
              <a:gd name="connsiteX9" fmla="*/ 133350 w 377487"/>
              <a:gd name="connsiteY9" fmla="*/ 141241 h 373821"/>
              <a:gd name="connsiteX10" fmla="*/ 32520 w 377487"/>
              <a:gd name="connsiteY10" fmla="*/ 242070 h 373821"/>
              <a:gd name="connsiteX11" fmla="*/ 5580 w 377487"/>
              <a:gd name="connsiteY11" fmla="*/ 242070 h 373821"/>
              <a:gd name="connsiteX12" fmla="*/ 5580 w 377487"/>
              <a:gd name="connsiteY12" fmla="*/ 215130 h 373821"/>
              <a:gd name="connsiteX13" fmla="*/ 119880 w 377487"/>
              <a:gd name="connsiteY13" fmla="*/ 100829 h 373821"/>
              <a:gd name="connsiteX14" fmla="*/ 133350 w 377487"/>
              <a:gd name="connsiteY14" fmla="*/ 95250 h 373821"/>
              <a:gd name="connsiteX15" fmla="*/ 146820 w 377487"/>
              <a:gd name="connsiteY15" fmla="*/ 100829 h 373821"/>
              <a:gd name="connsiteX16" fmla="*/ 180975 w 377487"/>
              <a:gd name="connsiteY16" fmla="*/ 134985 h 373821"/>
              <a:gd name="connsiteX17" fmla="*/ 277860 w 377487"/>
              <a:gd name="connsiteY17" fmla="*/ 38100 h 373821"/>
              <a:gd name="connsiteX18" fmla="*/ 228600 w 377487"/>
              <a:gd name="connsiteY18" fmla="*/ 38100 h 373821"/>
              <a:gd name="connsiteX19" fmla="*/ 209550 w 377487"/>
              <a:gd name="connsiteY19" fmla="*/ 19050 h 373821"/>
              <a:gd name="connsiteX20" fmla="*/ 228600 w 377487"/>
              <a:gd name="connsiteY20" fmla="*/ 0 h 373821"/>
              <a:gd name="connsiteX21" fmla="*/ 323850 w 377487"/>
              <a:gd name="connsiteY21" fmla="*/ 0 h 373821"/>
              <a:gd name="connsiteX22" fmla="*/ 214852 w 377487"/>
              <a:gd name="connsiteY22" fmla="*/ 209085 h 373821"/>
              <a:gd name="connsiteX23" fmla="*/ 187397 w 377487"/>
              <a:gd name="connsiteY23" fmla="*/ 256638 h 373821"/>
              <a:gd name="connsiteX24" fmla="*/ 176268 w 377487"/>
              <a:gd name="connsiteY24" fmla="*/ 259391 h 373821"/>
              <a:gd name="connsiteX25" fmla="*/ 174969 w 377487"/>
              <a:gd name="connsiteY25" fmla="*/ 276225 h 373821"/>
              <a:gd name="connsiteX26" fmla="*/ 176390 w 377487"/>
              <a:gd name="connsiteY26" fmla="*/ 293816 h 373821"/>
              <a:gd name="connsiteX27" fmla="*/ 186665 w 377487"/>
              <a:gd name="connsiteY27" fmla="*/ 296290 h 373821"/>
              <a:gd name="connsiteX28" fmla="*/ 214288 w 377487"/>
              <a:gd name="connsiteY28" fmla="*/ 344115 h 373821"/>
              <a:gd name="connsiteX29" fmla="*/ 210739 w 377487"/>
              <a:gd name="connsiteY29" fmla="*/ 356142 h 373821"/>
              <a:gd name="connsiteX30" fmla="*/ 239013 w 377487"/>
              <a:gd name="connsiteY30" fmla="*/ 373696 h 373821"/>
              <a:gd name="connsiteX31" fmla="*/ 248410 w 377487"/>
              <a:gd name="connsiteY31" fmla="*/ 363815 h 373821"/>
              <a:gd name="connsiteX32" fmla="*/ 303638 w 377487"/>
              <a:gd name="connsiteY32" fmla="*/ 363825 h 373821"/>
              <a:gd name="connsiteX33" fmla="*/ 313138 w 377487"/>
              <a:gd name="connsiteY33" fmla="*/ 373822 h 373821"/>
              <a:gd name="connsiteX34" fmla="*/ 341386 w 377487"/>
              <a:gd name="connsiteY34" fmla="*/ 356431 h 373821"/>
              <a:gd name="connsiteX35" fmla="*/ 337612 w 377487"/>
              <a:gd name="connsiteY35" fmla="*/ 343365 h 373821"/>
              <a:gd name="connsiteX36" fmla="*/ 365067 w 377487"/>
              <a:gd name="connsiteY36" fmla="*/ 295810 h 373821"/>
              <a:gd name="connsiteX37" fmla="*/ 376188 w 377487"/>
              <a:gd name="connsiteY37" fmla="*/ 293059 h 373821"/>
              <a:gd name="connsiteX38" fmla="*/ 377487 w 377487"/>
              <a:gd name="connsiteY38" fmla="*/ 276225 h 373821"/>
              <a:gd name="connsiteX39" fmla="*/ 376066 w 377487"/>
              <a:gd name="connsiteY39" fmla="*/ 258630 h 373821"/>
              <a:gd name="connsiteX40" fmla="*/ 365798 w 377487"/>
              <a:gd name="connsiteY40" fmla="*/ 256158 h 373821"/>
              <a:gd name="connsiteX41" fmla="*/ 338178 w 377487"/>
              <a:gd name="connsiteY41" fmla="*/ 208333 h 373821"/>
              <a:gd name="connsiteX42" fmla="*/ 341723 w 377487"/>
              <a:gd name="connsiteY42" fmla="*/ 196314 h 373821"/>
              <a:gd name="connsiteX43" fmla="*/ 313449 w 377487"/>
              <a:gd name="connsiteY43" fmla="*/ 178756 h 373821"/>
              <a:gd name="connsiteX44" fmla="*/ 304055 w 377487"/>
              <a:gd name="connsiteY44" fmla="*/ 188633 h 373821"/>
              <a:gd name="connsiteX45" fmla="*/ 248827 w 377487"/>
              <a:gd name="connsiteY45" fmla="*/ 188624 h 373821"/>
              <a:gd name="connsiteX46" fmla="*/ 239325 w 377487"/>
              <a:gd name="connsiteY46" fmla="*/ 178626 h 373821"/>
              <a:gd name="connsiteX47" fmla="*/ 211078 w 377487"/>
              <a:gd name="connsiteY47" fmla="*/ 196013 h 373821"/>
              <a:gd name="connsiteX48" fmla="*/ 214852 w 377487"/>
              <a:gd name="connsiteY48" fmla="*/ 209085 h 373821"/>
              <a:gd name="connsiteX49" fmla="*/ 276227 w 377487"/>
              <a:gd name="connsiteY49" fmla="*/ 304800 h 373821"/>
              <a:gd name="connsiteX50" fmla="*/ 248612 w 377487"/>
              <a:gd name="connsiteY50" fmla="*/ 276225 h 373821"/>
              <a:gd name="connsiteX51" fmla="*/ 276227 w 377487"/>
              <a:gd name="connsiteY51" fmla="*/ 247650 h 373821"/>
              <a:gd name="connsiteX52" fmla="*/ 303844 w 377487"/>
              <a:gd name="connsiteY52" fmla="*/ 276225 h 373821"/>
              <a:gd name="connsiteX53" fmla="*/ 276227 w 377487"/>
              <a:gd name="connsiteY53" fmla="*/ 304800 h 373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77487" h="373821">
                <a:moveTo>
                  <a:pt x="323850" y="0"/>
                </a:moveTo>
                <a:cubicBezTo>
                  <a:pt x="334371" y="0"/>
                  <a:pt x="342900" y="8529"/>
                  <a:pt x="342900" y="19050"/>
                </a:cubicBezTo>
                <a:lnTo>
                  <a:pt x="342900" y="114299"/>
                </a:lnTo>
                <a:cubicBezTo>
                  <a:pt x="342900" y="124821"/>
                  <a:pt x="334371" y="133349"/>
                  <a:pt x="323850" y="133350"/>
                </a:cubicBezTo>
                <a:cubicBezTo>
                  <a:pt x="313329" y="133350"/>
                  <a:pt x="304800" y="124821"/>
                  <a:pt x="304800" y="114300"/>
                </a:cubicBezTo>
                <a:lnTo>
                  <a:pt x="304800" y="65041"/>
                </a:lnTo>
                <a:lnTo>
                  <a:pt x="194445" y="175395"/>
                </a:lnTo>
                <a:cubicBezTo>
                  <a:pt x="190873" y="178967"/>
                  <a:pt x="186027" y="180975"/>
                  <a:pt x="180975" y="180975"/>
                </a:cubicBezTo>
                <a:cubicBezTo>
                  <a:pt x="175923" y="180975"/>
                  <a:pt x="171077" y="178967"/>
                  <a:pt x="167505" y="175395"/>
                </a:cubicBezTo>
                <a:lnTo>
                  <a:pt x="133350" y="141241"/>
                </a:lnTo>
                <a:lnTo>
                  <a:pt x="32520" y="242070"/>
                </a:lnTo>
                <a:cubicBezTo>
                  <a:pt x="25081" y="249509"/>
                  <a:pt x="13019" y="249509"/>
                  <a:pt x="5580" y="242070"/>
                </a:cubicBezTo>
                <a:cubicBezTo>
                  <a:pt x="-1860" y="234631"/>
                  <a:pt x="-1860" y="222569"/>
                  <a:pt x="5580" y="215130"/>
                </a:cubicBezTo>
                <a:lnTo>
                  <a:pt x="119880" y="100829"/>
                </a:lnTo>
                <a:cubicBezTo>
                  <a:pt x="123452" y="97257"/>
                  <a:pt x="128298" y="95250"/>
                  <a:pt x="133350" y="95250"/>
                </a:cubicBezTo>
                <a:cubicBezTo>
                  <a:pt x="138402" y="95250"/>
                  <a:pt x="143248" y="97257"/>
                  <a:pt x="146820" y="100829"/>
                </a:cubicBezTo>
                <a:lnTo>
                  <a:pt x="180975" y="134985"/>
                </a:lnTo>
                <a:lnTo>
                  <a:pt x="277860" y="38100"/>
                </a:lnTo>
                <a:lnTo>
                  <a:pt x="228600" y="38100"/>
                </a:lnTo>
                <a:cubicBezTo>
                  <a:pt x="218079" y="38100"/>
                  <a:pt x="209550" y="29571"/>
                  <a:pt x="209550" y="19050"/>
                </a:cubicBezTo>
                <a:cubicBezTo>
                  <a:pt x="209550" y="8529"/>
                  <a:pt x="218079" y="0"/>
                  <a:pt x="228600" y="0"/>
                </a:cubicBezTo>
                <a:lnTo>
                  <a:pt x="323850" y="0"/>
                </a:lnTo>
                <a:close/>
                <a:moveTo>
                  <a:pt x="214852" y="209085"/>
                </a:moveTo>
                <a:cubicBezTo>
                  <a:pt x="220849" y="229853"/>
                  <a:pt x="208382" y="251445"/>
                  <a:pt x="187397" y="256638"/>
                </a:cubicBezTo>
                <a:lnTo>
                  <a:pt x="176268" y="259391"/>
                </a:lnTo>
                <a:cubicBezTo>
                  <a:pt x="175412" y="264871"/>
                  <a:pt x="174969" y="270495"/>
                  <a:pt x="174969" y="276225"/>
                </a:cubicBezTo>
                <a:cubicBezTo>
                  <a:pt x="174969" y="282220"/>
                  <a:pt x="175454" y="288097"/>
                  <a:pt x="176390" y="293816"/>
                </a:cubicBezTo>
                <a:lnTo>
                  <a:pt x="186665" y="296290"/>
                </a:lnTo>
                <a:cubicBezTo>
                  <a:pt x="207858" y="301394"/>
                  <a:pt x="220458" y="323208"/>
                  <a:pt x="214288" y="344115"/>
                </a:cubicBezTo>
                <a:lnTo>
                  <a:pt x="210739" y="356142"/>
                </a:lnTo>
                <a:cubicBezTo>
                  <a:pt x="219105" y="363487"/>
                  <a:pt x="228638" y="369454"/>
                  <a:pt x="239013" y="373696"/>
                </a:cubicBezTo>
                <a:lnTo>
                  <a:pt x="248410" y="363815"/>
                </a:lnTo>
                <a:cubicBezTo>
                  <a:pt x="263431" y="348019"/>
                  <a:pt x="288621" y="348023"/>
                  <a:pt x="303638" y="363825"/>
                </a:cubicBezTo>
                <a:lnTo>
                  <a:pt x="313138" y="373822"/>
                </a:lnTo>
                <a:cubicBezTo>
                  <a:pt x="323492" y="369625"/>
                  <a:pt x="333017" y="363716"/>
                  <a:pt x="341386" y="356431"/>
                </a:cubicBezTo>
                <a:lnTo>
                  <a:pt x="337612" y="343365"/>
                </a:lnTo>
                <a:cubicBezTo>
                  <a:pt x="331617" y="322595"/>
                  <a:pt x="344083" y="301003"/>
                  <a:pt x="365067" y="295810"/>
                </a:cubicBezTo>
                <a:lnTo>
                  <a:pt x="376188" y="293059"/>
                </a:lnTo>
                <a:cubicBezTo>
                  <a:pt x="377043" y="287579"/>
                  <a:pt x="377487" y="281955"/>
                  <a:pt x="377487" y="276225"/>
                </a:cubicBezTo>
                <a:cubicBezTo>
                  <a:pt x="377487" y="270230"/>
                  <a:pt x="377001" y="264351"/>
                  <a:pt x="376066" y="258630"/>
                </a:cubicBezTo>
                <a:lnTo>
                  <a:pt x="365798" y="256158"/>
                </a:lnTo>
                <a:cubicBezTo>
                  <a:pt x="344605" y="251054"/>
                  <a:pt x="332007" y="229242"/>
                  <a:pt x="338178" y="208333"/>
                </a:cubicBezTo>
                <a:lnTo>
                  <a:pt x="341723" y="196314"/>
                </a:lnTo>
                <a:cubicBezTo>
                  <a:pt x="333358" y="188966"/>
                  <a:pt x="323823" y="183000"/>
                  <a:pt x="313449" y="178756"/>
                </a:cubicBezTo>
                <a:lnTo>
                  <a:pt x="304055" y="188633"/>
                </a:lnTo>
                <a:cubicBezTo>
                  <a:pt x="289034" y="204431"/>
                  <a:pt x="263844" y="204426"/>
                  <a:pt x="248827" y="188624"/>
                </a:cubicBezTo>
                <a:lnTo>
                  <a:pt x="239325" y="178626"/>
                </a:lnTo>
                <a:cubicBezTo>
                  <a:pt x="228971" y="182821"/>
                  <a:pt x="219446" y="188728"/>
                  <a:pt x="211078" y="196013"/>
                </a:cubicBezTo>
                <a:lnTo>
                  <a:pt x="214852" y="209085"/>
                </a:lnTo>
                <a:close/>
                <a:moveTo>
                  <a:pt x="276227" y="304800"/>
                </a:moveTo>
                <a:cubicBezTo>
                  <a:pt x="260975" y="304800"/>
                  <a:pt x="248612" y="292006"/>
                  <a:pt x="248612" y="276225"/>
                </a:cubicBezTo>
                <a:cubicBezTo>
                  <a:pt x="248612" y="260444"/>
                  <a:pt x="260975" y="247650"/>
                  <a:pt x="276227" y="247650"/>
                </a:cubicBezTo>
                <a:cubicBezTo>
                  <a:pt x="291480" y="247650"/>
                  <a:pt x="303844" y="260444"/>
                  <a:pt x="303844" y="276225"/>
                </a:cubicBezTo>
                <a:cubicBezTo>
                  <a:pt x="303844" y="292006"/>
                  <a:pt x="291480" y="304800"/>
                  <a:pt x="276227" y="304800"/>
                </a:cubicBezTo>
                <a:close/>
              </a:path>
            </a:pathLst>
          </a:custGeom>
          <a:gradFill>
            <a:gsLst>
              <a:gs pos="40000">
                <a:srgbClr val="8DC8E8"/>
              </a:gs>
              <a:gs pos="10000">
                <a:srgbClr val="D59ED7"/>
              </a:gs>
            </a:gsLst>
            <a:path path="circle">
              <a:fillToRect l="100000" t="100000"/>
            </a:path>
          </a:gradFill>
          <a:ln w="63897" cap="flat">
            <a:noFill/>
            <a:prstDash val="solid"/>
            <a:miter/>
          </a:ln>
          <a:effectLst>
            <a:outerShdw blurRad="190500" dist="127000" dir="2700000" algn="tl" rotWithShape="0">
              <a:prstClr val="black">
                <a:alpha val="50000"/>
              </a:prstClr>
            </a:outerShdw>
          </a:effectLst>
        </p:spPr>
        <p:txBody>
          <a:bodyPr rot="0" spcFirstLastPara="0" vertOverflow="overflow" horzOverflow="overflow" vert="horz" wrap="square" lIns="22860" tIns="11430" rIns="22860" bIns="1143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441" b="0" i="0" u="none" strike="noStrike" kern="1200" cap="none" spc="0" normalizeH="0" baseline="0" noProof="0">
              <a:ln>
                <a:noFill/>
              </a:ln>
              <a:solidFill>
                <a:srgbClr val="FFFFFF"/>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E6FC8170-DBC1-9D83-BCE2-A4A45518EFA7}"/>
              </a:ext>
            </a:extLst>
          </p:cNvPr>
          <p:cNvSpPr txBox="1"/>
          <p:nvPr/>
        </p:nvSpPr>
        <p:spPr>
          <a:xfrm>
            <a:off x="4006608" y="3536709"/>
            <a:ext cx="4011726" cy="366895"/>
          </a:xfrm>
          <a:prstGeom prst="rect">
            <a:avLst/>
          </a:prstGeom>
          <a:noFill/>
        </p:spPr>
        <p:txBody>
          <a:bodyPr wrap="square" lIns="91440" tIns="45720" rIns="91440" bIns="45720" anchor="t">
            <a:spAutoFit/>
          </a:bodyPr>
          <a:lstStyle/>
          <a:p>
            <a:pPr marL="0" marR="0" lvl="0" indent="0" algn="ctr" defTabSz="932742" rtl="0" eaLnBrk="1" fontAlgn="auto" latinLnBrk="0" hangingPunct="1">
              <a:lnSpc>
                <a:spcPct val="107000"/>
              </a:lnSpc>
              <a:spcBef>
                <a:spcPts val="0"/>
              </a:spcBef>
              <a:spcAft>
                <a:spcPts val="300"/>
              </a:spcAft>
              <a:buClrTx/>
              <a:buSzTx/>
              <a:buFontTx/>
              <a:buNone/>
              <a:tabLst/>
              <a:defRPr/>
            </a:pPr>
            <a:r>
              <a:rPr kumimoji="0" lang="en-US" sz="1800" b="0" i="0" u="none" strike="noStrike" kern="1200" cap="none" spc="0" normalizeH="0" baseline="0" noProof="0">
                <a:ln>
                  <a:noFill/>
                </a:ln>
                <a:solidFill>
                  <a:srgbClr val="091F2C">
                    <a:lumMod val="25000"/>
                    <a:lumOff val="75000"/>
                  </a:srgbClr>
                </a:solidFill>
                <a:effectLst/>
                <a:uLnTx/>
                <a:uFillTx/>
                <a:latin typeface="Segoe UI Semibold"/>
                <a:ea typeface="Aptos" panose="020B0004020202020204" pitchFamily="34" charset="0"/>
                <a:cs typeface="Times New Roman" panose="02020603050405020304" pitchFamily="18" charset="0"/>
              </a:rPr>
              <a:t>Why Azure Cosmos DB for Era of AI</a:t>
            </a:r>
          </a:p>
        </p:txBody>
      </p:sp>
      <p:sp>
        <p:nvSpPr>
          <p:cNvPr id="25" name="TextBox 24">
            <a:extLst>
              <a:ext uri="{FF2B5EF4-FFF2-40B4-BE49-F238E27FC236}">
                <a16:creationId xmlns:a16="http://schemas.microsoft.com/office/drawing/2014/main" id="{3888CE00-364A-3454-2184-4383A6E89E4A}"/>
              </a:ext>
            </a:extLst>
          </p:cNvPr>
          <p:cNvSpPr txBox="1"/>
          <p:nvPr/>
        </p:nvSpPr>
        <p:spPr>
          <a:xfrm>
            <a:off x="588263" y="6170332"/>
            <a:ext cx="11412260" cy="50783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a:ln>
                  <a:noFill/>
                </a:ln>
                <a:solidFill>
                  <a:srgbClr val="FFFFFF"/>
                </a:solidFill>
                <a:effectLst/>
                <a:uLnTx/>
                <a:uFillTx/>
                <a:latin typeface="Segoe UI"/>
                <a:ea typeface="+mn-ea"/>
                <a:cs typeface="+mn-cs"/>
              </a:rPr>
              <a:t>*Terms &amp; conditions: Offer available to all Azure customers who are using or will use Azure AI Services (including Azure OpenAI Service), Azure Machine Learning, Azure AI Search) and/or GitHub Copilot. Offer provides 40,000 RU/s for free for a 90 day period. Offer only available where Azure Cosmos DB available.  Customers must create a new Azure Cosmos DB account and register via Microsoft Form at https://</a:t>
            </a:r>
            <a:r>
              <a:rPr kumimoji="0" lang="en-US" sz="1100" b="0" i="1" u="none" strike="noStrike" kern="1200" cap="none" spc="0" normalizeH="0" baseline="0" noProof="0" err="1">
                <a:ln>
                  <a:noFill/>
                </a:ln>
                <a:solidFill>
                  <a:srgbClr val="FFFFFF"/>
                </a:solidFill>
                <a:effectLst/>
                <a:uLnTx/>
                <a:uFillTx/>
                <a:latin typeface="Segoe UI"/>
                <a:ea typeface="+mn-ea"/>
                <a:cs typeface="+mn-cs"/>
              </a:rPr>
              <a:t>aka.ms</a:t>
            </a:r>
            <a:r>
              <a:rPr kumimoji="0" lang="en-US" sz="1100" b="0" i="1" u="none" strike="noStrike" kern="1200" cap="none" spc="0" normalizeH="0" baseline="0" noProof="0">
                <a:ln>
                  <a:noFill/>
                </a:ln>
                <a:solidFill>
                  <a:srgbClr val="FFFFFF"/>
                </a:solidFill>
                <a:effectLst/>
                <a:uLnTx/>
                <a:uFillTx/>
                <a:latin typeface="Segoe UI"/>
                <a:ea typeface="+mn-ea"/>
                <a:cs typeface="+mn-cs"/>
              </a:rPr>
              <a:t>/</a:t>
            </a:r>
            <a:r>
              <a:rPr kumimoji="0" lang="en-US" sz="1100" b="0" i="1" u="none" strike="noStrike" kern="1200" cap="none" spc="0" normalizeH="0" baseline="0" noProof="0" err="1">
                <a:ln>
                  <a:noFill/>
                </a:ln>
                <a:solidFill>
                  <a:srgbClr val="FFFFFF"/>
                </a:solidFill>
                <a:effectLst/>
                <a:uLnTx/>
                <a:uFillTx/>
                <a:latin typeface="Segoe UI"/>
                <a:ea typeface="+mn-ea"/>
                <a:cs typeface="+mn-cs"/>
              </a:rPr>
              <a:t>AzureAIAdvantageSignupForm</a:t>
            </a:r>
            <a:r>
              <a:rPr kumimoji="0" lang="en-US" sz="1100" b="0" i="1" u="none" strike="noStrike" kern="1200" cap="none" spc="0" normalizeH="0" baseline="0" noProof="0">
                <a:ln>
                  <a:noFill/>
                </a:ln>
                <a:solidFill>
                  <a:srgbClr val="FFFFFF"/>
                </a:solidFill>
                <a:effectLst/>
                <a:uLnTx/>
                <a:uFillTx/>
                <a:latin typeface="Segoe UI"/>
                <a:ea typeface="+mn-ea"/>
                <a:cs typeface="+mn-cs"/>
              </a:rPr>
              <a:t>. Time period: the last day for customers to opt-in for the offer via the signup form is June 30, 2024.</a:t>
            </a:r>
          </a:p>
        </p:txBody>
      </p:sp>
      <p:grpSp>
        <p:nvGrpSpPr>
          <p:cNvPr id="26" name="Group 168">
            <a:extLst>
              <a:ext uri="{FF2B5EF4-FFF2-40B4-BE49-F238E27FC236}">
                <a16:creationId xmlns:a16="http://schemas.microsoft.com/office/drawing/2014/main" id="{34C62634-B288-26AD-E850-4A80E3BF3C88}"/>
              </a:ext>
              <a:ext uri="{C183D7F6-B498-43B3-948B-1728B52AA6E4}">
                <adec:decorative xmlns:adec="http://schemas.microsoft.com/office/drawing/2017/decorative" val="1"/>
              </a:ext>
            </a:extLst>
          </p:cNvPr>
          <p:cNvGrpSpPr>
            <a:grpSpLocks noChangeAspect="1"/>
          </p:cNvGrpSpPr>
          <p:nvPr/>
        </p:nvGrpSpPr>
        <p:grpSpPr bwMode="auto">
          <a:xfrm>
            <a:off x="9748498" y="4169505"/>
            <a:ext cx="554038" cy="551651"/>
            <a:chOff x="3287" y="2097"/>
            <a:chExt cx="232" cy="231"/>
          </a:xfrm>
        </p:grpSpPr>
        <p:sp>
          <p:nvSpPr>
            <p:cNvPr id="27" name="Freeform 169">
              <a:extLst>
                <a:ext uri="{FF2B5EF4-FFF2-40B4-BE49-F238E27FC236}">
                  <a16:creationId xmlns:a16="http://schemas.microsoft.com/office/drawing/2014/main" id="{F05C4109-23AC-E3F5-0F63-08EA99AF85D4}"/>
                </a:ext>
              </a:extLst>
            </p:cNvPr>
            <p:cNvSpPr>
              <a:spLocks noEditPoints="1"/>
            </p:cNvSpPr>
            <p:nvPr/>
          </p:nvSpPr>
          <p:spPr bwMode="auto">
            <a:xfrm>
              <a:off x="3287" y="2097"/>
              <a:ext cx="232" cy="231"/>
            </a:xfrm>
            <a:custGeom>
              <a:avLst/>
              <a:gdLst>
                <a:gd name="T0" fmla="*/ 353 w 373"/>
                <a:gd name="T1" fmla="*/ 100 h 373"/>
                <a:gd name="T2" fmla="*/ 298 w 373"/>
                <a:gd name="T3" fmla="*/ 36 h 373"/>
                <a:gd name="T4" fmla="*/ 260 w 373"/>
                <a:gd name="T5" fmla="*/ 72 h 373"/>
                <a:gd name="T6" fmla="*/ 353 w 373"/>
                <a:gd name="T7" fmla="*/ 100 h 373"/>
                <a:gd name="T8" fmla="*/ 286 w 373"/>
                <a:gd name="T9" fmla="*/ 344 h 373"/>
                <a:gd name="T10" fmla="*/ 350 w 373"/>
                <a:gd name="T11" fmla="*/ 277 h 373"/>
                <a:gd name="T12" fmla="*/ 373 w 373"/>
                <a:gd name="T13" fmla="*/ 186 h 373"/>
                <a:gd name="T14" fmla="*/ 365 w 373"/>
                <a:gd name="T15" fmla="*/ 132 h 373"/>
                <a:gd name="T16" fmla="*/ 262 w 373"/>
                <a:gd name="T17" fmla="*/ 111 h 373"/>
                <a:gd name="T18" fmla="*/ 226 w 373"/>
                <a:gd name="T19" fmla="*/ 133 h 373"/>
                <a:gd name="T20" fmla="*/ 184 w 373"/>
                <a:gd name="T21" fmla="*/ 177 h 373"/>
                <a:gd name="T22" fmla="*/ 176 w 373"/>
                <a:gd name="T23" fmla="*/ 241 h 373"/>
                <a:gd name="T24" fmla="*/ 177 w 373"/>
                <a:gd name="T25" fmla="*/ 275 h 373"/>
                <a:gd name="T26" fmla="*/ 286 w 373"/>
                <a:gd name="T27" fmla="*/ 344 h 373"/>
                <a:gd name="T28" fmla="*/ 148 w 373"/>
                <a:gd name="T29" fmla="*/ 369 h 373"/>
                <a:gd name="T30" fmla="*/ 187 w 373"/>
                <a:gd name="T31" fmla="*/ 373 h 373"/>
                <a:gd name="T32" fmla="*/ 256 w 373"/>
                <a:gd name="T33" fmla="*/ 360 h 373"/>
                <a:gd name="T34" fmla="*/ 160 w 373"/>
                <a:gd name="T35" fmla="*/ 295 h 373"/>
                <a:gd name="T36" fmla="*/ 145 w 373"/>
                <a:gd name="T37" fmla="*/ 326 h 373"/>
                <a:gd name="T38" fmla="*/ 148 w 373"/>
                <a:gd name="T39" fmla="*/ 369 h 373"/>
                <a:gd name="T40" fmla="*/ 136 w 373"/>
                <a:gd name="T41" fmla="*/ 220 h 373"/>
                <a:gd name="T42" fmla="*/ 192 w 373"/>
                <a:gd name="T43" fmla="*/ 114 h 373"/>
                <a:gd name="T44" fmla="*/ 100 w 373"/>
                <a:gd name="T45" fmla="*/ 131 h 373"/>
                <a:gd name="T46" fmla="*/ 87 w 373"/>
                <a:gd name="T47" fmla="*/ 163 h 373"/>
                <a:gd name="T48" fmla="*/ 132 w 373"/>
                <a:gd name="T49" fmla="*/ 221 h 373"/>
                <a:gd name="T50" fmla="*/ 187 w 373"/>
                <a:gd name="T51" fmla="*/ 0 h 373"/>
                <a:gd name="T52" fmla="*/ 147 w 373"/>
                <a:gd name="T53" fmla="*/ 4 h 373"/>
                <a:gd name="T54" fmla="*/ 74 w 373"/>
                <a:gd name="T55" fmla="*/ 37 h 373"/>
                <a:gd name="T56" fmla="*/ 50 w 373"/>
                <a:gd name="T57" fmla="*/ 79 h 373"/>
                <a:gd name="T58" fmla="*/ 74 w 373"/>
                <a:gd name="T59" fmla="*/ 95 h 373"/>
                <a:gd name="T60" fmla="*/ 138 w 373"/>
                <a:gd name="T61" fmla="*/ 93 h 373"/>
                <a:gd name="T62" fmla="*/ 192 w 373"/>
                <a:gd name="T63" fmla="*/ 72 h 373"/>
                <a:gd name="T64" fmla="*/ 212 w 373"/>
                <a:gd name="T65" fmla="*/ 55 h 373"/>
                <a:gd name="T66" fmla="*/ 240 w 373"/>
                <a:gd name="T67" fmla="*/ 55 h 373"/>
                <a:gd name="T68" fmla="*/ 275 w 373"/>
                <a:gd name="T69" fmla="*/ 21 h 373"/>
                <a:gd name="T70" fmla="*/ 187 w 373"/>
                <a:gd name="T71" fmla="*/ 0 h 373"/>
                <a:gd name="T72" fmla="*/ 26 w 373"/>
                <a:gd name="T73" fmla="*/ 92 h 373"/>
                <a:gd name="T74" fmla="*/ 12 w 373"/>
                <a:gd name="T75" fmla="*/ 143 h 373"/>
                <a:gd name="T76" fmla="*/ 22 w 373"/>
                <a:gd name="T77" fmla="*/ 121 h 373"/>
                <a:gd name="T78" fmla="*/ 28 w 373"/>
                <a:gd name="T79" fmla="*/ 99 h 373"/>
                <a:gd name="T80" fmla="*/ 0 w 373"/>
                <a:gd name="T81" fmla="*/ 184 h 373"/>
                <a:gd name="T82" fmla="*/ 9 w 373"/>
                <a:gd name="T83" fmla="*/ 241 h 373"/>
                <a:gd name="T84" fmla="*/ 70 w 373"/>
                <a:gd name="T85" fmla="*/ 332 h 373"/>
                <a:gd name="T86" fmla="*/ 119 w 373"/>
                <a:gd name="T87" fmla="*/ 343 h 373"/>
                <a:gd name="T88" fmla="*/ 119 w 373"/>
                <a:gd name="T89" fmla="*/ 310 h 373"/>
                <a:gd name="T90" fmla="*/ 106 w 373"/>
                <a:gd name="T91" fmla="*/ 280 h 373"/>
                <a:gd name="T92" fmla="*/ 106 w 373"/>
                <a:gd name="T93" fmla="*/ 239 h 373"/>
                <a:gd name="T94" fmla="*/ 46 w 373"/>
                <a:gd name="T95" fmla="*/ 170 h 373"/>
                <a:gd name="T96" fmla="*/ 16 w 373"/>
                <a:gd name="T97" fmla="*/ 1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3" h="373">
                  <a:moveTo>
                    <a:pt x="353" y="100"/>
                  </a:moveTo>
                  <a:lnTo>
                    <a:pt x="353" y="100"/>
                  </a:lnTo>
                  <a:cubicBezTo>
                    <a:pt x="346" y="88"/>
                    <a:pt x="338" y="76"/>
                    <a:pt x="329" y="65"/>
                  </a:cubicBezTo>
                  <a:cubicBezTo>
                    <a:pt x="320" y="54"/>
                    <a:pt x="309" y="45"/>
                    <a:pt x="298" y="36"/>
                  </a:cubicBezTo>
                  <a:cubicBezTo>
                    <a:pt x="291" y="42"/>
                    <a:pt x="285" y="48"/>
                    <a:pt x="279" y="54"/>
                  </a:cubicBezTo>
                  <a:cubicBezTo>
                    <a:pt x="272" y="60"/>
                    <a:pt x="266" y="66"/>
                    <a:pt x="260" y="72"/>
                  </a:cubicBezTo>
                  <a:cubicBezTo>
                    <a:pt x="263" y="76"/>
                    <a:pt x="265" y="80"/>
                    <a:pt x="265" y="85"/>
                  </a:cubicBezTo>
                  <a:cubicBezTo>
                    <a:pt x="295" y="87"/>
                    <a:pt x="324" y="93"/>
                    <a:pt x="353" y="100"/>
                  </a:cubicBezTo>
                  <a:close/>
                  <a:moveTo>
                    <a:pt x="286" y="344"/>
                  </a:moveTo>
                  <a:lnTo>
                    <a:pt x="286" y="344"/>
                  </a:lnTo>
                  <a:cubicBezTo>
                    <a:pt x="300" y="336"/>
                    <a:pt x="312" y="326"/>
                    <a:pt x="323" y="314"/>
                  </a:cubicBezTo>
                  <a:cubicBezTo>
                    <a:pt x="334" y="303"/>
                    <a:pt x="343" y="290"/>
                    <a:pt x="350" y="277"/>
                  </a:cubicBezTo>
                  <a:cubicBezTo>
                    <a:pt x="358" y="263"/>
                    <a:pt x="363" y="249"/>
                    <a:pt x="367" y="233"/>
                  </a:cubicBezTo>
                  <a:cubicBezTo>
                    <a:pt x="371" y="218"/>
                    <a:pt x="373" y="202"/>
                    <a:pt x="373" y="186"/>
                  </a:cubicBezTo>
                  <a:cubicBezTo>
                    <a:pt x="373" y="177"/>
                    <a:pt x="373" y="168"/>
                    <a:pt x="372" y="159"/>
                  </a:cubicBezTo>
                  <a:cubicBezTo>
                    <a:pt x="370" y="150"/>
                    <a:pt x="368" y="141"/>
                    <a:pt x="365" y="132"/>
                  </a:cubicBezTo>
                  <a:cubicBezTo>
                    <a:pt x="348" y="127"/>
                    <a:pt x="331" y="122"/>
                    <a:pt x="314" y="119"/>
                  </a:cubicBezTo>
                  <a:cubicBezTo>
                    <a:pt x="297" y="115"/>
                    <a:pt x="279" y="113"/>
                    <a:pt x="262" y="111"/>
                  </a:cubicBezTo>
                  <a:cubicBezTo>
                    <a:pt x="258" y="118"/>
                    <a:pt x="253" y="123"/>
                    <a:pt x="247" y="127"/>
                  </a:cubicBezTo>
                  <a:cubicBezTo>
                    <a:pt x="241" y="131"/>
                    <a:pt x="234" y="133"/>
                    <a:pt x="226" y="133"/>
                  </a:cubicBezTo>
                  <a:cubicBezTo>
                    <a:pt x="222" y="133"/>
                    <a:pt x="217" y="132"/>
                    <a:pt x="213" y="131"/>
                  </a:cubicBezTo>
                  <a:cubicBezTo>
                    <a:pt x="202" y="145"/>
                    <a:pt x="193" y="161"/>
                    <a:pt x="184" y="177"/>
                  </a:cubicBezTo>
                  <a:cubicBezTo>
                    <a:pt x="176" y="193"/>
                    <a:pt x="168" y="209"/>
                    <a:pt x="162" y="226"/>
                  </a:cubicBezTo>
                  <a:cubicBezTo>
                    <a:pt x="168" y="230"/>
                    <a:pt x="173" y="235"/>
                    <a:pt x="176" y="241"/>
                  </a:cubicBezTo>
                  <a:cubicBezTo>
                    <a:pt x="179" y="247"/>
                    <a:pt x="180" y="253"/>
                    <a:pt x="180" y="260"/>
                  </a:cubicBezTo>
                  <a:cubicBezTo>
                    <a:pt x="180" y="265"/>
                    <a:pt x="179" y="270"/>
                    <a:pt x="177" y="275"/>
                  </a:cubicBezTo>
                  <a:cubicBezTo>
                    <a:pt x="194" y="289"/>
                    <a:pt x="211" y="302"/>
                    <a:pt x="229" y="314"/>
                  </a:cubicBezTo>
                  <a:cubicBezTo>
                    <a:pt x="247" y="325"/>
                    <a:pt x="266" y="336"/>
                    <a:pt x="286" y="344"/>
                  </a:cubicBezTo>
                  <a:close/>
                  <a:moveTo>
                    <a:pt x="148" y="369"/>
                  </a:moveTo>
                  <a:lnTo>
                    <a:pt x="148" y="369"/>
                  </a:lnTo>
                  <a:cubicBezTo>
                    <a:pt x="155" y="370"/>
                    <a:pt x="161" y="371"/>
                    <a:pt x="167" y="372"/>
                  </a:cubicBezTo>
                  <a:cubicBezTo>
                    <a:pt x="174" y="373"/>
                    <a:pt x="180" y="373"/>
                    <a:pt x="187" y="373"/>
                  </a:cubicBezTo>
                  <a:cubicBezTo>
                    <a:pt x="199" y="373"/>
                    <a:pt x="210" y="372"/>
                    <a:pt x="222" y="370"/>
                  </a:cubicBezTo>
                  <a:cubicBezTo>
                    <a:pt x="234" y="367"/>
                    <a:pt x="245" y="364"/>
                    <a:pt x="256" y="360"/>
                  </a:cubicBezTo>
                  <a:cubicBezTo>
                    <a:pt x="238" y="351"/>
                    <a:pt x="222" y="341"/>
                    <a:pt x="206" y="330"/>
                  </a:cubicBezTo>
                  <a:cubicBezTo>
                    <a:pt x="190" y="319"/>
                    <a:pt x="174" y="308"/>
                    <a:pt x="160" y="295"/>
                  </a:cubicBezTo>
                  <a:cubicBezTo>
                    <a:pt x="155" y="297"/>
                    <a:pt x="151" y="299"/>
                    <a:pt x="146" y="300"/>
                  </a:cubicBezTo>
                  <a:cubicBezTo>
                    <a:pt x="145" y="308"/>
                    <a:pt x="145" y="317"/>
                    <a:pt x="145" y="326"/>
                  </a:cubicBezTo>
                  <a:cubicBezTo>
                    <a:pt x="145" y="333"/>
                    <a:pt x="145" y="340"/>
                    <a:pt x="146" y="347"/>
                  </a:cubicBezTo>
                  <a:cubicBezTo>
                    <a:pt x="147" y="354"/>
                    <a:pt x="147" y="362"/>
                    <a:pt x="148" y="369"/>
                  </a:cubicBezTo>
                  <a:close/>
                  <a:moveTo>
                    <a:pt x="136" y="220"/>
                  </a:moveTo>
                  <a:lnTo>
                    <a:pt x="136" y="220"/>
                  </a:lnTo>
                  <a:cubicBezTo>
                    <a:pt x="143" y="201"/>
                    <a:pt x="151" y="183"/>
                    <a:pt x="160" y="165"/>
                  </a:cubicBezTo>
                  <a:cubicBezTo>
                    <a:pt x="170" y="147"/>
                    <a:pt x="180" y="130"/>
                    <a:pt x="192" y="114"/>
                  </a:cubicBezTo>
                  <a:lnTo>
                    <a:pt x="191" y="112"/>
                  </a:lnTo>
                  <a:cubicBezTo>
                    <a:pt x="160" y="115"/>
                    <a:pt x="130" y="121"/>
                    <a:pt x="100" y="131"/>
                  </a:cubicBezTo>
                  <a:cubicBezTo>
                    <a:pt x="100" y="137"/>
                    <a:pt x="99" y="143"/>
                    <a:pt x="97" y="148"/>
                  </a:cubicBezTo>
                  <a:cubicBezTo>
                    <a:pt x="95" y="154"/>
                    <a:pt x="92" y="158"/>
                    <a:pt x="87" y="163"/>
                  </a:cubicBezTo>
                  <a:cubicBezTo>
                    <a:pt x="99" y="183"/>
                    <a:pt x="112" y="203"/>
                    <a:pt x="127" y="222"/>
                  </a:cubicBezTo>
                  <a:cubicBezTo>
                    <a:pt x="129" y="221"/>
                    <a:pt x="130" y="221"/>
                    <a:pt x="132" y="221"/>
                  </a:cubicBezTo>
                  <a:cubicBezTo>
                    <a:pt x="133" y="220"/>
                    <a:pt x="135" y="220"/>
                    <a:pt x="136" y="220"/>
                  </a:cubicBezTo>
                  <a:close/>
                  <a:moveTo>
                    <a:pt x="187" y="0"/>
                  </a:moveTo>
                  <a:lnTo>
                    <a:pt x="187" y="0"/>
                  </a:lnTo>
                  <a:cubicBezTo>
                    <a:pt x="173" y="0"/>
                    <a:pt x="160" y="1"/>
                    <a:pt x="147" y="4"/>
                  </a:cubicBezTo>
                  <a:cubicBezTo>
                    <a:pt x="134" y="7"/>
                    <a:pt x="121" y="11"/>
                    <a:pt x="109" y="17"/>
                  </a:cubicBezTo>
                  <a:cubicBezTo>
                    <a:pt x="97" y="22"/>
                    <a:pt x="85" y="29"/>
                    <a:pt x="74" y="37"/>
                  </a:cubicBezTo>
                  <a:cubicBezTo>
                    <a:pt x="64" y="45"/>
                    <a:pt x="54" y="54"/>
                    <a:pt x="45" y="65"/>
                  </a:cubicBezTo>
                  <a:cubicBezTo>
                    <a:pt x="47" y="70"/>
                    <a:pt x="48" y="74"/>
                    <a:pt x="50" y="79"/>
                  </a:cubicBezTo>
                  <a:cubicBezTo>
                    <a:pt x="51" y="84"/>
                    <a:pt x="53" y="89"/>
                    <a:pt x="54" y="93"/>
                  </a:cubicBezTo>
                  <a:cubicBezTo>
                    <a:pt x="61" y="92"/>
                    <a:pt x="68" y="93"/>
                    <a:pt x="74" y="95"/>
                  </a:cubicBezTo>
                  <a:cubicBezTo>
                    <a:pt x="80" y="97"/>
                    <a:pt x="85" y="101"/>
                    <a:pt x="90" y="106"/>
                  </a:cubicBezTo>
                  <a:cubicBezTo>
                    <a:pt x="106" y="101"/>
                    <a:pt x="122" y="96"/>
                    <a:pt x="138" y="93"/>
                  </a:cubicBezTo>
                  <a:cubicBezTo>
                    <a:pt x="154" y="89"/>
                    <a:pt x="170" y="87"/>
                    <a:pt x="187" y="85"/>
                  </a:cubicBezTo>
                  <a:cubicBezTo>
                    <a:pt x="188" y="81"/>
                    <a:pt x="190" y="76"/>
                    <a:pt x="192" y="72"/>
                  </a:cubicBezTo>
                  <a:cubicBezTo>
                    <a:pt x="194" y="68"/>
                    <a:pt x="197" y="65"/>
                    <a:pt x="201" y="62"/>
                  </a:cubicBezTo>
                  <a:cubicBezTo>
                    <a:pt x="204" y="59"/>
                    <a:pt x="208" y="57"/>
                    <a:pt x="212" y="55"/>
                  </a:cubicBezTo>
                  <a:cubicBezTo>
                    <a:pt x="217" y="54"/>
                    <a:pt x="221" y="53"/>
                    <a:pt x="226" y="53"/>
                  </a:cubicBezTo>
                  <a:cubicBezTo>
                    <a:pt x="231" y="53"/>
                    <a:pt x="235" y="54"/>
                    <a:pt x="240" y="55"/>
                  </a:cubicBezTo>
                  <a:cubicBezTo>
                    <a:pt x="245" y="49"/>
                    <a:pt x="251" y="44"/>
                    <a:pt x="257" y="38"/>
                  </a:cubicBezTo>
                  <a:cubicBezTo>
                    <a:pt x="262" y="32"/>
                    <a:pt x="268" y="27"/>
                    <a:pt x="275" y="21"/>
                  </a:cubicBezTo>
                  <a:cubicBezTo>
                    <a:pt x="261" y="14"/>
                    <a:pt x="247" y="9"/>
                    <a:pt x="232" y="5"/>
                  </a:cubicBezTo>
                  <a:cubicBezTo>
                    <a:pt x="217" y="1"/>
                    <a:pt x="202" y="0"/>
                    <a:pt x="187" y="0"/>
                  </a:cubicBezTo>
                  <a:close/>
                  <a:moveTo>
                    <a:pt x="26" y="92"/>
                  </a:moveTo>
                  <a:lnTo>
                    <a:pt x="26" y="92"/>
                  </a:lnTo>
                  <a:cubicBezTo>
                    <a:pt x="15" y="110"/>
                    <a:pt x="8" y="129"/>
                    <a:pt x="4" y="148"/>
                  </a:cubicBezTo>
                  <a:cubicBezTo>
                    <a:pt x="7" y="147"/>
                    <a:pt x="9" y="145"/>
                    <a:pt x="12" y="143"/>
                  </a:cubicBezTo>
                  <a:cubicBezTo>
                    <a:pt x="15" y="141"/>
                    <a:pt x="18" y="140"/>
                    <a:pt x="21" y="138"/>
                  </a:cubicBezTo>
                  <a:cubicBezTo>
                    <a:pt x="20" y="132"/>
                    <a:pt x="20" y="127"/>
                    <a:pt x="22" y="121"/>
                  </a:cubicBezTo>
                  <a:cubicBezTo>
                    <a:pt x="24" y="115"/>
                    <a:pt x="27" y="110"/>
                    <a:pt x="31" y="106"/>
                  </a:cubicBezTo>
                  <a:cubicBezTo>
                    <a:pt x="30" y="104"/>
                    <a:pt x="29" y="101"/>
                    <a:pt x="28" y="99"/>
                  </a:cubicBezTo>
                  <a:cubicBezTo>
                    <a:pt x="27" y="97"/>
                    <a:pt x="26" y="94"/>
                    <a:pt x="26" y="92"/>
                  </a:cubicBezTo>
                  <a:close/>
                  <a:moveTo>
                    <a:pt x="0" y="184"/>
                  </a:moveTo>
                  <a:lnTo>
                    <a:pt x="0" y="184"/>
                  </a:lnTo>
                  <a:cubicBezTo>
                    <a:pt x="0" y="204"/>
                    <a:pt x="3" y="223"/>
                    <a:pt x="9" y="241"/>
                  </a:cubicBezTo>
                  <a:cubicBezTo>
                    <a:pt x="14" y="259"/>
                    <a:pt x="22" y="276"/>
                    <a:pt x="32" y="291"/>
                  </a:cubicBezTo>
                  <a:cubicBezTo>
                    <a:pt x="43" y="307"/>
                    <a:pt x="56" y="320"/>
                    <a:pt x="70" y="332"/>
                  </a:cubicBezTo>
                  <a:cubicBezTo>
                    <a:pt x="85" y="344"/>
                    <a:pt x="102" y="354"/>
                    <a:pt x="120" y="361"/>
                  </a:cubicBezTo>
                  <a:cubicBezTo>
                    <a:pt x="120" y="355"/>
                    <a:pt x="119" y="349"/>
                    <a:pt x="119" y="343"/>
                  </a:cubicBezTo>
                  <a:cubicBezTo>
                    <a:pt x="118" y="337"/>
                    <a:pt x="118" y="331"/>
                    <a:pt x="118" y="325"/>
                  </a:cubicBezTo>
                  <a:cubicBezTo>
                    <a:pt x="118" y="320"/>
                    <a:pt x="118" y="315"/>
                    <a:pt x="119" y="310"/>
                  </a:cubicBezTo>
                  <a:cubicBezTo>
                    <a:pt x="119" y="305"/>
                    <a:pt x="119" y="299"/>
                    <a:pt x="120" y="294"/>
                  </a:cubicBezTo>
                  <a:cubicBezTo>
                    <a:pt x="114" y="290"/>
                    <a:pt x="109" y="286"/>
                    <a:pt x="106" y="280"/>
                  </a:cubicBezTo>
                  <a:cubicBezTo>
                    <a:pt x="102" y="274"/>
                    <a:pt x="100" y="267"/>
                    <a:pt x="100" y="260"/>
                  </a:cubicBezTo>
                  <a:cubicBezTo>
                    <a:pt x="100" y="252"/>
                    <a:pt x="102" y="245"/>
                    <a:pt x="106" y="239"/>
                  </a:cubicBezTo>
                  <a:cubicBezTo>
                    <a:pt x="90" y="218"/>
                    <a:pt x="75" y="196"/>
                    <a:pt x="62" y="173"/>
                  </a:cubicBezTo>
                  <a:cubicBezTo>
                    <a:pt x="56" y="173"/>
                    <a:pt x="51" y="172"/>
                    <a:pt x="46" y="170"/>
                  </a:cubicBezTo>
                  <a:cubicBezTo>
                    <a:pt x="41" y="169"/>
                    <a:pt x="37" y="166"/>
                    <a:pt x="33" y="162"/>
                  </a:cubicBezTo>
                  <a:cubicBezTo>
                    <a:pt x="27" y="165"/>
                    <a:pt x="21" y="169"/>
                    <a:pt x="16" y="173"/>
                  </a:cubicBezTo>
                  <a:cubicBezTo>
                    <a:pt x="10" y="176"/>
                    <a:pt x="5" y="180"/>
                    <a:pt x="0" y="184"/>
                  </a:cubicBezTo>
                  <a:close/>
                </a:path>
              </a:pathLst>
            </a:custGeom>
            <a:gradFill>
              <a:gsLst>
                <a:gs pos="40000">
                  <a:srgbClr val="8DC8E8"/>
                </a:gs>
                <a:gs pos="10000">
                  <a:srgbClr val="D59ED7"/>
                </a:gs>
              </a:gsLst>
              <a:path path="circle">
                <a:fillToRect l="100000" t="100000"/>
              </a:path>
            </a:gradFill>
            <a:ln w="63897" cap="flat">
              <a:noFill/>
              <a:prstDash val="solid"/>
              <a:miter/>
            </a:ln>
            <a:effectLst>
              <a:outerShdw blurRad="190500" dist="127000" dir="2700000" algn="tl" rotWithShape="0">
                <a:prstClr val="black">
                  <a:alpha val="50000"/>
                </a:prstClr>
              </a:outerShdw>
            </a:effectLst>
          </p:spPr>
          <p:txBody>
            <a:bodyPr rot="0" spcFirstLastPara="0" vertOverflow="overflow" horzOverflow="overflow" vert="horz" wrap="square" lIns="22860" tIns="11430" rIns="22860" bIns="1143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441" b="0" i="0" u="none" strike="noStrike" kern="1200" cap="none" spc="0" normalizeH="0" baseline="0" noProof="0">
                <a:ln>
                  <a:noFill/>
                </a:ln>
                <a:solidFill>
                  <a:srgbClr val="FFFFFF"/>
                </a:solidFill>
                <a:effectLst/>
                <a:uLnTx/>
                <a:uFillTx/>
                <a:latin typeface="Segoe UI"/>
                <a:ea typeface="+mn-ea"/>
                <a:cs typeface="+mn-cs"/>
              </a:endParaRPr>
            </a:p>
          </p:txBody>
        </p:sp>
        <p:sp>
          <p:nvSpPr>
            <p:cNvPr id="28" name="Freeform 170">
              <a:extLst>
                <a:ext uri="{FF2B5EF4-FFF2-40B4-BE49-F238E27FC236}">
                  <a16:creationId xmlns:a16="http://schemas.microsoft.com/office/drawing/2014/main" id="{0DBBD714-5200-30A1-D738-E5864A09B253}"/>
                </a:ext>
              </a:extLst>
            </p:cNvPr>
            <p:cNvSpPr>
              <a:spLocks/>
            </p:cNvSpPr>
            <p:nvPr/>
          </p:nvSpPr>
          <p:spPr bwMode="auto">
            <a:xfrm>
              <a:off x="3316" y="2171"/>
              <a:ext cx="16" cy="16"/>
            </a:xfrm>
            <a:custGeom>
              <a:avLst/>
              <a:gdLst>
                <a:gd name="T0" fmla="*/ 13 w 26"/>
                <a:gd name="T1" fmla="*/ 0 h 26"/>
                <a:gd name="T2" fmla="*/ 13 w 26"/>
                <a:gd name="T3" fmla="*/ 0 h 26"/>
                <a:gd name="T4" fmla="*/ 4 w 26"/>
                <a:gd name="T5" fmla="*/ 3 h 26"/>
                <a:gd name="T6" fmla="*/ 0 w 26"/>
                <a:gd name="T7" fmla="*/ 13 h 26"/>
                <a:gd name="T8" fmla="*/ 4 w 26"/>
                <a:gd name="T9" fmla="*/ 22 h 26"/>
                <a:gd name="T10" fmla="*/ 13 w 26"/>
                <a:gd name="T11" fmla="*/ 26 h 26"/>
                <a:gd name="T12" fmla="*/ 23 w 26"/>
                <a:gd name="T13" fmla="*/ 22 h 26"/>
                <a:gd name="T14" fmla="*/ 26 w 26"/>
                <a:gd name="T15" fmla="*/ 13 h 26"/>
                <a:gd name="T16" fmla="*/ 23 w 26"/>
                <a:gd name="T17" fmla="*/ 3 h 26"/>
                <a:gd name="T18" fmla="*/ 13 w 26"/>
                <a:gd name="T19"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lnTo>
                    <a:pt x="13" y="0"/>
                  </a:lnTo>
                  <a:cubicBezTo>
                    <a:pt x="10" y="0"/>
                    <a:pt x="6" y="1"/>
                    <a:pt x="4" y="3"/>
                  </a:cubicBezTo>
                  <a:cubicBezTo>
                    <a:pt x="1" y="6"/>
                    <a:pt x="0" y="9"/>
                    <a:pt x="0" y="13"/>
                  </a:cubicBezTo>
                  <a:cubicBezTo>
                    <a:pt x="0" y="16"/>
                    <a:pt x="1" y="20"/>
                    <a:pt x="4" y="22"/>
                  </a:cubicBezTo>
                  <a:cubicBezTo>
                    <a:pt x="6" y="25"/>
                    <a:pt x="10" y="26"/>
                    <a:pt x="13" y="26"/>
                  </a:cubicBezTo>
                  <a:cubicBezTo>
                    <a:pt x="17" y="26"/>
                    <a:pt x="20" y="25"/>
                    <a:pt x="23" y="22"/>
                  </a:cubicBezTo>
                  <a:cubicBezTo>
                    <a:pt x="25" y="20"/>
                    <a:pt x="26" y="16"/>
                    <a:pt x="26" y="13"/>
                  </a:cubicBezTo>
                  <a:cubicBezTo>
                    <a:pt x="26" y="9"/>
                    <a:pt x="25" y="6"/>
                    <a:pt x="23" y="3"/>
                  </a:cubicBezTo>
                  <a:cubicBezTo>
                    <a:pt x="20" y="1"/>
                    <a:pt x="17" y="0"/>
                    <a:pt x="13" y="0"/>
                  </a:cubicBezTo>
                  <a:close/>
                </a:path>
              </a:pathLst>
            </a:custGeom>
            <a:gradFill>
              <a:gsLst>
                <a:gs pos="40000">
                  <a:srgbClr val="8DC8E8"/>
                </a:gs>
                <a:gs pos="10000">
                  <a:srgbClr val="D59ED7"/>
                </a:gs>
              </a:gsLst>
              <a:path path="circle">
                <a:fillToRect l="100000" t="100000"/>
              </a:path>
            </a:gradFill>
            <a:ln w="63897" cap="flat">
              <a:noFill/>
              <a:prstDash val="solid"/>
              <a:miter/>
            </a:ln>
            <a:effectLst>
              <a:outerShdw blurRad="190500" dist="127000" dir="2700000" algn="tl" rotWithShape="0">
                <a:prstClr val="black">
                  <a:alpha val="50000"/>
                </a:prstClr>
              </a:outerShdw>
            </a:effectLst>
          </p:spPr>
          <p:txBody>
            <a:bodyPr rot="0" spcFirstLastPara="0" vertOverflow="overflow" horzOverflow="overflow" vert="horz" wrap="square" lIns="22860" tIns="11430" rIns="22860" bIns="1143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441" b="0" i="0" u="none" strike="noStrike" kern="1200" cap="none" spc="0" normalizeH="0" baseline="0" noProof="0">
                <a:ln>
                  <a:noFill/>
                </a:ln>
                <a:solidFill>
                  <a:srgbClr val="FFFFFF"/>
                </a:solidFill>
                <a:effectLst/>
                <a:uLnTx/>
                <a:uFillTx/>
                <a:latin typeface="Segoe UI"/>
                <a:ea typeface="+mn-ea"/>
                <a:cs typeface="+mn-cs"/>
              </a:endParaRPr>
            </a:p>
          </p:txBody>
        </p:sp>
        <p:sp>
          <p:nvSpPr>
            <p:cNvPr id="29" name="Freeform 171">
              <a:extLst>
                <a:ext uri="{FF2B5EF4-FFF2-40B4-BE49-F238E27FC236}">
                  <a16:creationId xmlns:a16="http://schemas.microsoft.com/office/drawing/2014/main" id="{2942559F-7DCF-5920-6975-F8136ED7D8D0}"/>
                </a:ext>
              </a:extLst>
            </p:cNvPr>
            <p:cNvSpPr>
              <a:spLocks/>
            </p:cNvSpPr>
            <p:nvPr/>
          </p:nvSpPr>
          <p:spPr bwMode="auto">
            <a:xfrm>
              <a:off x="3366" y="2250"/>
              <a:ext cx="17" cy="16"/>
            </a:xfrm>
            <a:custGeom>
              <a:avLst/>
              <a:gdLst>
                <a:gd name="T0" fmla="*/ 13 w 27"/>
                <a:gd name="T1" fmla="*/ 26 h 26"/>
                <a:gd name="T2" fmla="*/ 13 w 27"/>
                <a:gd name="T3" fmla="*/ 26 h 26"/>
                <a:gd name="T4" fmla="*/ 23 w 27"/>
                <a:gd name="T5" fmla="*/ 22 h 26"/>
                <a:gd name="T6" fmla="*/ 27 w 27"/>
                <a:gd name="T7" fmla="*/ 13 h 26"/>
                <a:gd name="T8" fmla="*/ 23 w 27"/>
                <a:gd name="T9" fmla="*/ 4 h 26"/>
                <a:gd name="T10" fmla="*/ 13 w 27"/>
                <a:gd name="T11" fmla="*/ 0 h 26"/>
                <a:gd name="T12" fmla="*/ 4 w 27"/>
                <a:gd name="T13" fmla="*/ 4 h 26"/>
                <a:gd name="T14" fmla="*/ 0 w 27"/>
                <a:gd name="T15" fmla="*/ 13 h 26"/>
                <a:gd name="T16" fmla="*/ 4 w 27"/>
                <a:gd name="T17" fmla="*/ 22 h 26"/>
                <a:gd name="T18" fmla="*/ 13 w 27"/>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13" y="26"/>
                  </a:moveTo>
                  <a:lnTo>
                    <a:pt x="13" y="26"/>
                  </a:lnTo>
                  <a:cubicBezTo>
                    <a:pt x="17" y="26"/>
                    <a:pt x="20" y="25"/>
                    <a:pt x="23" y="22"/>
                  </a:cubicBezTo>
                  <a:cubicBezTo>
                    <a:pt x="25" y="20"/>
                    <a:pt x="27" y="17"/>
                    <a:pt x="27" y="13"/>
                  </a:cubicBezTo>
                  <a:cubicBezTo>
                    <a:pt x="27" y="9"/>
                    <a:pt x="25" y="6"/>
                    <a:pt x="23" y="4"/>
                  </a:cubicBezTo>
                  <a:cubicBezTo>
                    <a:pt x="20" y="1"/>
                    <a:pt x="17" y="0"/>
                    <a:pt x="13" y="0"/>
                  </a:cubicBezTo>
                  <a:cubicBezTo>
                    <a:pt x="10" y="0"/>
                    <a:pt x="7" y="1"/>
                    <a:pt x="4" y="4"/>
                  </a:cubicBezTo>
                  <a:cubicBezTo>
                    <a:pt x="1" y="6"/>
                    <a:pt x="0" y="9"/>
                    <a:pt x="0" y="13"/>
                  </a:cubicBezTo>
                  <a:cubicBezTo>
                    <a:pt x="0" y="17"/>
                    <a:pt x="1" y="20"/>
                    <a:pt x="4" y="22"/>
                  </a:cubicBezTo>
                  <a:cubicBezTo>
                    <a:pt x="7" y="25"/>
                    <a:pt x="10" y="26"/>
                    <a:pt x="13" y="26"/>
                  </a:cubicBezTo>
                  <a:close/>
                </a:path>
              </a:pathLst>
            </a:custGeom>
            <a:gradFill>
              <a:gsLst>
                <a:gs pos="40000">
                  <a:srgbClr val="8DC8E8"/>
                </a:gs>
                <a:gs pos="10000">
                  <a:srgbClr val="D59ED7"/>
                </a:gs>
              </a:gsLst>
              <a:path path="circle">
                <a:fillToRect l="100000" t="100000"/>
              </a:path>
            </a:gradFill>
            <a:ln w="63897" cap="flat">
              <a:noFill/>
              <a:prstDash val="solid"/>
              <a:miter/>
            </a:ln>
            <a:effectLst>
              <a:outerShdw blurRad="190500" dist="127000" dir="2700000" algn="tl" rotWithShape="0">
                <a:prstClr val="black">
                  <a:alpha val="50000"/>
                </a:prstClr>
              </a:outerShdw>
            </a:effectLst>
          </p:spPr>
          <p:txBody>
            <a:bodyPr rot="0" spcFirstLastPara="0" vertOverflow="overflow" horzOverflow="overflow" vert="horz" wrap="square" lIns="22860" tIns="11430" rIns="22860" bIns="1143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441"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172">
              <a:extLst>
                <a:ext uri="{FF2B5EF4-FFF2-40B4-BE49-F238E27FC236}">
                  <a16:creationId xmlns:a16="http://schemas.microsoft.com/office/drawing/2014/main" id="{2E422A78-95E9-4F89-847B-7F740707F31D}"/>
                </a:ext>
              </a:extLst>
            </p:cNvPr>
            <p:cNvSpPr>
              <a:spLocks/>
            </p:cNvSpPr>
            <p:nvPr/>
          </p:nvSpPr>
          <p:spPr bwMode="auto">
            <a:xfrm>
              <a:off x="3419" y="2146"/>
              <a:ext cx="17" cy="16"/>
            </a:xfrm>
            <a:custGeom>
              <a:avLst/>
              <a:gdLst>
                <a:gd name="T0" fmla="*/ 0 w 27"/>
                <a:gd name="T1" fmla="*/ 13 h 26"/>
                <a:gd name="T2" fmla="*/ 0 w 27"/>
                <a:gd name="T3" fmla="*/ 13 h 26"/>
                <a:gd name="T4" fmla="*/ 4 w 27"/>
                <a:gd name="T5" fmla="*/ 22 h 26"/>
                <a:gd name="T6" fmla="*/ 13 w 27"/>
                <a:gd name="T7" fmla="*/ 26 h 26"/>
                <a:gd name="T8" fmla="*/ 23 w 27"/>
                <a:gd name="T9" fmla="*/ 22 h 26"/>
                <a:gd name="T10" fmla="*/ 27 w 27"/>
                <a:gd name="T11" fmla="*/ 13 h 26"/>
                <a:gd name="T12" fmla="*/ 23 w 27"/>
                <a:gd name="T13" fmla="*/ 3 h 26"/>
                <a:gd name="T14" fmla="*/ 13 w 27"/>
                <a:gd name="T15" fmla="*/ 0 h 26"/>
                <a:gd name="T16" fmla="*/ 4 w 27"/>
                <a:gd name="T17" fmla="*/ 3 h 26"/>
                <a:gd name="T18" fmla="*/ 0 w 27"/>
                <a:gd name="T1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6">
                  <a:moveTo>
                    <a:pt x="0" y="13"/>
                  </a:moveTo>
                  <a:lnTo>
                    <a:pt x="0" y="13"/>
                  </a:lnTo>
                  <a:cubicBezTo>
                    <a:pt x="0" y="16"/>
                    <a:pt x="1" y="20"/>
                    <a:pt x="4" y="22"/>
                  </a:cubicBezTo>
                  <a:cubicBezTo>
                    <a:pt x="6" y="25"/>
                    <a:pt x="10" y="26"/>
                    <a:pt x="13" y="26"/>
                  </a:cubicBezTo>
                  <a:cubicBezTo>
                    <a:pt x="17" y="26"/>
                    <a:pt x="20" y="25"/>
                    <a:pt x="23" y="22"/>
                  </a:cubicBezTo>
                  <a:cubicBezTo>
                    <a:pt x="25" y="20"/>
                    <a:pt x="27" y="17"/>
                    <a:pt x="27" y="13"/>
                  </a:cubicBezTo>
                  <a:cubicBezTo>
                    <a:pt x="27" y="9"/>
                    <a:pt x="25" y="6"/>
                    <a:pt x="23" y="3"/>
                  </a:cubicBezTo>
                  <a:cubicBezTo>
                    <a:pt x="20" y="1"/>
                    <a:pt x="17" y="0"/>
                    <a:pt x="13" y="0"/>
                  </a:cubicBezTo>
                  <a:cubicBezTo>
                    <a:pt x="10" y="0"/>
                    <a:pt x="6" y="1"/>
                    <a:pt x="4" y="3"/>
                  </a:cubicBezTo>
                  <a:cubicBezTo>
                    <a:pt x="1" y="6"/>
                    <a:pt x="0" y="9"/>
                    <a:pt x="0" y="13"/>
                  </a:cubicBezTo>
                  <a:close/>
                </a:path>
              </a:pathLst>
            </a:custGeom>
            <a:gradFill>
              <a:gsLst>
                <a:gs pos="40000">
                  <a:srgbClr val="8DC8E8"/>
                </a:gs>
                <a:gs pos="10000">
                  <a:srgbClr val="D59ED7"/>
                </a:gs>
              </a:gsLst>
              <a:path path="circle">
                <a:fillToRect l="100000" t="100000"/>
              </a:path>
            </a:gradFill>
            <a:ln w="63897" cap="flat">
              <a:noFill/>
              <a:prstDash val="solid"/>
              <a:miter/>
            </a:ln>
            <a:effectLst>
              <a:outerShdw blurRad="190500" dist="127000" dir="2700000" algn="tl" rotWithShape="0">
                <a:prstClr val="black">
                  <a:alpha val="50000"/>
                </a:prstClr>
              </a:outerShdw>
            </a:effectLst>
          </p:spPr>
          <p:txBody>
            <a:bodyPr rot="0" spcFirstLastPara="0" vertOverflow="overflow" horzOverflow="overflow" vert="horz" wrap="square" lIns="22860" tIns="11430" rIns="22860" bIns="11430" numCol="1" spcCol="0" rtlCol="0" fromWordArt="0" anchor="ctr"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441" b="0" i="0" u="none" strike="noStrike" kern="1200" cap="none" spc="0" normalizeH="0" baseline="0" noProof="0">
                <a:ln>
                  <a:noFill/>
                </a:ln>
                <a:solidFill>
                  <a:srgbClr val="FFFFFF"/>
                </a:solidFill>
                <a:effectLst/>
                <a:uLnTx/>
                <a:uFillTx/>
                <a:latin typeface="Segoe UI"/>
                <a:ea typeface="+mn-ea"/>
                <a:cs typeface="+mn-cs"/>
              </a:endParaRPr>
            </a:p>
          </p:txBody>
        </p:sp>
      </p:grpSp>
      <p:sp>
        <p:nvSpPr>
          <p:cNvPr id="31" name="Rounded Rectangle 1">
            <a:extLst>
              <a:ext uri="{FF2B5EF4-FFF2-40B4-BE49-F238E27FC236}">
                <a16:creationId xmlns:a16="http://schemas.microsoft.com/office/drawing/2014/main" id="{ACA70E32-E96C-E0FF-83C4-126DA6F0FFB5}"/>
              </a:ext>
              <a:ext uri="{C183D7F6-B498-43B3-948B-1728B52AA6E4}">
                <adec:decorative xmlns:adec="http://schemas.microsoft.com/office/drawing/2017/decorative" val="1"/>
              </a:ext>
            </a:extLst>
          </p:cNvPr>
          <p:cNvSpPr/>
          <p:nvPr/>
        </p:nvSpPr>
        <p:spPr bwMode="auto">
          <a:xfrm>
            <a:off x="2459975" y="1279929"/>
            <a:ext cx="7275097" cy="1980986"/>
          </a:xfrm>
          <a:prstGeom prst="roundRect">
            <a:avLst>
              <a:gd name="adj" fmla="val 4349"/>
            </a:avLst>
          </a:prstGeom>
          <a:noFill/>
          <a:ln w="12700">
            <a:gradFill>
              <a:gsLst>
                <a:gs pos="0">
                  <a:schemeClr val="accent1"/>
                </a:gs>
                <a:gs pos="50000">
                  <a:schemeClr val="bg1">
                    <a:lumMod val="25000"/>
                    <a:lumOff val="75000"/>
                  </a:schemeClr>
                </a:gs>
              </a:gsLst>
              <a:lin ang="5400000" scaled="1"/>
            </a:gradFill>
            <a:headEnd type="none" w="med" len="med"/>
            <a:tailEnd type="none" w="med" len="med"/>
          </a:ln>
          <a:effectLst>
            <a:outerShdw blurRad="63500" dist="127000" dir="2700000" algn="tl" rotWithShape="0">
              <a:srgbClr val="454142">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33" name="TextBox 32">
            <a:extLst>
              <a:ext uri="{FF2B5EF4-FFF2-40B4-BE49-F238E27FC236}">
                <a16:creationId xmlns:a16="http://schemas.microsoft.com/office/drawing/2014/main" id="{89566C7A-D85B-C75D-1767-D9893988FC49}"/>
              </a:ext>
            </a:extLst>
          </p:cNvPr>
          <p:cNvSpPr txBox="1"/>
          <p:nvPr/>
        </p:nvSpPr>
        <p:spPr>
          <a:xfrm>
            <a:off x="2440870" y="1404856"/>
            <a:ext cx="7313306" cy="1678152"/>
          </a:xfrm>
          <a:prstGeom prst="rect">
            <a:avLst/>
          </a:prstGeom>
          <a:noFill/>
        </p:spPr>
        <p:txBody>
          <a:bodyPr wrap="square" lIns="91440" tIns="45720" rIns="91440" bIns="45720" anchor="t">
            <a:spAutoFit/>
          </a:bodyPr>
          <a:lstStyle/>
          <a:p>
            <a:pPr marL="0" marR="0" lvl="0" indent="0" algn="ctr" defTabSz="932742" rtl="0" eaLnBrk="1" fontAlgn="auto" latinLnBrk="0" hangingPunct="1">
              <a:lnSpc>
                <a:spcPct val="107000"/>
              </a:lnSpc>
              <a:spcBef>
                <a:spcPts val="0"/>
              </a:spcBef>
              <a:spcAft>
                <a:spcPts val="0"/>
              </a:spcAft>
              <a:buClrTx/>
              <a:buSzTx/>
              <a:buFontTx/>
              <a:buNone/>
              <a:tabLst/>
              <a:defRPr/>
            </a:pPr>
            <a:r>
              <a:rPr kumimoji="0" lang="en-US" sz="3600" b="1" i="0" u="none" strike="noStrike" kern="1200" cap="none" spc="0" normalizeH="0" baseline="0" noProof="0">
                <a:ln>
                  <a:noFill/>
                </a:ln>
                <a:solidFill>
                  <a:schemeClr val="accent1">
                    <a:lumMod val="20000"/>
                    <a:lumOff val="80000"/>
                  </a:schemeClr>
                </a:solidFill>
                <a:effectLst/>
                <a:uLnTx/>
                <a:uFillTx/>
                <a:latin typeface="Segoe UI" panose="020B0502040204020203" pitchFamily="34" charset="0"/>
                <a:ea typeface="Aptos" panose="020B0004020202020204" pitchFamily="34" charset="0"/>
                <a:cs typeface="Segoe UI" panose="020B0502040204020203" pitchFamily="34" charset="0"/>
              </a:rPr>
              <a:t>Up to $6,000 Azure Cosmos DB free for 90 days</a:t>
            </a:r>
            <a:r>
              <a:rPr kumimoji="0" lang="en-US" sz="3600" b="1" i="0" u="none" strike="noStrike" kern="1200" cap="none" spc="0" normalizeH="0" baseline="30000" noProof="0">
                <a:ln>
                  <a:noFill/>
                </a:ln>
                <a:solidFill>
                  <a:schemeClr val="accent1">
                    <a:lumMod val="20000"/>
                    <a:lumOff val="80000"/>
                  </a:schemeClr>
                </a:solidFill>
                <a:effectLst/>
                <a:uLnTx/>
                <a:uFillTx/>
                <a:latin typeface="Segoe UI" panose="020B0502040204020203" pitchFamily="34" charset="0"/>
                <a:ea typeface="Aptos" panose="020B0004020202020204" pitchFamily="34" charset="0"/>
                <a:cs typeface="Segoe UI" panose="020B0502040204020203" pitchFamily="34" charset="0"/>
              </a:rPr>
              <a:t>1</a:t>
            </a:r>
          </a:p>
          <a:p>
            <a:pPr marL="0" marR="0" lvl="0" indent="0" algn="ctr" defTabSz="932742" rtl="0" eaLnBrk="1" fontAlgn="auto" latinLnBrk="0" hangingPunct="1">
              <a:lnSpc>
                <a:spcPct val="107000"/>
              </a:lnSpc>
              <a:spcBef>
                <a:spcPts val="0"/>
              </a:spcBef>
              <a:spcAft>
                <a:spcPts val="30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Segoe UI Semibold"/>
              <a:ea typeface="Aptos" panose="020B0004020202020204" pitchFamily="34" charset="0"/>
              <a:cs typeface="Times New Roman" panose="02020603050405020304" pitchFamily="18" charset="0"/>
            </a:endParaRPr>
          </a:p>
          <a:p>
            <a:pPr marL="0" marR="0" lvl="0" indent="0" algn="ctr" defTabSz="932742" rtl="0" eaLnBrk="1" fontAlgn="auto" latinLnBrk="0" hangingPunct="1">
              <a:lnSpc>
                <a:spcPct val="107000"/>
              </a:lnSpc>
              <a:spcBef>
                <a:spcPts val="0"/>
              </a:spcBef>
              <a:spcAft>
                <a:spcPts val="30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Aptos" panose="020B0004020202020204" pitchFamily="34" charset="0"/>
                <a:cs typeface="Times New Roman" panose="02020603050405020304" pitchFamily="18" charset="0"/>
              </a:rPr>
              <a:t>Eligibility: </a:t>
            </a:r>
            <a:r>
              <a:rPr kumimoji="0" lang="en-US" sz="1400" b="0" i="0" u="none" strike="noStrike" kern="1200" cap="none" spc="0" normalizeH="0" baseline="0" noProof="0">
                <a:ln>
                  <a:noFill/>
                </a:ln>
                <a:solidFill>
                  <a:srgbClr val="FFFFFF"/>
                </a:solidFill>
                <a:effectLst/>
                <a:uLnTx/>
                <a:uFillTx/>
                <a:latin typeface="Segoe UI"/>
                <a:ea typeface="Aptos" panose="020B0004020202020204" pitchFamily="34" charset="0"/>
                <a:cs typeface="Times New Roman" panose="02020603050405020304" pitchFamily="18" charset="0"/>
              </a:rPr>
              <a:t>customers using Azure AI Services or GitHub Copilot</a:t>
            </a:r>
          </a:p>
        </p:txBody>
      </p:sp>
      <p:sp>
        <p:nvSpPr>
          <p:cNvPr id="40" name="Rounded Rectangle 1">
            <a:extLst>
              <a:ext uri="{FF2B5EF4-FFF2-40B4-BE49-F238E27FC236}">
                <a16:creationId xmlns:a16="http://schemas.microsoft.com/office/drawing/2014/main" id="{19E856B0-6009-B455-2B76-F7AA1FDA2F9C}"/>
              </a:ext>
              <a:ext uri="{C183D7F6-B498-43B3-948B-1728B52AA6E4}">
                <adec:decorative xmlns:adec="http://schemas.microsoft.com/office/drawing/2017/decorative" val="1"/>
              </a:ext>
            </a:extLst>
          </p:cNvPr>
          <p:cNvSpPr/>
          <p:nvPr/>
        </p:nvSpPr>
        <p:spPr bwMode="auto">
          <a:xfrm>
            <a:off x="1355174" y="4002163"/>
            <a:ext cx="9484699" cy="1391250"/>
          </a:xfrm>
          <a:prstGeom prst="roundRect">
            <a:avLst>
              <a:gd name="adj" fmla="val 4349"/>
            </a:avLst>
          </a:prstGeom>
          <a:noFill/>
          <a:ln w="12700">
            <a:gradFill>
              <a:gsLst>
                <a:gs pos="0">
                  <a:schemeClr val="accent1"/>
                </a:gs>
                <a:gs pos="50000">
                  <a:schemeClr val="bg1">
                    <a:lumMod val="25000"/>
                    <a:lumOff val="75000"/>
                  </a:schemeClr>
                </a:gs>
              </a:gsLst>
              <a:lin ang="5400000" scaled="1"/>
            </a:gradFill>
            <a:headEnd type="none" w="med" len="med"/>
            <a:tailEnd type="none" w="med" len="med"/>
          </a:ln>
          <a:effectLst>
            <a:outerShdw blurRad="63500" dist="127000" dir="2700000" algn="tl" rotWithShape="0">
              <a:srgbClr val="454142">
                <a:alpha val="2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8288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Tree>
    <p:extLst>
      <p:ext uri="{BB962C8B-B14F-4D97-AF65-F5344CB8AC3E}">
        <p14:creationId xmlns:p14="http://schemas.microsoft.com/office/powerpoint/2010/main" val="3749056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a:solidFill>
                  <a:schemeClr val="accent1"/>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8" y="2782669"/>
            <a:ext cx="5087027"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a:ln w="3175">
                  <a:noFill/>
                </a:ln>
                <a:solidFill>
                  <a:srgbClr val="000000"/>
                </a:solidFill>
                <a:effectLst/>
                <a:uLnTx/>
                <a:uFillTx/>
                <a:latin typeface="Segoe Sans Text"/>
                <a:ea typeface="+mn-ea"/>
                <a:cs typeface="Segoe UI" panose="020B0502040204020203" pitchFamily="34" charset="0"/>
              </a:rPr>
              <a:t>Vector search with Cosmos DB</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a:solidFill>
                  <a:srgbClr val="000000"/>
                </a:solidFill>
                <a:latin typeface="Segoe Sans Text"/>
              </a:rPr>
              <a:t>Docs, demos, videos and more</a:t>
            </a:r>
            <a:endParaRPr kumimoji="0" lang="en-US" sz="2800" b="0" i="0" u="none" strike="noStrike" kern="1200" cap="none" spc="-50" normalizeH="0" baseline="0" noProof="0">
              <a:ln w="3175">
                <a:noFill/>
              </a:ln>
              <a:solidFill>
                <a:srgbClr val="000000"/>
              </a:solidFill>
              <a:effectLst/>
              <a:uLnTx/>
              <a:uFillTx/>
              <a:latin typeface="Segoe Sans Text"/>
              <a:ea typeface="+mn-ea"/>
              <a:cs typeface="Segoe UI" panose="020B0502040204020203" pitchFamily="34" charset="0"/>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a:ln w="3175">
                  <a:noFill/>
                </a:ln>
                <a:solidFill>
                  <a:srgbClr val="000000"/>
                </a:solidFill>
                <a:effectLst/>
                <a:uLnTx/>
                <a:uFillTx/>
                <a:latin typeface="Segoe Sans Text"/>
                <a:ea typeface="+mn-ea"/>
                <a:cs typeface="Segoe UI" panose="020B0502040204020203" pitchFamily="34" charset="0"/>
              </a:rPr>
              <a:t>Serverless AI chat demo</a:t>
            </a: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787957" y="2782669"/>
            <a:ext cx="5819844" cy="1864036"/>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kumimoji="0" lang="en-US" sz="2800" b="0" i="0" u="none" strike="noStrike" kern="1200" cap="none" spc="-50" normalizeH="0" baseline="0" noProof="0">
                <a:ln w="3175">
                  <a:noFill/>
                </a:ln>
                <a:effectLst/>
                <a:uLnTx/>
                <a:uFillTx/>
                <a:latin typeface="Segoe Sans Text"/>
                <a:ea typeface="+mn-ea"/>
                <a:cs typeface="Segoe UI" panose="020B0502040204020203" pitchFamily="34" charset="0"/>
                <a:hlinkClick r:id="rId3">
                  <a:extLst>
                    <a:ext uri="{A12FA001-AC4F-418D-AE19-62706E023703}">
                      <ahyp:hlinkClr xmlns:ahyp="http://schemas.microsoft.com/office/drawing/2018/hyperlinkcolor" val="tx"/>
                    </a:ext>
                  </a:extLst>
                </a:hlinkClick>
              </a:rPr>
              <a:t>aka.ms/CosmosVectorSearch</a:t>
            </a:r>
            <a:br>
              <a:rPr kumimoji="0" lang="en-US" sz="2800" b="0" i="0" u="none" strike="noStrike" kern="1200" cap="none" spc="-50" normalizeH="0" baseline="0" noProof="0">
                <a:ln w="3175">
                  <a:noFill/>
                </a:ln>
                <a:effectLst/>
                <a:uLnTx/>
                <a:uFillTx/>
                <a:latin typeface="Segoe Sans Text"/>
                <a:ea typeface="+mn-ea"/>
                <a:cs typeface="Segoe UI" panose="020B0502040204020203" pitchFamily="34" charset="0"/>
                <a:hlinkClick r:id="rId4">
                  <a:extLst>
                    <a:ext uri="{A12FA001-AC4F-418D-AE19-62706E023703}">
                      <ahyp:hlinkClr xmlns:ahyp="http://schemas.microsoft.com/office/drawing/2018/hyperlinkcolor" val="tx"/>
                    </a:ext>
                  </a:extLst>
                </a:hlinkClick>
              </a:rPr>
            </a:br>
            <a:r>
              <a:rPr kumimoji="0" lang="en-US" sz="2800" b="0" i="0" u="none" strike="noStrike" kern="1200" cap="none" spc="-50" normalizeH="0" baseline="0" noProof="0">
                <a:ln w="3175">
                  <a:noFill/>
                </a:ln>
                <a:effectLst/>
                <a:uLnTx/>
                <a:uFillTx/>
                <a:latin typeface="Segoe Sans Text"/>
                <a:ea typeface="+mn-ea"/>
                <a:cs typeface="Segoe UI" panose="020B0502040204020203" pitchFamily="34" charset="0"/>
                <a:hlinkClick r:id="rId5">
                  <a:extLst>
                    <a:ext uri="{A12FA001-AC4F-418D-AE19-62706E023703}">
                      <ahyp:hlinkClr xmlns:ahyp="http://schemas.microsoft.com/office/drawing/2018/hyperlinkcolor" val="tx"/>
                    </a:ext>
                  </a:extLst>
                </a:hlinkClick>
              </a:rPr>
              <a:t>aka.ms/CosmosAISamples</a:t>
            </a:r>
            <a:endParaRPr kumimoji="0" lang="en-US" sz="2800" b="0" i="0" u="none" strike="noStrike" kern="1200" cap="none" spc="-50" normalizeH="0" baseline="0" noProof="0">
              <a:ln w="3175">
                <a:noFill/>
              </a:ln>
              <a:effectLst/>
              <a:uLnTx/>
              <a:uFillTx/>
              <a:latin typeface="Segoe Sans Text"/>
              <a:ea typeface="+mn-ea"/>
              <a:cs typeface="Segoe UI" panose="020B0502040204020203" pitchFamily="34" charset="0"/>
              <a:hlinkClick r:id="rId4">
                <a:extLst>
                  <a:ext uri="{A12FA001-AC4F-418D-AE19-62706E023703}">
                    <ahyp:hlinkClr xmlns:ahyp="http://schemas.microsoft.com/office/drawing/2018/hyperlinkcolor" val="tx"/>
                  </a:ext>
                </a:extLst>
              </a:hlinkClick>
            </a:endParaRPr>
          </a:p>
          <a:p>
            <a:pPr>
              <a:lnSpc>
                <a:spcPct val="150000"/>
              </a:lnSpc>
              <a:defRPr/>
            </a:pPr>
            <a:r>
              <a:rPr kumimoji="0" lang="en-US" sz="2800" b="0" i="0" u="none" strike="noStrike" kern="1200" cap="none" spc="-50" normalizeH="0" baseline="0" noProof="0">
                <a:ln w="3175">
                  <a:noFill/>
                </a:ln>
                <a:effectLst/>
                <a:uLnTx/>
                <a:uFillTx/>
                <a:latin typeface="Segoe Sans Text"/>
                <a:ea typeface="+mn-ea"/>
                <a:cs typeface="Segoe UI" panose="020B0502040204020203" pitchFamily="34" charset="0"/>
                <a:hlinkClick r:id="rId4">
                  <a:extLst>
                    <a:ext uri="{A12FA001-AC4F-418D-AE19-62706E023703}">
                      <ahyp:hlinkClr xmlns:ahyp="http://schemas.microsoft.com/office/drawing/2018/hyperlinkcolor" val="tx"/>
                    </a:ext>
                  </a:extLst>
                </a:hlinkClick>
              </a:rPr>
              <a:t>aka.ms/ai/js/chat</a:t>
            </a:r>
            <a:endParaRPr kumimoji="0" lang="en-US" sz="2800" b="0" i="0" u="none" strike="noStrike" kern="1200" cap="none" spc="-50" normalizeH="0" baseline="0" noProof="0">
              <a:ln w="3175">
                <a:noFill/>
              </a:ln>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509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1174750" y="-592138"/>
            <a:ext cx="11017250" cy="554038"/>
          </a:xfrm>
        </p:spPr>
        <p:txBody>
          <a:bodyPr vert="horz" wrap="square" lIns="0" tIns="0" rIns="0" bIns="0" rtlCol="0" anchor="b">
            <a:spAutoFit/>
          </a:bodyPr>
          <a:lstStyle/>
          <a:p>
            <a:r>
              <a:rPr lang="en-US"/>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3959225"/>
          </a:xfrm>
        </p:spPr>
        <p:txBody>
          <a:bodyPr/>
          <a:lstStyle/>
          <a:p>
            <a:r>
              <a:rPr lang="en-US"/>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6100" y="2309812"/>
            <a:ext cx="7253288" cy="2212913"/>
          </a:xfrm>
        </p:spPr>
        <p:txBody>
          <a:bodyPr/>
          <a:lstStyle/>
          <a:p>
            <a:r>
              <a:rPr lang="en-US"/>
              <a:t>Vector Indexing in Azure</a:t>
            </a:r>
          </a:p>
          <a:p>
            <a:r>
              <a:rPr lang="en-US"/>
              <a:t>Azure Cosmos DB for AI apps</a:t>
            </a:r>
          </a:p>
          <a:p>
            <a:r>
              <a:rPr lang="en-US" err="1"/>
              <a:t>GenAI</a:t>
            </a:r>
            <a:r>
              <a:rPr lang="en-US"/>
              <a:t> use cases</a:t>
            </a:r>
          </a:p>
          <a:p>
            <a:r>
              <a:rPr lang="en-US"/>
              <a:t>Demo</a:t>
            </a:r>
          </a:p>
        </p:txBody>
      </p:sp>
    </p:spTree>
    <p:extLst>
      <p:ext uri="{BB962C8B-B14F-4D97-AF65-F5344CB8AC3E}">
        <p14:creationId xmlns:p14="http://schemas.microsoft.com/office/powerpoint/2010/main" val="417856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2FF35-4BF1-D200-10CA-D08A07771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A0635D-3F52-0EA9-C8CC-FACB11F342D5}"/>
              </a:ext>
            </a:extLst>
          </p:cNvPr>
          <p:cNvSpPr>
            <a:spLocks noGrp="1"/>
          </p:cNvSpPr>
          <p:nvPr>
            <p:ph type="title"/>
          </p:nvPr>
        </p:nvSpPr>
        <p:spPr>
          <a:xfrm>
            <a:off x="588263" y="457200"/>
            <a:ext cx="11018520" cy="553998"/>
          </a:xfrm>
        </p:spPr>
        <p:txBody>
          <a:bodyPr>
            <a:normAutofit/>
          </a:bodyPr>
          <a:lstStyle/>
          <a:p>
            <a:r>
              <a:rPr lang="pt-BR" sz="3200" err="1"/>
              <a:t>Choosing</a:t>
            </a:r>
            <a:r>
              <a:rPr lang="pt-BR" sz="3200"/>
              <a:t> Vector Indexes in Azure</a:t>
            </a:r>
            <a:endParaRPr lang="en-US" sz="3200"/>
          </a:p>
        </p:txBody>
      </p:sp>
      <p:sp>
        <p:nvSpPr>
          <p:cNvPr id="58" name="Rounded Rectangle 57">
            <a:extLst>
              <a:ext uri="{FF2B5EF4-FFF2-40B4-BE49-F238E27FC236}">
                <a16:creationId xmlns:a16="http://schemas.microsoft.com/office/drawing/2014/main" id="{518E9BAA-2B40-EFC8-9421-81774EDD4B18}"/>
              </a:ext>
              <a:ext uri="{C183D7F6-B498-43B3-948B-1728B52AA6E4}">
                <adec:decorative xmlns:adec="http://schemas.microsoft.com/office/drawing/2017/decorative" val="1"/>
              </a:ext>
            </a:extLst>
          </p:cNvPr>
          <p:cNvSpPr/>
          <p:nvPr/>
        </p:nvSpPr>
        <p:spPr bwMode="auto">
          <a:xfrm>
            <a:off x="8375660" y="4345341"/>
            <a:ext cx="1508760" cy="2269897"/>
          </a:xfrm>
          <a:prstGeom prst="roundRect">
            <a:avLst>
              <a:gd name="adj" fmla="val 7068"/>
            </a:avLst>
          </a:prstGeom>
          <a:gradFill>
            <a:gsLst>
              <a:gs pos="0">
                <a:schemeClr val="bg1">
                  <a:lumMod val="65000"/>
                </a:schemeClr>
              </a:gs>
              <a:gs pos="100000">
                <a:schemeClr val="bg1">
                  <a:lumMod val="50000"/>
                </a:schemeClr>
              </a:gs>
            </a:gsLst>
            <a:lin ang="13200000" scaled="0"/>
          </a:gradFill>
          <a:ln w="9525" cap="flat" cmpd="sng" algn="ctr">
            <a:noFill/>
            <a:prstDash val="solid"/>
            <a:headEnd type="none" w="med" len="med"/>
            <a:tailEnd type="none" w="med" len="med"/>
          </a:ln>
          <a:effectLst>
            <a:outerShdw blurRad="127791" dir="840000" sx="102579" sy="102579" algn="ctr" rotWithShape="0">
              <a:srgbClr val="091F2C">
                <a:alpha val="13983"/>
              </a:srgbClr>
            </a:outerShdw>
          </a:effectLst>
        </p:spPr>
        <p:txBody>
          <a:bodyPr rot="0" spcFirstLastPara="0" vertOverflow="overflow" horzOverflow="overflow" vert="horz" wrap="square" lIns="274320" tIns="182880" rIns="27432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cxnSp>
        <p:nvCxnSpPr>
          <p:cNvPr id="63" name="Straight Connector 62">
            <a:extLst>
              <a:ext uri="{FF2B5EF4-FFF2-40B4-BE49-F238E27FC236}">
                <a16:creationId xmlns:a16="http://schemas.microsoft.com/office/drawing/2014/main" id="{4956CD75-0D4F-029C-37B5-276C938AF12B}"/>
              </a:ext>
              <a:ext uri="{C183D7F6-B498-43B3-948B-1728B52AA6E4}">
                <adec:decorative xmlns:adec="http://schemas.microsoft.com/office/drawing/2017/decorative" val="1"/>
              </a:ext>
            </a:extLst>
          </p:cNvPr>
          <p:cNvCxnSpPr>
            <a:cxnSpLocks/>
          </p:cNvCxnSpPr>
          <p:nvPr/>
        </p:nvCxnSpPr>
        <p:spPr>
          <a:xfrm rot="5400000">
            <a:off x="1204873" y="4175854"/>
            <a:ext cx="255953" cy="0"/>
          </a:xfrm>
          <a:prstGeom prst="line">
            <a:avLst/>
          </a:prstGeom>
          <a:ln w="19050" cap="rnd">
            <a:solidFill>
              <a:schemeClr val="tx2"/>
            </a:solidFill>
            <a:headEnd type="none" w="lg" len="med"/>
            <a:tailEnd type="arrow" w="med" len="sm"/>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B12506C-E005-611E-4D67-3F766B266D0D}"/>
              </a:ext>
              <a:ext uri="{C183D7F6-B498-43B3-948B-1728B52AA6E4}">
                <adec:decorative xmlns:adec="http://schemas.microsoft.com/office/drawing/2017/decorative" val="1"/>
              </a:ext>
            </a:extLst>
          </p:cNvPr>
          <p:cNvCxnSpPr>
            <a:cxnSpLocks/>
          </p:cNvCxnSpPr>
          <p:nvPr/>
        </p:nvCxnSpPr>
        <p:spPr>
          <a:xfrm rot="5400000">
            <a:off x="2950928" y="4175854"/>
            <a:ext cx="255953" cy="0"/>
          </a:xfrm>
          <a:prstGeom prst="line">
            <a:avLst/>
          </a:prstGeom>
          <a:ln w="19050" cap="rnd">
            <a:solidFill>
              <a:schemeClr val="tx2"/>
            </a:solidFill>
            <a:headEnd type="none" w="lg" len="med"/>
            <a:tailEnd type="arrow" w="med" len="sm"/>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F994C942-9C50-9C15-0F5B-983B31B5DBA2}"/>
              </a:ext>
              <a:ext uri="{C183D7F6-B498-43B3-948B-1728B52AA6E4}">
                <adec:decorative xmlns:adec="http://schemas.microsoft.com/office/drawing/2017/decorative" val="1"/>
              </a:ext>
            </a:extLst>
          </p:cNvPr>
          <p:cNvSpPr/>
          <p:nvPr/>
        </p:nvSpPr>
        <p:spPr bwMode="auto">
          <a:xfrm>
            <a:off x="588263" y="1103215"/>
            <a:ext cx="4950549" cy="2914773"/>
          </a:xfrm>
          <a:prstGeom prst="roundRect">
            <a:avLst>
              <a:gd name="adj" fmla="val 5000"/>
            </a:avLst>
          </a:prstGeom>
          <a:solidFill>
            <a:schemeClr val="bg1">
              <a:lumMod val="95000"/>
            </a:schemeClr>
          </a:solidFill>
          <a:ln w="9525" cap="flat" cmpd="sng" algn="ctr">
            <a:noFill/>
            <a:prstDash val="solid"/>
            <a:headEnd type="none" w="med" len="med"/>
            <a:tailEnd type="none" w="med" len="med"/>
          </a:ln>
          <a:effectLst>
            <a:outerShdw blurRad="127791" dir="840000" sx="102579" sy="102579" algn="ctr" rotWithShape="0">
              <a:srgbClr val="091F2C">
                <a:alpha val="13983"/>
              </a:srgbClr>
            </a:outerShdw>
          </a:effectLst>
        </p:spPr>
        <p:txBody>
          <a:bodyPr rot="0" spcFirstLastPara="0" vertOverflow="overflow" horzOverflow="overflow" vert="horz" wrap="square" lIns="274320" tIns="182880" rIns="27432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7" name="TextBox 37">
            <a:extLst>
              <a:ext uri="{FF2B5EF4-FFF2-40B4-BE49-F238E27FC236}">
                <a16:creationId xmlns:a16="http://schemas.microsoft.com/office/drawing/2014/main" id="{002FAF06-3BA6-454A-833E-29535DC2A076}"/>
              </a:ext>
            </a:extLst>
          </p:cNvPr>
          <p:cNvSpPr txBox="1"/>
          <p:nvPr/>
        </p:nvSpPr>
        <p:spPr>
          <a:xfrm>
            <a:off x="776174" y="1274867"/>
            <a:ext cx="4762637" cy="246221"/>
          </a:xfrm>
          <a:prstGeom prst="rect">
            <a:avLst/>
          </a:prstGeom>
          <a:noFill/>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Segoe UI Semibold"/>
              </a:rPr>
              <a:t>Vector Indexes </a:t>
            </a:r>
            <a:r>
              <a:rPr kumimoji="0" lang="en-US" sz="1400" b="0" i="0" u="none" strike="noStrike" kern="1200" cap="none" spc="0" normalizeH="0" baseline="0" noProof="0">
                <a:ln>
                  <a:noFill/>
                </a:ln>
                <a:solidFill>
                  <a:prstClr val="black"/>
                </a:solidFill>
                <a:effectLst/>
                <a:uLnTx/>
                <a:uFillTx/>
                <a:latin typeface="Segoe UI Semibold"/>
                <a:ea typeface="+mn-ea"/>
                <a:cs typeface="Segoe UI Semibold"/>
              </a:rPr>
              <a:t>in Azure databases is preferred when:</a:t>
            </a:r>
          </a:p>
        </p:txBody>
      </p:sp>
      <p:sp>
        <p:nvSpPr>
          <p:cNvPr id="8" name="TextBox 37">
            <a:extLst>
              <a:ext uri="{FF2B5EF4-FFF2-40B4-BE49-F238E27FC236}">
                <a16:creationId xmlns:a16="http://schemas.microsoft.com/office/drawing/2014/main" id="{38B66FDB-3EF6-811C-A133-73979C7BED3C}"/>
              </a:ext>
            </a:extLst>
          </p:cNvPr>
          <p:cNvSpPr txBox="1"/>
          <p:nvPr/>
        </p:nvSpPr>
        <p:spPr>
          <a:xfrm>
            <a:off x="776175" y="1583912"/>
            <a:ext cx="4657478" cy="2154436"/>
          </a:xfrm>
          <a:prstGeom prst="rect">
            <a:avLst/>
          </a:prstGeom>
          <a:noFill/>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Segoe Sans Display"/>
                <a:cs typeface="Segoe Sans Display"/>
              </a:rPr>
              <a:t>You have structured or semi-structured </a:t>
            </a:r>
            <a:r>
              <a:rPr lang="en-US" sz="1400">
                <a:solidFill>
                  <a:srgbClr val="0078D4"/>
                </a:solidFill>
                <a:latin typeface="Segoe UI Semibold"/>
                <a:cs typeface="Segoe UI Semibold"/>
              </a:rPr>
              <a:t>operational data </a:t>
            </a:r>
            <a:r>
              <a:rPr kumimoji="0" lang="en-US" sz="1200" b="0" i="0" u="none" strike="noStrike" kern="1200" cap="none" spc="0" normalizeH="0" baseline="0" noProof="0">
                <a:ln>
                  <a:noFill/>
                </a:ln>
                <a:solidFill>
                  <a:prstClr val="black"/>
                </a:solidFill>
                <a:effectLst/>
                <a:uLnTx/>
                <a:uFillTx/>
                <a:latin typeface="Segoe Sans Display"/>
                <a:cs typeface="Segoe Sans Display"/>
              </a:rPr>
              <a:t>(e.g. chat history, customer profiles, </a:t>
            </a:r>
            <a:r>
              <a:rPr kumimoji="0" lang="en-US" sz="1200" b="0" i="0" u="none" strike="noStrike" kern="1200" cap="none" spc="0" normalizeH="0" baseline="0" noProof="0" err="1">
                <a:ln>
                  <a:noFill/>
                </a:ln>
                <a:solidFill>
                  <a:prstClr val="black"/>
                </a:solidFill>
                <a:effectLst/>
                <a:uLnTx/>
                <a:uFillTx/>
                <a:latin typeface="Segoe Sans Display"/>
                <a:cs typeface="Segoe Sans Display"/>
              </a:rPr>
              <a:t>etc</a:t>
            </a:r>
            <a:r>
              <a:rPr kumimoji="0" lang="en-US" sz="1200" b="0" i="0" u="none" strike="noStrike" kern="1200" cap="none" spc="0" normalizeH="0" baseline="0" noProof="0">
                <a:ln>
                  <a:noFill/>
                </a:ln>
                <a:solidFill>
                  <a:prstClr val="black"/>
                </a:solidFill>
                <a:effectLst/>
                <a:uLnTx/>
                <a:uFillTx/>
                <a:latin typeface="Segoe Sans Display"/>
                <a:cs typeface="Segoe Sans Display"/>
              </a:rPr>
              <a:t>) in the database</a:t>
            </a:r>
            <a:endParaRPr lang="en-US" sz="1200" b="0" i="0" u="none" strike="noStrike" kern="1200" cap="none" spc="0" normalizeH="0" baseline="0" noProof="0">
              <a:ln>
                <a:noFill/>
              </a:ln>
              <a:solidFill>
                <a:prstClr val="black"/>
              </a:solidFill>
              <a:effectLst/>
              <a:uLnTx/>
              <a:uFillTx/>
              <a:latin typeface="Segoe Sans Display"/>
              <a:cs typeface="Segoe Sans Display"/>
            </a:endParaRPr>
          </a:p>
          <a:p>
            <a:pPr marL="171450" marR="0" lvl="0" indent="-17145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Segoe Sans Display"/>
                <a:cs typeface="Segoe Sans Display"/>
              </a:rPr>
              <a:t>Simplified architecture </a:t>
            </a:r>
            <a:r>
              <a:rPr lang="en-US" sz="1400">
                <a:solidFill>
                  <a:srgbClr val="0078D4"/>
                </a:solidFill>
                <a:latin typeface="Segoe UI Semibold"/>
                <a:cs typeface="Segoe UI Semibold"/>
              </a:rPr>
              <a:t>for single source of truth </a:t>
            </a:r>
            <a:r>
              <a:rPr kumimoji="0" lang="en-US" sz="1200" b="0" i="0" u="none" strike="noStrike" kern="1200" cap="none" spc="0" normalizeH="0" baseline="0" noProof="0">
                <a:ln>
                  <a:noFill/>
                </a:ln>
                <a:solidFill>
                  <a:prstClr val="black"/>
                </a:solidFill>
                <a:effectLst/>
                <a:uLnTx/>
                <a:uFillTx/>
                <a:latin typeface="Segoe Sans Display"/>
                <a:cs typeface="Segoe Sans Display"/>
              </a:rPr>
              <a:t>that combines </a:t>
            </a:r>
            <a:r>
              <a:rPr lang="en-US" sz="1400">
                <a:solidFill>
                  <a:srgbClr val="0078D4"/>
                </a:solidFill>
                <a:latin typeface="Segoe UI Semibold"/>
                <a:cs typeface="Segoe UI Semibold"/>
              </a:rPr>
              <a:t>vector similarity search inline with database queries</a:t>
            </a:r>
            <a:r>
              <a:rPr kumimoji="0" lang="en-US" sz="1200" b="0" i="0" u="none" strike="noStrike" kern="1200" cap="none" spc="0" normalizeH="0" baseline="0" noProof="0">
                <a:ln>
                  <a:noFill/>
                </a:ln>
                <a:solidFill>
                  <a:prstClr val="black"/>
                </a:solidFill>
                <a:effectLst/>
                <a:uLnTx/>
                <a:uFillTx/>
                <a:latin typeface="Segoe Sans Display"/>
                <a:cs typeface="Segoe Sans Display"/>
              </a:rPr>
              <a:t>. No need to synchronize separated database and vector index.</a:t>
            </a:r>
            <a:endParaRPr lang="en-US" sz="1200" b="0" i="0" u="none" strike="noStrike" kern="1200" cap="none" spc="0" normalizeH="0" baseline="0" noProof="0">
              <a:ln>
                <a:noFill/>
              </a:ln>
              <a:solidFill>
                <a:prstClr val="black"/>
              </a:solidFill>
              <a:effectLst/>
              <a:uLnTx/>
              <a:uFillTx/>
              <a:latin typeface="Segoe Sans Display"/>
              <a:cs typeface="Segoe Sans Display"/>
            </a:endParaRPr>
          </a:p>
          <a:p>
            <a:pPr marL="171450" indent="-171450">
              <a:spcBef>
                <a:spcPts val="1200"/>
              </a:spcBef>
              <a:buFont typeface="Arial" panose="020B0604020202020204" pitchFamily="34" charset="0"/>
              <a:buChar char="•"/>
              <a:defRPr/>
            </a:pPr>
            <a:r>
              <a:rPr kumimoji="0" lang="en-US" sz="1200" b="0" i="0" u="none" strike="noStrike" kern="1200" cap="none" spc="0" normalizeH="0" baseline="0" noProof="0">
                <a:ln>
                  <a:noFill/>
                </a:ln>
                <a:solidFill>
                  <a:prstClr val="black"/>
                </a:solidFill>
                <a:effectLst/>
                <a:uLnTx/>
                <a:uFillTx/>
                <a:latin typeface="Segoe Sans Display"/>
                <a:cs typeface="Segoe Sans Display"/>
              </a:rPr>
              <a:t>The workload benefits from mission-critical </a:t>
            </a:r>
            <a:r>
              <a:rPr lang="en-US" sz="1400">
                <a:solidFill>
                  <a:srgbClr val="0078D4"/>
                </a:solidFill>
                <a:latin typeface="Segoe UI Semibold"/>
                <a:cs typeface="Segoe UI Semibold"/>
              </a:rPr>
              <a:t>OLTP database characteristics </a:t>
            </a:r>
            <a:r>
              <a:rPr lang="en-US" sz="1200">
                <a:solidFill>
                  <a:prstClr val="black"/>
                </a:solidFill>
                <a:latin typeface="Segoe Sans Display"/>
                <a:cs typeface="Segoe Sans Display"/>
              </a:rPr>
              <a:t>(e.g. stronger </a:t>
            </a:r>
            <a:r>
              <a:rPr kumimoji="0" lang="en-US" sz="1200" b="0" i="0" u="none" strike="noStrike" kern="1200" cap="none" spc="0" normalizeH="0" baseline="0" noProof="0">
                <a:ln>
                  <a:noFill/>
                </a:ln>
                <a:solidFill>
                  <a:prstClr val="black"/>
                </a:solidFill>
                <a:effectLst/>
                <a:uLnTx/>
                <a:uFillTx/>
                <a:latin typeface="Segoe Sans Display"/>
                <a:cs typeface="Segoe Sans Display"/>
              </a:rPr>
              <a:t>guarantees for </a:t>
            </a:r>
            <a:r>
              <a:rPr lang="en-US" sz="1200">
                <a:solidFill>
                  <a:prstClr val="black"/>
                </a:solidFill>
                <a:latin typeface="Segoe Sans Display"/>
                <a:cs typeface="Segoe Sans Display"/>
              </a:rPr>
              <a:t>availability, performance, and data durability)</a:t>
            </a:r>
            <a:endParaRPr lang="en-US" sz="1200" b="0" i="0" u="none" strike="noStrike" kern="1200" cap="none" spc="0" normalizeH="0" baseline="0" noProof="0">
              <a:ln>
                <a:noFill/>
              </a:ln>
              <a:solidFill>
                <a:prstClr val="black"/>
              </a:solidFill>
              <a:effectLst/>
              <a:uLnTx/>
              <a:uFillTx/>
              <a:latin typeface="Segoe Sans Display"/>
              <a:cs typeface="Segoe Sans Display"/>
            </a:endParaRPr>
          </a:p>
        </p:txBody>
      </p:sp>
      <p:sp>
        <p:nvSpPr>
          <p:cNvPr id="30" name="Rounded Rectangle 29">
            <a:extLst>
              <a:ext uri="{FF2B5EF4-FFF2-40B4-BE49-F238E27FC236}">
                <a16:creationId xmlns:a16="http://schemas.microsoft.com/office/drawing/2014/main" id="{7DBEB3FF-CF41-4BCC-BEF2-A766AFCBF67D}"/>
              </a:ext>
              <a:ext uri="{C183D7F6-B498-43B3-948B-1728B52AA6E4}">
                <adec:decorative xmlns:adec="http://schemas.microsoft.com/office/drawing/2017/decorative" val="1"/>
              </a:ext>
            </a:extLst>
          </p:cNvPr>
          <p:cNvSpPr/>
          <p:nvPr/>
        </p:nvSpPr>
        <p:spPr bwMode="auto">
          <a:xfrm>
            <a:off x="582547" y="4345341"/>
            <a:ext cx="1508760" cy="2269897"/>
          </a:xfrm>
          <a:prstGeom prst="roundRect">
            <a:avLst>
              <a:gd name="adj" fmla="val 7068"/>
            </a:avLst>
          </a:prstGeom>
          <a:gradFill>
            <a:gsLst>
              <a:gs pos="0">
                <a:schemeClr val="bg1">
                  <a:lumMod val="65000"/>
                </a:schemeClr>
              </a:gs>
              <a:gs pos="100000">
                <a:schemeClr val="bg1">
                  <a:lumMod val="50000"/>
                </a:schemeClr>
              </a:gs>
            </a:gsLst>
            <a:lin ang="13200000" scaled="0"/>
          </a:gradFill>
          <a:ln w="9525" cap="flat" cmpd="sng" algn="ctr">
            <a:noFill/>
            <a:prstDash val="solid"/>
            <a:headEnd type="none" w="med" len="med"/>
            <a:tailEnd type="none" w="med" len="med"/>
          </a:ln>
          <a:effectLst>
            <a:outerShdw blurRad="127791" dir="840000" sx="102579" sy="102579" algn="ctr" rotWithShape="0">
              <a:srgbClr val="091F2C">
                <a:alpha val="13983"/>
              </a:srgbClr>
            </a:outerShdw>
          </a:effectLst>
        </p:spPr>
        <p:txBody>
          <a:bodyPr rot="0" spcFirstLastPara="0" vertOverflow="overflow" horzOverflow="overflow" vert="horz" wrap="square" lIns="274320" tIns="182880" rIns="27432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6" name="TextBox 15">
            <a:extLst>
              <a:ext uri="{FF2B5EF4-FFF2-40B4-BE49-F238E27FC236}">
                <a16:creationId xmlns:a16="http://schemas.microsoft.com/office/drawing/2014/main" id="{C9E7280C-0F4F-CC5C-27A4-C66CB78310B5}"/>
              </a:ext>
            </a:extLst>
          </p:cNvPr>
          <p:cNvSpPr txBox="1"/>
          <p:nvPr/>
        </p:nvSpPr>
        <p:spPr>
          <a:xfrm>
            <a:off x="764164" y="5977209"/>
            <a:ext cx="1227168" cy="166199"/>
          </a:xfrm>
          <a:prstGeom prst="rect">
            <a:avLst/>
          </a:prstGeom>
          <a:noFill/>
        </p:spPr>
        <p:txBody>
          <a:bodyPr wrap="square" lIns="0" tIns="0" rIns="0" bIns="0" anchor="t">
            <a:spAutoFit/>
          </a:bodyPr>
          <a:lstStyle/>
          <a:p>
            <a:pPr marL="0" marR="0" lvl="0" indent="0" algn="ctr" defTabSz="914400" rtl="0" eaLnBrk="1" fontAlgn="base" latinLnBrk="0" hangingPunct="1">
              <a:lnSpc>
                <a:spcPct val="90000"/>
              </a:lnSpc>
              <a:spcBef>
                <a:spcPct val="0"/>
              </a:spcBef>
              <a:spcAft>
                <a:spcPts val="300"/>
              </a:spcAft>
              <a:buClrTx/>
              <a:buSzTx/>
              <a:buFontTx/>
              <a:buNone/>
              <a:tabLst/>
              <a:defRPr/>
            </a:pPr>
            <a:r>
              <a:rPr kumimoji="0" lang="en-US" sz="1200" b="1" i="0" u="none" strike="noStrike" kern="1200" cap="none" spc="-50" normalizeH="0" baseline="0" noProof="0">
                <a:ln w="3175">
                  <a:noFill/>
                </a:ln>
                <a:solidFill>
                  <a:srgbClr val="FFFFFF"/>
                </a:solidFill>
                <a:effectLst/>
                <a:uLnTx/>
                <a:uFillTx/>
                <a:latin typeface="Segoe Sans Text Semibold"/>
                <a:cs typeface="Segoe Sans Text Semibold"/>
              </a:rPr>
              <a:t>Azure Cosmos DB </a:t>
            </a:r>
          </a:p>
        </p:txBody>
      </p:sp>
      <p:pic>
        <p:nvPicPr>
          <p:cNvPr id="18" name="Graphic 17">
            <a:extLst>
              <a:ext uri="{FF2B5EF4-FFF2-40B4-BE49-F238E27FC236}">
                <a16:creationId xmlns:a16="http://schemas.microsoft.com/office/drawing/2014/main" id="{67DFC4E3-F061-EB91-78A8-8EE25109D93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5039" y="5301416"/>
            <a:ext cx="583776" cy="583776"/>
          </a:xfrm>
          <a:prstGeom prst="rect">
            <a:avLst/>
          </a:prstGeom>
        </p:spPr>
      </p:pic>
      <p:sp>
        <p:nvSpPr>
          <p:cNvPr id="10" name="TextBox 37">
            <a:extLst>
              <a:ext uri="{FF2B5EF4-FFF2-40B4-BE49-F238E27FC236}">
                <a16:creationId xmlns:a16="http://schemas.microsoft.com/office/drawing/2014/main" id="{D90F46B2-7491-DD6E-AB64-3568F9D92783}"/>
              </a:ext>
            </a:extLst>
          </p:cNvPr>
          <p:cNvSpPr txBox="1"/>
          <p:nvPr/>
        </p:nvSpPr>
        <p:spPr>
          <a:xfrm>
            <a:off x="687703" y="4497188"/>
            <a:ext cx="1298448" cy="369332"/>
          </a:xfrm>
          <a:prstGeom prst="rect">
            <a:avLst/>
          </a:prstGeom>
          <a:noFill/>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472" rtl="0" eaLnBrk="1" fontAlgn="base" latinLnBrk="0" hangingPunct="1">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a:ea typeface="+mn-ea"/>
                <a:cs typeface="Segoe Sans Display" pitchFamily="2" charset="0"/>
              </a:rPr>
              <a:t>NoSQL / semi-structured data</a:t>
            </a:r>
          </a:p>
        </p:txBody>
      </p:sp>
      <p:sp>
        <p:nvSpPr>
          <p:cNvPr id="31" name="Rounded Rectangle 30">
            <a:extLst>
              <a:ext uri="{FF2B5EF4-FFF2-40B4-BE49-F238E27FC236}">
                <a16:creationId xmlns:a16="http://schemas.microsoft.com/office/drawing/2014/main" id="{6C621C7B-F225-F38C-243A-CCA56EFA7A4D}"/>
              </a:ext>
              <a:ext uri="{C183D7F6-B498-43B3-948B-1728B52AA6E4}">
                <adec:decorative xmlns:adec="http://schemas.microsoft.com/office/drawing/2017/decorative" val="1"/>
              </a:ext>
            </a:extLst>
          </p:cNvPr>
          <p:cNvSpPr/>
          <p:nvPr/>
        </p:nvSpPr>
        <p:spPr bwMode="auto">
          <a:xfrm>
            <a:off x="2307580" y="4345341"/>
            <a:ext cx="1508760" cy="2269897"/>
          </a:xfrm>
          <a:prstGeom prst="roundRect">
            <a:avLst>
              <a:gd name="adj" fmla="val 7068"/>
            </a:avLst>
          </a:prstGeom>
          <a:gradFill>
            <a:gsLst>
              <a:gs pos="0">
                <a:schemeClr val="bg1">
                  <a:lumMod val="65000"/>
                </a:schemeClr>
              </a:gs>
              <a:gs pos="100000">
                <a:schemeClr val="bg1">
                  <a:lumMod val="50000"/>
                </a:schemeClr>
              </a:gs>
            </a:gsLst>
            <a:lin ang="13200000" scaled="0"/>
          </a:gradFill>
          <a:ln w="9525" cap="flat" cmpd="sng" algn="ctr">
            <a:noFill/>
            <a:prstDash val="solid"/>
            <a:headEnd type="none" w="med" len="med"/>
            <a:tailEnd type="none" w="med" len="med"/>
          </a:ln>
          <a:effectLst>
            <a:outerShdw blurRad="127791" dir="840000" sx="102579" sy="102579" algn="ctr" rotWithShape="0">
              <a:srgbClr val="091F2C">
                <a:alpha val="13983"/>
              </a:srgbClr>
            </a:outerShdw>
          </a:effectLst>
        </p:spPr>
        <p:txBody>
          <a:bodyPr rot="0" spcFirstLastPara="0" vertOverflow="overflow" horzOverflow="overflow" vert="horz" wrap="square" lIns="274320" tIns="182880" rIns="27432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32" name="TextBox 31">
            <a:extLst>
              <a:ext uri="{FF2B5EF4-FFF2-40B4-BE49-F238E27FC236}">
                <a16:creationId xmlns:a16="http://schemas.microsoft.com/office/drawing/2014/main" id="{60B10178-25FD-FC9E-3BFE-2F529DFE5A8C}"/>
              </a:ext>
            </a:extLst>
          </p:cNvPr>
          <p:cNvSpPr txBox="1"/>
          <p:nvPr/>
        </p:nvSpPr>
        <p:spPr>
          <a:xfrm>
            <a:off x="2489197" y="5977209"/>
            <a:ext cx="1145526" cy="498598"/>
          </a:xfrm>
          <a:prstGeom prst="rect">
            <a:avLst/>
          </a:prstGeom>
          <a:noFill/>
        </p:spPr>
        <p:txBody>
          <a:bodyPr wrap="square" lIns="0" tIns="0" rIns="0" bIns="0" anchor="t">
            <a:spAutoFit/>
          </a:bodyPr>
          <a:lstStyle/>
          <a:p>
            <a:pPr marL="0" marR="0" lvl="0" indent="0" algn="ctr" defTabSz="914400" rtl="0" eaLnBrk="1" fontAlgn="base" latinLnBrk="0" hangingPunct="1">
              <a:lnSpc>
                <a:spcPct val="90000"/>
              </a:lnSpc>
              <a:spcBef>
                <a:spcPct val="0"/>
              </a:spcBef>
              <a:spcAft>
                <a:spcPts val="300"/>
              </a:spcAft>
              <a:buClrTx/>
              <a:buSzTx/>
              <a:buFontTx/>
              <a:buNone/>
              <a:tabLst/>
              <a:defRPr/>
            </a:pPr>
            <a:r>
              <a:rPr kumimoji="0" lang="en-US" sz="1200" b="1" i="0" u="none" strike="noStrike" kern="1200" cap="none" spc="-50" normalizeH="0" baseline="0" noProof="0">
                <a:ln w="3175">
                  <a:noFill/>
                </a:ln>
                <a:solidFill>
                  <a:srgbClr val="FFFFFF"/>
                </a:solidFill>
                <a:effectLst/>
                <a:uLnTx/>
                <a:uFillTx/>
                <a:latin typeface="Segoe Sans Text Semibold" pitchFamily="2" charset="0"/>
                <a:ea typeface="+mn-ea"/>
                <a:cs typeface="Segoe Sans Text Semibold" pitchFamily="2" charset="0"/>
              </a:rPr>
              <a:t>Azure Database for PostgreSQL (flex)</a:t>
            </a:r>
          </a:p>
        </p:txBody>
      </p:sp>
      <p:sp>
        <p:nvSpPr>
          <p:cNvPr id="40" name="TextBox 37">
            <a:extLst>
              <a:ext uri="{FF2B5EF4-FFF2-40B4-BE49-F238E27FC236}">
                <a16:creationId xmlns:a16="http://schemas.microsoft.com/office/drawing/2014/main" id="{9E36B2CE-6E03-D882-FE22-23FC82F2F4DE}"/>
              </a:ext>
            </a:extLst>
          </p:cNvPr>
          <p:cNvSpPr txBox="1"/>
          <p:nvPr/>
        </p:nvSpPr>
        <p:spPr>
          <a:xfrm>
            <a:off x="2399185" y="4497188"/>
            <a:ext cx="1325550" cy="553998"/>
          </a:xfrm>
          <a:prstGeom prst="rect">
            <a:avLst/>
          </a:prstGeom>
          <a:noFill/>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472" rtl="0" eaLnBrk="1" fontAlgn="base" latinLnBrk="0" hangingPunct="1">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a:ea typeface="+mn-ea"/>
                <a:cs typeface="Segoe Sans Display" pitchFamily="2" charset="0"/>
              </a:rPr>
              <a:t>PostgreSQL familiarity</a:t>
            </a:r>
          </a:p>
          <a:p>
            <a:pPr marL="0" marR="0" lvl="0" indent="0" algn="ctr" defTabSz="932472" rtl="0" eaLnBrk="1" fontAlgn="base" latinLnBrk="0" hangingPunct="1">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a:ea typeface="+mn-ea"/>
                <a:cs typeface="Segoe Sans Display" pitchFamily="2" charset="0"/>
              </a:rPr>
              <a:t>Relational data</a:t>
            </a:r>
          </a:p>
        </p:txBody>
      </p:sp>
      <p:pic>
        <p:nvPicPr>
          <p:cNvPr id="45" name="Graphic 44">
            <a:extLst>
              <a:ext uri="{FF2B5EF4-FFF2-40B4-BE49-F238E27FC236}">
                <a16:creationId xmlns:a16="http://schemas.microsoft.com/office/drawing/2014/main" id="{E0CDAEEF-61BC-F75A-CAFA-957FF0B5AC1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83121" y="5301416"/>
            <a:ext cx="557679" cy="557679"/>
          </a:xfrm>
          <a:prstGeom prst="rect">
            <a:avLst/>
          </a:prstGeom>
        </p:spPr>
      </p:pic>
      <p:sp>
        <p:nvSpPr>
          <p:cNvPr id="54" name="Rounded Rectangle 53">
            <a:extLst>
              <a:ext uri="{FF2B5EF4-FFF2-40B4-BE49-F238E27FC236}">
                <a16:creationId xmlns:a16="http://schemas.microsoft.com/office/drawing/2014/main" id="{807340A4-A18C-9D3F-42B2-993CB51B5ABB}"/>
              </a:ext>
              <a:ext uri="{C183D7F6-B498-43B3-948B-1728B52AA6E4}">
                <adec:decorative xmlns:adec="http://schemas.microsoft.com/office/drawing/2017/decorative" val="1"/>
              </a:ext>
            </a:extLst>
          </p:cNvPr>
          <p:cNvSpPr/>
          <p:nvPr/>
        </p:nvSpPr>
        <p:spPr bwMode="auto">
          <a:xfrm>
            <a:off x="6654735" y="1075627"/>
            <a:ext cx="4950549" cy="2942361"/>
          </a:xfrm>
          <a:prstGeom prst="roundRect">
            <a:avLst>
              <a:gd name="adj" fmla="val 5827"/>
            </a:avLst>
          </a:prstGeom>
          <a:solidFill>
            <a:schemeClr val="bg1">
              <a:lumMod val="95000"/>
            </a:schemeClr>
          </a:solidFill>
          <a:ln w="9525" cap="flat" cmpd="sng" algn="ctr">
            <a:noFill/>
            <a:prstDash val="solid"/>
            <a:headEnd type="none" w="med" len="med"/>
            <a:tailEnd type="none" w="med" len="med"/>
          </a:ln>
          <a:effectLst>
            <a:outerShdw blurRad="127791" dir="840000" sx="99811" sy="99811" algn="ctr" rotWithShape="0">
              <a:srgbClr val="091F2C">
                <a:alpha val="10000"/>
              </a:srgbClr>
            </a:outerShdw>
          </a:effectLst>
        </p:spPr>
        <p:txBody>
          <a:bodyPr rot="0" spcFirstLastPara="0" vertOverflow="overflow" horzOverflow="overflow" vert="horz" wrap="square" lIns="274320" tIns="182880" rIns="27432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55" name="TextBox 37">
            <a:extLst>
              <a:ext uri="{FF2B5EF4-FFF2-40B4-BE49-F238E27FC236}">
                <a16:creationId xmlns:a16="http://schemas.microsoft.com/office/drawing/2014/main" id="{163FA5AF-6906-A11F-0916-E6CE46799023}"/>
              </a:ext>
            </a:extLst>
          </p:cNvPr>
          <p:cNvSpPr txBox="1"/>
          <p:nvPr/>
        </p:nvSpPr>
        <p:spPr>
          <a:xfrm>
            <a:off x="6846828" y="1269563"/>
            <a:ext cx="3657600" cy="221599"/>
          </a:xfrm>
          <a:prstGeom prst="rect">
            <a:avLst/>
          </a:prstGeom>
          <a:noFill/>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78D4"/>
                </a:solidFill>
                <a:effectLst/>
                <a:uLnTx/>
                <a:uFillTx/>
                <a:latin typeface="Segoe UI Semibold"/>
                <a:ea typeface="+mn-ea"/>
                <a:cs typeface="+mn-cs"/>
              </a:rPr>
              <a:t>Azure AI Search </a:t>
            </a:r>
            <a:r>
              <a:rPr kumimoji="0" lang="en-US" sz="1400" b="0" i="0" u="none" strike="noStrike" kern="1200" cap="none" spc="0" normalizeH="0" baseline="0" noProof="0">
                <a:ln>
                  <a:noFill/>
                </a:ln>
                <a:solidFill>
                  <a:prstClr val="black"/>
                </a:solidFill>
                <a:effectLst/>
                <a:uLnTx/>
                <a:uFillTx/>
                <a:latin typeface="Segoe UI Semibold"/>
                <a:ea typeface="+mn-ea"/>
                <a:cs typeface="+mn-cs"/>
              </a:rPr>
              <a:t>is preferred when:</a:t>
            </a:r>
          </a:p>
        </p:txBody>
      </p:sp>
      <p:sp>
        <p:nvSpPr>
          <p:cNvPr id="56" name="TextBox 37">
            <a:extLst>
              <a:ext uri="{FF2B5EF4-FFF2-40B4-BE49-F238E27FC236}">
                <a16:creationId xmlns:a16="http://schemas.microsoft.com/office/drawing/2014/main" id="{396D668F-6B97-1623-F01F-A01DA8C31D5A}"/>
              </a:ext>
            </a:extLst>
          </p:cNvPr>
          <p:cNvSpPr txBox="1"/>
          <p:nvPr/>
        </p:nvSpPr>
        <p:spPr>
          <a:xfrm>
            <a:off x="6846828" y="1626061"/>
            <a:ext cx="4664509" cy="2015936"/>
          </a:xfrm>
          <a:prstGeom prst="rect">
            <a:avLst/>
          </a:prstGeom>
          <a:noFill/>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base" latinLnBrk="0" hangingPunct="1">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Segoe Sans Display" pitchFamily="2" charset="0"/>
                <a:ea typeface="+mn-ea"/>
                <a:cs typeface="Segoe Sans Display" pitchFamily="2" charset="0"/>
              </a:rPr>
              <a:t>You need to index structured/unstructured data (e.g. images, docx, PDFs) from </a:t>
            </a:r>
            <a:r>
              <a:rPr lang="en-US" sz="1400">
                <a:solidFill>
                  <a:srgbClr val="0078D4"/>
                </a:solidFill>
                <a:latin typeface="Segoe UI Semibold"/>
                <a:cs typeface="Segoe UI Semibold"/>
              </a:rPr>
              <a:t>variety of internal and external data sources</a:t>
            </a:r>
          </a:p>
          <a:p>
            <a:pPr marL="171450" marR="0" lvl="0" indent="-171450" algn="l" defTabSz="914400" rtl="0" eaLnBrk="1" fontAlgn="auto" latinLnBrk="0" hangingPunct="1">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Segoe Sans Display" pitchFamily="2" charset="0"/>
                <a:ea typeface="+mn-ea"/>
                <a:cs typeface="Segoe Sans Display" pitchFamily="2" charset="0"/>
              </a:rPr>
              <a:t>Your application requires </a:t>
            </a:r>
            <a:r>
              <a:rPr kumimoji="0" lang="en-US" sz="1400" b="0" i="0" u="none" strike="noStrike" kern="1200" cap="none" spc="0" normalizeH="0" baseline="0" noProof="0">
                <a:ln>
                  <a:noFill/>
                </a:ln>
                <a:solidFill>
                  <a:srgbClr val="0078D4"/>
                </a:solidFill>
                <a:effectLst/>
                <a:uLnTx/>
                <a:uFillTx/>
                <a:latin typeface="Segoe UI Semibold"/>
                <a:ea typeface="+mn-ea"/>
                <a:cs typeface="Segoe UI Semibold"/>
              </a:rPr>
              <a:t>state-of-the-art search technology</a:t>
            </a:r>
            <a:r>
              <a:rPr lang="en-US" sz="1400">
                <a:solidFill>
                  <a:srgbClr val="0078D4"/>
                </a:solidFill>
                <a:latin typeface="Segoe UI Semibold"/>
                <a:cs typeface="Segoe UI Semibold"/>
              </a:rPr>
              <a:t> </a:t>
            </a:r>
            <a:r>
              <a:rPr kumimoji="0" lang="en-US" sz="1200" b="0" i="0" u="none" strike="noStrike" kern="1200" cap="none" spc="0" normalizeH="0" baseline="0" noProof="0">
                <a:ln>
                  <a:noFill/>
                </a:ln>
                <a:solidFill>
                  <a:prstClr val="black"/>
                </a:solidFill>
                <a:effectLst/>
                <a:uLnTx/>
                <a:uFillTx/>
                <a:latin typeface="Segoe Sans Display" pitchFamily="2" charset="0"/>
                <a:ea typeface="+mn-ea"/>
                <a:cs typeface="Segoe Sans Display" pitchFamily="2" charset="0"/>
              </a:rPr>
              <a:t>for higher search quality (e.g. hybrid full-text/vector search, fuzzy, autocomplete, semantic re-ranking, multi-language, </a:t>
            </a:r>
            <a:r>
              <a:rPr kumimoji="0" lang="en-US" sz="1200" b="0" i="0" u="none" strike="noStrike" kern="1200" cap="none" spc="0" normalizeH="0" baseline="0" noProof="0" err="1">
                <a:ln>
                  <a:noFill/>
                </a:ln>
                <a:solidFill>
                  <a:prstClr val="black"/>
                </a:solidFill>
                <a:effectLst/>
                <a:uLnTx/>
                <a:uFillTx/>
                <a:latin typeface="Segoe Sans Display" pitchFamily="2" charset="0"/>
                <a:ea typeface="+mn-ea"/>
                <a:cs typeface="Segoe Sans Display" pitchFamily="2" charset="0"/>
              </a:rPr>
              <a:t>metafiltering</a:t>
            </a:r>
            <a:r>
              <a:rPr kumimoji="0" lang="en-US" sz="1200" b="0" i="0" u="none" strike="noStrike" kern="1200" cap="none" spc="0" normalizeH="0" baseline="0" noProof="0">
                <a:ln>
                  <a:noFill/>
                </a:ln>
                <a:solidFill>
                  <a:prstClr val="black"/>
                </a:solidFill>
                <a:effectLst/>
                <a:uLnTx/>
                <a:uFillTx/>
                <a:latin typeface="Segoe Sans Display" pitchFamily="2" charset="0"/>
                <a:ea typeface="+mn-ea"/>
                <a:cs typeface="Segoe Sans Display" pitchFamily="2" charset="0"/>
              </a:rPr>
              <a:t>)</a:t>
            </a:r>
          </a:p>
          <a:p>
            <a:pPr marL="171450" marR="0" lvl="0" indent="-171450" algn="l" defTabSz="914400" rtl="0" eaLnBrk="1" fontAlgn="auto" latinLnBrk="0" hangingPunct="1">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Segoe Sans Display" pitchFamily="2" charset="0"/>
                <a:ea typeface="+mn-ea"/>
                <a:cs typeface="Segoe Sans Display" pitchFamily="2" charset="0"/>
              </a:rPr>
              <a:t>The workload requires </a:t>
            </a:r>
            <a:r>
              <a:rPr lang="en-US" sz="1400">
                <a:solidFill>
                  <a:srgbClr val="0078D4"/>
                </a:solidFill>
                <a:latin typeface="Segoe UI Semibold"/>
                <a:cs typeface="Segoe UI Semibold"/>
              </a:rPr>
              <a:t>multi-modal search </a:t>
            </a:r>
            <a:r>
              <a:rPr kumimoji="0" lang="en-US" sz="1200" b="0" i="0" u="none" strike="noStrike" kern="1200" cap="none" spc="0" normalizeH="0" baseline="0" noProof="0">
                <a:ln>
                  <a:noFill/>
                </a:ln>
                <a:solidFill>
                  <a:prstClr val="black"/>
                </a:solidFill>
                <a:effectLst/>
                <a:uLnTx/>
                <a:uFillTx/>
                <a:latin typeface="Segoe Sans Display" pitchFamily="2" charset="0"/>
                <a:ea typeface="+mn-ea"/>
                <a:cs typeface="Segoe Sans Display" pitchFamily="2" charset="0"/>
              </a:rPr>
              <a:t>and/or multi-modal embeddings to perform OCR, image analysis, translation, etc. </a:t>
            </a:r>
          </a:p>
          <a:p>
            <a:pPr marL="171450" marR="0" lvl="0" indent="-171450" algn="l" defTabSz="914400" rtl="0" eaLnBrk="1" fontAlgn="auto" latinLnBrk="0" hangingPunct="1">
              <a:spcBef>
                <a:spcPts val="60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prstClr val="black"/>
                </a:solidFill>
                <a:effectLst/>
                <a:uLnTx/>
                <a:uFillTx/>
                <a:latin typeface="Segoe Sans Display" pitchFamily="2" charset="0"/>
                <a:ea typeface="+mn-ea"/>
                <a:cs typeface="Segoe Sans Display" pitchFamily="2" charset="0"/>
              </a:rPr>
              <a:t>You're building a </a:t>
            </a:r>
            <a:r>
              <a:rPr lang="en-US" sz="1400">
                <a:solidFill>
                  <a:srgbClr val="0078D4"/>
                </a:solidFill>
                <a:latin typeface="Segoe UI Semibold"/>
                <a:cs typeface="Segoe UI Semibold"/>
              </a:rPr>
              <a:t>Bing-like search experience </a:t>
            </a:r>
            <a:r>
              <a:rPr kumimoji="0" lang="en-US" sz="1200" b="0" i="0" u="none" strike="noStrike" kern="1200" cap="none" spc="0" normalizeH="0" baseline="0" noProof="0">
                <a:ln>
                  <a:noFill/>
                </a:ln>
                <a:solidFill>
                  <a:prstClr val="black"/>
                </a:solidFill>
                <a:effectLst/>
                <a:uLnTx/>
                <a:uFillTx/>
                <a:latin typeface="Segoe Sans Display" pitchFamily="2" charset="0"/>
                <a:ea typeface="+mn-ea"/>
                <a:cs typeface="Segoe Sans Display" pitchFamily="2" charset="0"/>
              </a:rPr>
              <a:t>in a custom application</a:t>
            </a:r>
          </a:p>
        </p:txBody>
      </p:sp>
      <p:sp>
        <p:nvSpPr>
          <p:cNvPr id="59" name="TextBox 58">
            <a:extLst>
              <a:ext uri="{FF2B5EF4-FFF2-40B4-BE49-F238E27FC236}">
                <a16:creationId xmlns:a16="http://schemas.microsoft.com/office/drawing/2014/main" id="{E385623D-DD00-7E55-38D9-444643CB9E47}"/>
              </a:ext>
            </a:extLst>
          </p:cNvPr>
          <p:cNvSpPr txBox="1"/>
          <p:nvPr/>
        </p:nvSpPr>
        <p:spPr>
          <a:xfrm>
            <a:off x="8556488" y="4744269"/>
            <a:ext cx="1145526" cy="166199"/>
          </a:xfrm>
          <a:prstGeom prst="rect">
            <a:avLst/>
          </a:prstGeom>
          <a:noFill/>
        </p:spPr>
        <p:txBody>
          <a:bodyPr wrap="square" lIns="0" tIns="0" rIns="0" bIns="0" anchor="t">
            <a:sp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bold"/>
                <a:ea typeface="+mn-ea"/>
                <a:cs typeface="+mn-cs"/>
              </a:rPr>
              <a:t>Azure AI Search</a:t>
            </a:r>
          </a:p>
        </p:txBody>
      </p:sp>
      <p:pic>
        <p:nvPicPr>
          <p:cNvPr id="6" name="Graphic 5">
            <a:extLst>
              <a:ext uri="{FF2B5EF4-FFF2-40B4-BE49-F238E27FC236}">
                <a16:creationId xmlns:a16="http://schemas.microsoft.com/office/drawing/2014/main" id="{44658643-7329-A195-163C-667472C0857C}"/>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81152" y="5188994"/>
            <a:ext cx="696199" cy="696199"/>
          </a:xfrm>
          <a:prstGeom prst="rect">
            <a:avLst/>
          </a:prstGeom>
        </p:spPr>
      </p:pic>
      <p:cxnSp>
        <p:nvCxnSpPr>
          <p:cNvPr id="9" name="Straight Connector 8">
            <a:extLst>
              <a:ext uri="{FF2B5EF4-FFF2-40B4-BE49-F238E27FC236}">
                <a16:creationId xmlns:a16="http://schemas.microsoft.com/office/drawing/2014/main" id="{FFC6347F-3661-BE3C-E43C-A9862CF94E4F}"/>
              </a:ext>
              <a:ext uri="{C183D7F6-B498-43B3-948B-1728B52AA6E4}">
                <adec:decorative xmlns:adec="http://schemas.microsoft.com/office/drawing/2017/decorative" val="1"/>
              </a:ext>
            </a:extLst>
          </p:cNvPr>
          <p:cNvCxnSpPr>
            <a:cxnSpLocks/>
          </p:cNvCxnSpPr>
          <p:nvPr/>
        </p:nvCxnSpPr>
        <p:spPr>
          <a:xfrm rot="5400000">
            <a:off x="9002064" y="4145965"/>
            <a:ext cx="255953" cy="0"/>
          </a:xfrm>
          <a:prstGeom prst="line">
            <a:avLst/>
          </a:prstGeom>
          <a:ln w="19050" cap="rnd">
            <a:solidFill>
              <a:schemeClr val="tx2"/>
            </a:solidFill>
            <a:headEnd type="none" w="lg" len="med"/>
            <a:tailEnd type="arrow" w="med" len="s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0587CA-2520-2E64-154E-21EE247D6C7D}"/>
              </a:ext>
              <a:ext uri="{C183D7F6-B498-43B3-948B-1728B52AA6E4}">
                <adec:decorative xmlns:adec="http://schemas.microsoft.com/office/drawing/2017/decorative" val="1"/>
              </a:ext>
            </a:extLst>
          </p:cNvPr>
          <p:cNvCxnSpPr>
            <a:cxnSpLocks/>
          </p:cNvCxnSpPr>
          <p:nvPr/>
        </p:nvCxnSpPr>
        <p:spPr>
          <a:xfrm rot="5400000">
            <a:off x="4660699" y="4175854"/>
            <a:ext cx="255953" cy="0"/>
          </a:xfrm>
          <a:prstGeom prst="line">
            <a:avLst/>
          </a:prstGeom>
          <a:ln w="19050" cap="rnd">
            <a:solidFill>
              <a:schemeClr val="tx2"/>
            </a:solidFill>
            <a:headEnd type="none" w="lg" len="med"/>
            <a:tailEnd type="arrow" w="med" len="sm"/>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AC097756-7B47-7848-1B90-D7AC6A60DBDD}"/>
              </a:ext>
              <a:ext uri="{C183D7F6-B498-43B3-948B-1728B52AA6E4}">
                <adec:decorative xmlns:adec="http://schemas.microsoft.com/office/drawing/2017/decorative" val="1"/>
              </a:ext>
            </a:extLst>
          </p:cNvPr>
          <p:cNvSpPr/>
          <p:nvPr/>
        </p:nvSpPr>
        <p:spPr bwMode="auto">
          <a:xfrm>
            <a:off x="4030051" y="4345341"/>
            <a:ext cx="1508760" cy="2269897"/>
          </a:xfrm>
          <a:prstGeom prst="roundRect">
            <a:avLst>
              <a:gd name="adj" fmla="val 7068"/>
            </a:avLst>
          </a:prstGeom>
          <a:gradFill>
            <a:gsLst>
              <a:gs pos="0">
                <a:schemeClr val="bg1">
                  <a:lumMod val="65000"/>
                </a:schemeClr>
              </a:gs>
              <a:gs pos="100000">
                <a:schemeClr val="bg1">
                  <a:lumMod val="50000"/>
                </a:schemeClr>
              </a:gs>
            </a:gsLst>
            <a:lin ang="13200000" scaled="0"/>
          </a:gradFill>
          <a:ln w="9525" cap="flat" cmpd="sng" algn="ctr">
            <a:noFill/>
            <a:prstDash val="solid"/>
            <a:headEnd type="none" w="med" len="med"/>
            <a:tailEnd type="none" w="med" len="med"/>
          </a:ln>
          <a:effectLst>
            <a:outerShdw blurRad="127791" dir="840000" sx="102579" sy="102579" algn="ctr" rotWithShape="0">
              <a:srgbClr val="091F2C">
                <a:alpha val="13983"/>
              </a:srgbClr>
            </a:outerShdw>
          </a:effectLst>
        </p:spPr>
        <p:txBody>
          <a:bodyPr rot="0" spcFirstLastPara="0" vertOverflow="overflow" horzOverflow="overflow" vert="horz" wrap="square" lIns="274320" tIns="182880" rIns="274320" bIns="18288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2000" b="0" i="0" u="none" strike="noStrike" kern="0" cap="none" spc="0" normalizeH="0" baseline="0" noProof="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p:txBody>
      </p:sp>
      <p:sp>
        <p:nvSpPr>
          <p:cNvPr id="15" name="TextBox 14">
            <a:extLst>
              <a:ext uri="{FF2B5EF4-FFF2-40B4-BE49-F238E27FC236}">
                <a16:creationId xmlns:a16="http://schemas.microsoft.com/office/drawing/2014/main" id="{20ACDEE2-FF5B-BEDF-C210-E02190AA82C9}"/>
              </a:ext>
            </a:extLst>
          </p:cNvPr>
          <p:cNvSpPr txBox="1"/>
          <p:nvPr/>
        </p:nvSpPr>
        <p:spPr>
          <a:xfrm>
            <a:off x="4121656" y="5977209"/>
            <a:ext cx="1325550" cy="332399"/>
          </a:xfrm>
          <a:prstGeom prst="rect">
            <a:avLst/>
          </a:prstGeom>
          <a:noFill/>
        </p:spPr>
        <p:txBody>
          <a:bodyPr wrap="square" lIns="0" tIns="0" rIns="0" bIns="0" anchor="t">
            <a:spAutoFit/>
          </a:bodyPr>
          <a:lstStyle/>
          <a:p>
            <a:pPr marL="0" marR="0" lvl="0" indent="0" algn="ctr" defTabSz="914400" rtl="0" eaLnBrk="1" fontAlgn="base" latinLnBrk="0" hangingPunct="1">
              <a:lnSpc>
                <a:spcPct val="90000"/>
              </a:lnSpc>
              <a:spcBef>
                <a:spcPct val="0"/>
              </a:spcBef>
              <a:spcAft>
                <a:spcPts val="300"/>
              </a:spcAft>
              <a:buClrTx/>
              <a:buSzTx/>
              <a:buFontTx/>
              <a:buNone/>
              <a:tabLst/>
              <a:defRPr/>
            </a:pPr>
            <a:r>
              <a:rPr kumimoji="0" lang="en-US" sz="1200" b="1" i="0" u="none" strike="noStrike" kern="1200" cap="none" spc="-50" normalizeH="0" baseline="0" noProof="0">
                <a:ln w="3175">
                  <a:noFill/>
                </a:ln>
                <a:solidFill>
                  <a:srgbClr val="FFFFFF"/>
                </a:solidFill>
                <a:effectLst/>
                <a:uLnTx/>
                <a:uFillTx/>
                <a:latin typeface="Segoe Sans Text Semibold" pitchFamily="2" charset="0"/>
                <a:ea typeface="+mn-ea"/>
                <a:cs typeface="Segoe Sans Text Semibold" pitchFamily="2" charset="0"/>
              </a:rPr>
              <a:t>Apache Cassandra Managed Instance</a:t>
            </a:r>
          </a:p>
        </p:txBody>
      </p:sp>
      <p:sp>
        <p:nvSpPr>
          <p:cNvPr id="17" name="TextBox 37">
            <a:extLst>
              <a:ext uri="{FF2B5EF4-FFF2-40B4-BE49-F238E27FC236}">
                <a16:creationId xmlns:a16="http://schemas.microsoft.com/office/drawing/2014/main" id="{B3B1DE0A-55EA-1A87-A713-895F59E0EA6E}"/>
              </a:ext>
            </a:extLst>
          </p:cNvPr>
          <p:cNvSpPr txBox="1"/>
          <p:nvPr/>
        </p:nvSpPr>
        <p:spPr>
          <a:xfrm>
            <a:off x="4121656" y="4497188"/>
            <a:ext cx="1325550" cy="738664"/>
          </a:xfrm>
          <a:prstGeom prst="rect">
            <a:avLst/>
          </a:prstGeom>
          <a:noFill/>
        </p:spPr>
        <p:txBody>
          <a:bodyPr wrap="square" lIns="0" tIns="0" rIns="0" bIns="0" anchor="t"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2472" rtl="0" eaLnBrk="1" fontAlgn="base" latinLnBrk="0" hangingPunct="1">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a:ea typeface="+mn-ea"/>
                <a:cs typeface="Segoe Sans Display" pitchFamily="2" charset="0"/>
              </a:rPr>
              <a:t>Cassandra familiarity</a:t>
            </a:r>
            <a:br>
              <a:rPr kumimoji="0" lang="en-US" sz="1200" b="0" i="0" u="none" strike="noStrike" kern="1200" cap="none" spc="0" normalizeH="0" baseline="0" noProof="0">
                <a:ln>
                  <a:noFill/>
                </a:ln>
                <a:solidFill>
                  <a:srgbClr val="FFFFFF"/>
                </a:solidFill>
                <a:effectLst/>
                <a:uLnTx/>
                <a:uFillTx/>
                <a:latin typeface="Segoe Sans Text"/>
                <a:ea typeface="+mn-ea"/>
                <a:cs typeface="Segoe Sans Display" pitchFamily="2" charset="0"/>
              </a:rPr>
            </a:br>
            <a:r>
              <a:rPr kumimoji="0" lang="en-US" sz="1200" b="0" i="0" u="none" strike="noStrike" kern="1200" cap="none" spc="0" normalizeH="0" baseline="0" noProof="0">
                <a:ln>
                  <a:noFill/>
                </a:ln>
                <a:solidFill>
                  <a:srgbClr val="FFFFFF"/>
                </a:solidFill>
                <a:effectLst/>
                <a:uLnTx/>
                <a:uFillTx/>
                <a:latin typeface="Segoe Sans Text"/>
                <a:ea typeface="+mn-ea"/>
                <a:cs typeface="Segoe Sans Display" pitchFamily="2" charset="0"/>
              </a:rPr>
              <a:t>Data is already in Apache Cassandra</a:t>
            </a:r>
          </a:p>
        </p:txBody>
      </p:sp>
      <p:pic>
        <p:nvPicPr>
          <p:cNvPr id="21" name="Graphic 20">
            <a:extLst>
              <a:ext uri="{FF2B5EF4-FFF2-40B4-BE49-F238E27FC236}">
                <a16:creationId xmlns:a16="http://schemas.microsoft.com/office/drawing/2014/main" id="{B90544A3-22D6-5BD6-264A-736A39E2DA3C}"/>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07432" y="5303256"/>
            <a:ext cx="553998" cy="553998"/>
          </a:xfrm>
          <a:prstGeom prst="rect">
            <a:avLst/>
          </a:prstGeom>
        </p:spPr>
      </p:pic>
    </p:spTree>
    <p:extLst>
      <p:ext uri="{BB962C8B-B14F-4D97-AF65-F5344CB8AC3E}">
        <p14:creationId xmlns:p14="http://schemas.microsoft.com/office/powerpoint/2010/main" val="1893630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9CA3A36-19A0-5CFF-28DF-AE20DB11DCF1}"/>
              </a:ext>
              <a:ext uri="{C183D7F6-B498-43B3-948B-1728B52AA6E4}">
                <adec:decorative xmlns:adec="http://schemas.microsoft.com/office/drawing/2017/decorative" val="1"/>
              </a:ext>
            </a:extLst>
          </p:cNvPr>
          <p:cNvPicPr>
            <a:picLocks noChangeAspect="1"/>
          </p:cNvPicPr>
          <p:nvPr/>
        </p:nvPicPr>
        <p:blipFill>
          <a:blip r:embed="rId3">
            <a:alphaModFix amt="17000"/>
          </a:blip>
          <a:stretch>
            <a:fillRect/>
          </a:stretch>
        </p:blipFill>
        <p:spPr>
          <a:xfrm>
            <a:off x="3422351" y="362564"/>
            <a:ext cx="5357292" cy="6096000"/>
          </a:xfrm>
          <a:prstGeom prst="rect">
            <a:avLst/>
          </a:prstGeom>
        </p:spPr>
      </p:pic>
      <p:sp>
        <p:nvSpPr>
          <p:cNvPr id="5" name="Rounded Rectangle 4">
            <a:extLst>
              <a:ext uri="{FF2B5EF4-FFF2-40B4-BE49-F238E27FC236}">
                <a16:creationId xmlns:a16="http://schemas.microsoft.com/office/drawing/2014/main" id="{2EDEC677-CB67-3A2B-E770-A10F07A1788B}"/>
              </a:ext>
            </a:extLst>
          </p:cNvPr>
          <p:cNvSpPr/>
          <p:nvPr/>
        </p:nvSpPr>
        <p:spPr bwMode="auto">
          <a:xfrm>
            <a:off x="6268356" y="2083743"/>
            <a:ext cx="5550749" cy="4088455"/>
          </a:xfrm>
          <a:prstGeom prst="roundRect">
            <a:avLst>
              <a:gd name="adj" fmla="val 3931"/>
            </a:avLst>
          </a:prstGeom>
          <a:solidFill>
            <a:schemeClr val="bg1">
              <a:lumMod val="95000"/>
            </a:schemeClr>
          </a:solidFill>
          <a:ln>
            <a:noFill/>
            <a:headEnd type="none" w="med" len="med"/>
            <a:tailEnd type="none" w="med" len="med"/>
          </a:ln>
          <a:effectLst>
            <a:outerShdw blurRad="127000" dist="635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2400" b="0" i="0" u="none" strike="noStrike" kern="1200" cap="none" spc="0" normalizeH="0" baseline="0" noProof="0">
                <a:ln w="3175">
                  <a:noFill/>
                </a:ln>
                <a:solidFill>
                  <a:schemeClr val="tx1"/>
                </a:solidFill>
                <a:effectLst/>
                <a:uLnTx/>
                <a:uFillTx/>
                <a:cs typeface="Segoe UI" panose="020B0502040204020203" pitchFamily="34" charset="0"/>
              </a:rPr>
            </a:br>
            <a:endParaRPr kumimoji="0" lang="en-US" sz="3200" b="0" i="0" u="none" strike="noStrike" kern="1200" cap="none" spc="0" normalizeH="0" baseline="0" noProof="0">
              <a:ln w="3175">
                <a:noFill/>
              </a:ln>
              <a:solidFill>
                <a:schemeClr val="tx1"/>
              </a:solidFill>
              <a:effectLst/>
              <a:uLnTx/>
              <a:uFillTx/>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w="3175">
                  <a:noFill/>
                </a:ln>
                <a:solidFill>
                  <a:schemeClr val="tx1"/>
                </a:solidFill>
                <a:effectLst/>
                <a:uLnTx/>
                <a:uFillTx/>
                <a:cs typeface="Segoe UI" panose="020B0502040204020203" pitchFamily="34" charset="0"/>
              </a:rPr>
              <a:t>Azure Cosmos DB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w="3175">
                  <a:noFill/>
                </a:ln>
                <a:solidFill>
                  <a:schemeClr val="tx1"/>
                </a:solidFill>
                <a:effectLst/>
                <a:uLnTx/>
                <a:uFillTx/>
                <a:cs typeface="Segoe UI" panose="020B0502040204020203" pitchFamily="34" charset="0"/>
              </a:rPr>
              <a:t>for MongoDB</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chemeClr val="tx1"/>
              </a:solidFill>
              <a:effectLst/>
              <a:uLnTx/>
              <a:uFillTx/>
              <a:ea typeface="+mn-lt"/>
              <a:cs typeface="Segoe UI" panose="020B0502040204020203" pitchFamily="34" charset="0"/>
            </a:endParaRP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Mongo DB compatible</a:t>
            </a: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Provision dedicated compute + storage</a:t>
            </a: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Store data + vectors together, keep consistent</a:t>
            </a:r>
            <a:endParaRPr kumimoji="0" lang="en-US" b="0" i="0" u="none" strike="noStrike" kern="1200" cap="none" spc="0" normalizeH="0" baseline="0" noProof="0">
              <a:ln>
                <a:noFill/>
              </a:ln>
              <a:solidFill>
                <a:schemeClr val="tx1"/>
              </a:solidFill>
              <a:effectLst/>
              <a:uLnTx/>
              <a:uFillTx/>
              <a:cs typeface="Segoe UI" panose="020B0502040204020203" pitchFamily="34" charset="0"/>
            </a:endParaRPr>
          </a:p>
          <a:p>
            <a:pPr marL="3429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Built-in vector index and search (ft. IVF &amp; HNSW) </a:t>
            </a:r>
            <a:endParaRPr kumimoji="0" lang="en-US" sz="1400" b="0" i="0" u="none" strike="noStrike" kern="1200" cap="none" spc="0" normalizeH="0" baseline="0" noProof="0">
              <a:ln>
                <a:noFill/>
              </a:ln>
              <a:solidFill>
                <a:schemeClr val="tx1"/>
              </a:solidFill>
              <a:effectLst/>
              <a:uLnTx/>
              <a:uFillTx/>
              <a:ea typeface="+mn-lt"/>
              <a:cs typeface="Segoe UI" panose="020B0502040204020203" pitchFamily="34" charset="0"/>
            </a:endParaRPr>
          </a:p>
        </p:txBody>
      </p:sp>
      <p:sp>
        <p:nvSpPr>
          <p:cNvPr id="4" name="Rounded Rectangle 3">
            <a:extLst>
              <a:ext uri="{FF2B5EF4-FFF2-40B4-BE49-F238E27FC236}">
                <a16:creationId xmlns:a16="http://schemas.microsoft.com/office/drawing/2014/main" id="{60E98F49-B29F-2C94-D087-F1D39E7A5234}"/>
              </a:ext>
            </a:extLst>
          </p:cNvPr>
          <p:cNvSpPr/>
          <p:nvPr/>
        </p:nvSpPr>
        <p:spPr bwMode="auto">
          <a:xfrm>
            <a:off x="372895" y="2083744"/>
            <a:ext cx="5550749" cy="4088455"/>
          </a:xfrm>
          <a:prstGeom prst="roundRect">
            <a:avLst>
              <a:gd name="adj" fmla="val 3931"/>
            </a:avLst>
          </a:prstGeom>
          <a:solidFill>
            <a:schemeClr val="bg1">
              <a:lumMod val="95000"/>
            </a:schemeClr>
          </a:solidFill>
          <a:ln>
            <a:noFill/>
            <a:headEnd type="none" w="med" len="med"/>
            <a:tailEnd type="none" w="med" len="med"/>
          </a:ln>
          <a:effectLst>
            <a:outerShdw blurRad="127000" dist="635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US" sz="2400">
                <a:ln w="3175">
                  <a:noFill/>
                </a:ln>
                <a:solidFill>
                  <a:schemeClr val="tx1"/>
                </a:solidFill>
                <a:cs typeface="Segoe UI" panose="020B0502040204020203" pitchFamily="34" charset="0"/>
              </a:rPr>
            </a:br>
            <a:endParaRPr kumimoji="0" lang="en-US" sz="3200" b="1" i="0" u="none" strike="noStrike" kern="1200" cap="none" spc="0" normalizeH="0" baseline="0" noProof="0">
              <a:ln w="3175">
                <a:noFill/>
              </a:ln>
              <a:solidFill>
                <a:schemeClr val="tx1"/>
              </a:solidFill>
              <a:effectLst/>
              <a:uLnTx/>
              <a:uFillTx/>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w="3175">
                  <a:noFill/>
                </a:ln>
                <a:solidFill>
                  <a:schemeClr val="tx1"/>
                </a:solidFill>
                <a:effectLst/>
                <a:uLnTx/>
                <a:uFillTx/>
                <a:cs typeface="Segoe UI" panose="020B0502040204020203" pitchFamily="34" charset="0"/>
              </a:rPr>
              <a:t>Azure Cosmos DB NoSQL</a:t>
            </a:r>
            <a:endParaRPr kumimoji="0" lang="en-US" sz="1400" b="0" i="0" u="none" strike="noStrike" kern="1200" cap="none" spc="0" normalizeH="0" baseline="0" noProof="0">
              <a:ln>
                <a:noFill/>
              </a:ln>
              <a:solidFill>
                <a:schemeClr val="tx1"/>
              </a:solidFill>
              <a:effectLst/>
              <a:uLnTx/>
              <a:uFillTx/>
              <a:ea typeface="+mn-lt"/>
              <a:cs typeface="Segoe UI" panose="020B0502040204020203" pitchFamily="34" charset="0"/>
            </a:endParaRPr>
          </a:p>
          <a:p>
            <a:pPr marR="0" lvl="0" algn="l" defTabSz="932742" rtl="0" eaLnBrk="1" fontAlgn="auto" latinLnBrk="0" hangingPunct="1">
              <a:lnSpc>
                <a:spcPct val="100000"/>
              </a:lnSpc>
              <a:spcBef>
                <a:spcPts val="600"/>
              </a:spcBef>
              <a:spcAft>
                <a:spcPts val="0"/>
              </a:spcAft>
              <a:buClrTx/>
              <a:buSzPct val="90000"/>
              <a:tabLst/>
              <a:defRPr/>
            </a:pPr>
            <a:b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br>
            <a:endParaRPr kumimoji="0" lang="en-US" b="0" i="0" u="none" strike="noStrike" kern="1200" cap="none" spc="0" normalizeH="0" baseline="0" noProof="0">
              <a:ln>
                <a:noFill/>
              </a:ln>
              <a:solidFill>
                <a:schemeClr val="tx1"/>
              </a:solidFill>
              <a:effectLst/>
              <a:uLnTx/>
              <a:uFillTx/>
              <a:ea typeface="+mn-lt"/>
              <a:cs typeface="Segoe UI" panose="020B0502040204020203" pitchFamily="34" charset="0"/>
            </a:endParaRPr>
          </a:p>
          <a:p>
            <a:pPr marL="285750" marR="0" lvl="0" indent="-285750"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Serverless or Provisioned Throughput</a:t>
            </a:r>
          </a:p>
          <a:p>
            <a:pPr marL="285750" marR="0" lvl="0" indent="-285750"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High elasticity with instant </a:t>
            </a:r>
            <a:r>
              <a:rPr kumimoji="0" lang="en-US" b="0" i="0" u="none" strike="noStrike" kern="1200" cap="none" spc="0" normalizeH="0" baseline="0" noProof="0" err="1">
                <a:ln>
                  <a:noFill/>
                </a:ln>
                <a:solidFill>
                  <a:schemeClr val="tx1"/>
                </a:solidFill>
                <a:effectLst/>
                <a:uLnTx/>
                <a:uFillTx/>
                <a:ea typeface="+mn-lt"/>
                <a:cs typeface="Segoe UI" panose="020B0502040204020203" pitchFamily="34" charset="0"/>
              </a:rPr>
              <a:t>autoscale</a:t>
            </a:r>
            <a:endParaRPr kumimoji="0" lang="en-US" b="0" i="0" u="none" strike="noStrike" kern="1200" cap="none" spc="0" normalizeH="0" baseline="0" noProof="0">
              <a:ln>
                <a:noFill/>
              </a:ln>
              <a:solidFill>
                <a:schemeClr val="tx1"/>
              </a:solidFill>
              <a:effectLst/>
              <a:uLnTx/>
              <a:uFillTx/>
              <a:ea typeface="+mn-lt"/>
              <a:cs typeface="Segoe UI" panose="020B0502040204020203" pitchFamily="34" charset="0"/>
            </a:endParaRPr>
          </a:p>
          <a:p>
            <a:pPr marL="285750" marR="0" lvl="0" indent="-285750"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Low latency, real-time data transactions</a:t>
            </a:r>
            <a:endParaRPr kumimoji="0" lang="en-US" b="0" i="0" u="none" strike="noStrike" kern="1200" cap="none" spc="0" normalizeH="0" baseline="0" noProof="0">
              <a:ln>
                <a:noFill/>
              </a:ln>
              <a:solidFill>
                <a:schemeClr val="tx1"/>
              </a:solidFill>
              <a:effectLst/>
              <a:uLnTx/>
              <a:uFillTx/>
              <a:cs typeface="Segoe UI" panose="020B0502040204020203" pitchFamily="34" charset="0"/>
            </a:endParaRPr>
          </a:p>
          <a:p>
            <a:pPr marL="285750" marR="0" lvl="0" indent="-285750"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Mission critical reliability (99.999%)</a:t>
            </a:r>
            <a:endParaRPr kumimoji="0" lang="en-US" b="0" i="0" u="none" strike="noStrike" kern="1200" cap="none" spc="0" normalizeH="0" baseline="0" noProof="0">
              <a:ln>
                <a:noFill/>
              </a:ln>
              <a:solidFill>
                <a:schemeClr val="tx1"/>
              </a:solidFill>
              <a:effectLst/>
              <a:uLnTx/>
              <a:uFillTx/>
              <a:cs typeface="Segoe UI" panose="020B0502040204020203" pitchFamily="34" charset="0"/>
            </a:endParaRPr>
          </a:p>
          <a:p>
            <a:pPr marL="285750" marR="0" lvl="0" indent="-285750" algn="l" defTabSz="932742" rtl="0" eaLnBrk="1" fontAlgn="auto" latinLnBrk="0" hangingPunct="1">
              <a:lnSpc>
                <a:spcPct val="100000"/>
              </a:lnSpc>
              <a:spcBef>
                <a:spcPts val="600"/>
              </a:spcBef>
              <a:spcAft>
                <a:spcPts val="0"/>
              </a:spcAft>
              <a:buClrTx/>
              <a:buSzPct val="90000"/>
              <a:buFont typeface="Arial" panose="020B0604020202020204" pitchFamily="34" charset="0"/>
              <a:buChar char="•"/>
              <a:tabLst/>
              <a:defRPr/>
            </a:pPr>
            <a:r>
              <a:rPr kumimoji="0" lang="en-US" b="0" i="0" u="none" strike="noStrike" kern="1200" cap="none" spc="0" normalizeH="0" baseline="0" noProof="0">
                <a:ln>
                  <a:noFill/>
                </a:ln>
                <a:solidFill>
                  <a:schemeClr val="tx1"/>
                </a:solidFill>
                <a:effectLst/>
                <a:uLnTx/>
                <a:uFillTx/>
                <a:ea typeface="+mn-lt"/>
                <a:cs typeface="Segoe UI" panose="020B0502040204020203" pitchFamily="34" charset="0"/>
              </a:rPr>
              <a:t>Built-in vector index and search with </a:t>
            </a:r>
            <a:r>
              <a:rPr kumimoji="0" lang="en-US" b="0" i="0" u="none" strike="noStrike" kern="1200" cap="none" spc="0" normalizeH="0" baseline="0" noProof="0" err="1">
                <a:ln>
                  <a:noFill/>
                </a:ln>
                <a:solidFill>
                  <a:schemeClr val="tx1"/>
                </a:solidFill>
                <a:effectLst/>
                <a:uLnTx/>
                <a:uFillTx/>
                <a:ea typeface="+mn-lt"/>
                <a:cs typeface="Segoe UI" panose="020B0502040204020203" pitchFamily="34" charset="0"/>
              </a:rPr>
              <a:t>DiskANN</a:t>
            </a:r>
            <a:endParaRPr kumimoji="0" lang="en-US" b="0" i="0" u="none" strike="noStrike" kern="1200" cap="none" spc="0" normalizeH="0" baseline="0" noProof="0">
              <a:ln>
                <a:noFill/>
              </a:ln>
              <a:solidFill>
                <a:schemeClr val="tx1"/>
              </a:solidFill>
              <a:effectLst/>
              <a:uLnTx/>
              <a:uFillTx/>
              <a:ea typeface="+mn-lt"/>
              <a:cs typeface="Segoe UI" panose="020B0502040204020203" pitchFamily="34" charset="0"/>
            </a:endParaRPr>
          </a:p>
          <a:p>
            <a:pPr algn="l" defTabSz="932472" fontAlgn="base">
              <a:spcBef>
                <a:spcPct val="0"/>
              </a:spcBef>
              <a:spcAft>
                <a:spcPct val="0"/>
              </a:spcAft>
            </a:pPr>
            <a:endParaRPr lang="en-FR"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9937565D-7A30-A033-94E4-ABDAECA1E132}"/>
              </a:ext>
            </a:extLst>
          </p:cNvPr>
          <p:cNvSpPr>
            <a:spLocks noGrp="1"/>
          </p:cNvSpPr>
          <p:nvPr>
            <p:ph type="title"/>
          </p:nvPr>
        </p:nvSpPr>
        <p:spPr>
          <a:xfrm>
            <a:off x="200026" y="416296"/>
            <a:ext cx="11991974" cy="553998"/>
          </a:xfrm>
        </p:spPr>
        <p:txBody>
          <a:bodyPr/>
          <a:lstStyle/>
          <a:p>
            <a:r>
              <a:rPr lang="en-US" sz="3200">
                <a:ln w="3175">
                  <a:noFill/>
                </a:ln>
                <a:cs typeface="Segoe UI" panose="020B0502040204020203" pitchFamily="34" charset="0"/>
              </a:rPr>
              <a:t>Azure Cosmos DB is a set of highly-scalable</a:t>
            </a:r>
            <a:r>
              <a:rPr lang="en-US">
                <a:ln w="3175">
                  <a:noFill/>
                </a:ln>
                <a:cs typeface="Segoe UI" panose="020B0502040204020203" pitchFamily="34" charset="0"/>
              </a:rPr>
              <a:t> &amp;</a:t>
            </a:r>
            <a:r>
              <a:rPr lang="en-US" sz="3200">
                <a:ln w="3175">
                  <a:noFill/>
                </a:ln>
                <a:cs typeface="Segoe UI" panose="020B0502040204020203" pitchFamily="34" charset="0"/>
              </a:rPr>
              <a:t> AI-ready databases</a:t>
            </a:r>
            <a:endParaRPr lang="en-US" sz="1800">
              <a:solidFill>
                <a:schemeClr val="accent1"/>
              </a:solidFill>
              <a:ea typeface="Open Sans"/>
              <a:cs typeface="Segoe UI" panose="020B0502040204020203" pitchFamily="34" charset="0"/>
            </a:endParaRPr>
          </a:p>
        </p:txBody>
      </p:sp>
      <p:pic>
        <p:nvPicPr>
          <p:cNvPr id="12" name="Picture 11">
            <a:extLst>
              <a:ext uri="{FF2B5EF4-FFF2-40B4-BE49-F238E27FC236}">
                <a16:creationId xmlns:a16="http://schemas.microsoft.com/office/drawing/2014/main" id="{CC89AF6A-FDD7-7F51-BA66-03591245902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528469" y="2307481"/>
            <a:ext cx="1354633" cy="710658"/>
          </a:xfrm>
          <a:prstGeom prst="rect">
            <a:avLst/>
          </a:prstGeom>
        </p:spPr>
      </p:pic>
      <p:pic>
        <p:nvPicPr>
          <p:cNvPr id="7" name="Picture 6">
            <a:extLst>
              <a:ext uri="{FF2B5EF4-FFF2-40B4-BE49-F238E27FC236}">
                <a16:creationId xmlns:a16="http://schemas.microsoft.com/office/drawing/2014/main" id="{D3F32453-47B5-3C53-AC59-E6B16D83BA7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366413" y="2307481"/>
            <a:ext cx="1354633" cy="710658"/>
          </a:xfrm>
          <a:prstGeom prst="rect">
            <a:avLst/>
          </a:prstGeom>
        </p:spPr>
      </p:pic>
    </p:spTree>
    <p:extLst>
      <p:ext uri="{BB962C8B-B14F-4D97-AF65-F5344CB8AC3E}">
        <p14:creationId xmlns:p14="http://schemas.microsoft.com/office/powerpoint/2010/main" val="2564641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9606-CB67-39BF-C9EB-F1C303C9FC45}"/>
              </a:ext>
            </a:extLst>
          </p:cNvPr>
          <p:cNvSpPr>
            <a:spLocks noGrp="1"/>
          </p:cNvSpPr>
          <p:nvPr>
            <p:ph type="title"/>
          </p:nvPr>
        </p:nvSpPr>
        <p:spPr>
          <a:xfrm>
            <a:off x="588963" y="457200"/>
            <a:ext cx="11017250" cy="554038"/>
          </a:xfrm>
        </p:spPr>
        <p:txBody>
          <a:bodyPr/>
          <a:lstStyle/>
          <a:p>
            <a:pPr algn="ctr"/>
            <a:r>
              <a:rPr lang="en-US" sz="3600">
                <a:ln w="3175">
                  <a:noFill/>
                </a:ln>
                <a:solidFill>
                  <a:srgbClr val="0078D4"/>
                </a:solidFill>
                <a:latin typeface="+mj-lt"/>
                <a:cs typeface="Segoe UI" panose="020B0502040204020203" pitchFamily="34" charset="0"/>
              </a:rPr>
              <a:t>AI scenarios with Azure Cosmos DB for NoSQL</a:t>
            </a:r>
            <a:endParaRPr lang="en-US">
              <a:solidFill>
                <a:srgbClr val="0078D4"/>
              </a:solidFill>
            </a:endParaRPr>
          </a:p>
        </p:txBody>
      </p:sp>
      <p:sp>
        <p:nvSpPr>
          <p:cNvPr id="6" name="Rounded Rectangle 3">
            <a:extLst>
              <a:ext uri="{FF2B5EF4-FFF2-40B4-BE49-F238E27FC236}">
                <a16:creationId xmlns:a16="http://schemas.microsoft.com/office/drawing/2014/main" id="{43AA7356-2A1E-EA09-4378-D2DC6EDAD584}"/>
              </a:ext>
              <a:ext uri="{C183D7F6-B498-43B3-948B-1728B52AA6E4}">
                <adec:decorative xmlns:adec="http://schemas.microsoft.com/office/drawing/2017/decorative" val="1"/>
              </a:ext>
            </a:extLst>
          </p:cNvPr>
          <p:cNvSpPr>
            <a:spLocks/>
          </p:cNvSpPr>
          <p:nvPr/>
        </p:nvSpPr>
        <p:spPr bwMode="auto">
          <a:xfrm>
            <a:off x="1713894" y="1566513"/>
            <a:ext cx="2833845" cy="1823084"/>
          </a:xfrm>
          <a:prstGeom prst="roundRect">
            <a:avLst>
              <a:gd name="adj" fmla="val 6528"/>
            </a:avLst>
          </a:prstGeom>
          <a:solidFill>
            <a:schemeClr val="bg1">
              <a:lumMod val="95000"/>
            </a:schemeClr>
          </a:solidFill>
          <a:ln w="28575">
            <a:solidFill>
              <a:srgbClr val="0078D4"/>
            </a:solidFill>
            <a:headEnd type="none" w="med" len="med"/>
            <a:tailEnd type="none" w="med" len="med"/>
          </a:ln>
          <a:effectLst>
            <a:outerShdw blurRad="206455" dist="127000" dir="2700000" algn="tl" rotWithShape="0">
              <a:srgbClr val="000000">
                <a:alpha val="24278"/>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ea typeface="+mn-ea"/>
              <a:cs typeface="Segoe UI" pitchFamily="34" charset="0"/>
            </a:endParaRPr>
          </a:p>
        </p:txBody>
      </p:sp>
      <p:sp>
        <p:nvSpPr>
          <p:cNvPr id="10" name="TextBox 9">
            <a:extLst>
              <a:ext uri="{FF2B5EF4-FFF2-40B4-BE49-F238E27FC236}">
                <a16:creationId xmlns:a16="http://schemas.microsoft.com/office/drawing/2014/main" id="{8DD57FB2-C79B-98CC-7E30-9E12E7B12BA0}"/>
              </a:ext>
            </a:extLst>
          </p:cNvPr>
          <p:cNvSpPr txBox="1"/>
          <p:nvPr/>
        </p:nvSpPr>
        <p:spPr>
          <a:xfrm>
            <a:off x="2321774" y="2301647"/>
            <a:ext cx="1618085" cy="369332"/>
          </a:xfrm>
          <a:prstGeom prst="rect">
            <a:avLst/>
          </a:prstGeom>
          <a:noFill/>
          <a:ln>
            <a:noFill/>
          </a:ln>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2000" i="0" u="none" strike="noStrike" cap="none" spc="0" normalizeH="0" baseline="0">
                <a:ln>
                  <a:noFill/>
                </a:ln>
                <a:solidFill>
                  <a:srgbClr val="FFFFFF"/>
                </a:solidFill>
                <a:effectLst/>
                <a:uLnTx/>
                <a:uFillTx/>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mn-lt"/>
                <a:ea typeface="+mn-ea"/>
                <a:cs typeface="+mn-cs"/>
              </a:rPr>
              <a:t>Chat history</a:t>
            </a:r>
          </a:p>
        </p:txBody>
      </p:sp>
      <p:sp>
        <p:nvSpPr>
          <p:cNvPr id="76" name="Graphic 74">
            <a:extLst>
              <a:ext uri="{FF2B5EF4-FFF2-40B4-BE49-F238E27FC236}">
                <a16:creationId xmlns:a16="http://schemas.microsoft.com/office/drawing/2014/main" id="{FF198F97-3D15-267F-2525-D85ADD8A5515}"/>
              </a:ext>
              <a:ext uri="{C183D7F6-B498-43B3-948B-1728B52AA6E4}">
                <adec:decorative xmlns:adec="http://schemas.microsoft.com/office/drawing/2017/decorative" val="1"/>
              </a:ext>
            </a:extLst>
          </p:cNvPr>
          <p:cNvSpPr/>
          <p:nvPr/>
        </p:nvSpPr>
        <p:spPr>
          <a:xfrm>
            <a:off x="2922902" y="1745870"/>
            <a:ext cx="415829" cy="373069"/>
          </a:xfrm>
          <a:custGeom>
            <a:avLst/>
            <a:gdLst>
              <a:gd name="connsiteX0" fmla="*/ 193106 w 516531"/>
              <a:gd name="connsiteY0" fmla="*/ 0 h 463415"/>
              <a:gd name="connsiteX1" fmla="*/ 0 w 516531"/>
              <a:gd name="connsiteY1" fmla="*/ 192993 h 463415"/>
              <a:gd name="connsiteX2" fmla="*/ 18152 w 516531"/>
              <a:gd name="connsiteY2" fmla="*/ 274774 h 463415"/>
              <a:gd name="connsiteX3" fmla="*/ 623 w 516531"/>
              <a:gd name="connsiteY3" fmla="*/ 355648 h 463415"/>
              <a:gd name="connsiteX4" fmla="*/ 20913 w 516531"/>
              <a:gd name="connsiteY4" fmla="*/ 385695 h 463415"/>
              <a:gd name="connsiteX5" fmla="*/ 30301 w 516531"/>
              <a:gd name="connsiteY5" fmla="*/ 385764 h 463415"/>
              <a:gd name="connsiteX6" fmla="*/ 113595 w 516531"/>
              <a:gd name="connsiteY6" fmla="*/ 369033 h 463415"/>
              <a:gd name="connsiteX7" fmla="*/ 368938 w 516531"/>
              <a:gd name="connsiteY7" fmla="*/ 272408 h 463415"/>
              <a:gd name="connsiteX8" fmla="*/ 272313 w 516531"/>
              <a:gd name="connsiteY8" fmla="*/ 17066 h 463415"/>
              <a:gd name="connsiteX9" fmla="*/ 193106 w 516531"/>
              <a:gd name="connsiteY9" fmla="*/ 0 h 463415"/>
              <a:gd name="connsiteX10" fmla="*/ 192128 w 516531"/>
              <a:gd name="connsiteY10" fmla="*/ 411839 h 463415"/>
              <a:gd name="connsiteX11" fmla="*/ 323401 w 516531"/>
              <a:gd name="connsiteY11" fmla="*/ 463319 h 463415"/>
              <a:gd name="connsiteX12" fmla="*/ 402886 w 516531"/>
              <a:gd name="connsiteY12" fmla="*/ 446253 h 463415"/>
              <a:gd name="connsiteX13" fmla="*/ 477866 w 516531"/>
              <a:gd name="connsiteY13" fmla="*/ 462726 h 463415"/>
              <a:gd name="connsiteX14" fmla="*/ 515781 w 516531"/>
              <a:gd name="connsiteY14" fmla="*/ 437965 h 463415"/>
              <a:gd name="connsiteX15" fmla="*/ 515627 w 516531"/>
              <a:gd name="connsiteY15" fmla="*/ 424117 h 463415"/>
              <a:gd name="connsiteX16" fmla="*/ 498355 w 516531"/>
              <a:gd name="connsiteY16" fmla="*/ 351968 h 463415"/>
              <a:gd name="connsiteX17" fmla="*/ 405053 w 516531"/>
              <a:gd name="connsiteY17" fmla="*/ 95276 h 463415"/>
              <a:gd name="connsiteX18" fmla="*/ 386541 w 516531"/>
              <a:gd name="connsiteY18" fmla="*/ 87773 h 463415"/>
              <a:gd name="connsiteX19" fmla="*/ 407133 w 516531"/>
              <a:gd name="connsiteY19" fmla="*/ 140488 h 463415"/>
              <a:gd name="connsiteX20" fmla="*/ 477841 w 516531"/>
              <a:gd name="connsiteY20" fmla="*/ 270269 h 463415"/>
              <a:gd name="connsiteX21" fmla="*/ 460724 w 516531"/>
              <a:gd name="connsiteY21" fmla="*/ 340977 h 463415"/>
              <a:gd name="connsiteX22" fmla="*/ 457377 w 516531"/>
              <a:gd name="connsiteY22" fmla="*/ 347489 h 463415"/>
              <a:gd name="connsiteX23" fmla="*/ 459179 w 516531"/>
              <a:gd name="connsiteY23" fmla="*/ 354593 h 463415"/>
              <a:gd name="connsiteX24" fmla="*/ 475704 w 516531"/>
              <a:gd name="connsiteY24" fmla="*/ 422804 h 463415"/>
              <a:gd name="connsiteX25" fmla="*/ 405177 w 516531"/>
              <a:gd name="connsiteY25" fmla="*/ 407103 h 463415"/>
              <a:gd name="connsiteX26" fmla="*/ 398382 w 516531"/>
              <a:gd name="connsiteY26" fmla="*/ 405507 h 463415"/>
              <a:gd name="connsiteX27" fmla="*/ 392127 w 516531"/>
              <a:gd name="connsiteY27" fmla="*/ 408621 h 463415"/>
              <a:gd name="connsiteX28" fmla="*/ 323401 w 516531"/>
              <a:gd name="connsiteY28" fmla="*/ 424709 h 463415"/>
              <a:gd name="connsiteX29" fmla="*/ 248241 w 516531"/>
              <a:gd name="connsiteY29" fmla="*/ 405249 h 463415"/>
              <a:gd name="connsiteX30" fmla="*/ 192128 w 516531"/>
              <a:gd name="connsiteY30" fmla="*/ 411839 h 463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16531" h="463415">
                <a:moveTo>
                  <a:pt x="193106" y="0"/>
                </a:moveTo>
                <a:cubicBezTo>
                  <a:pt x="86487" y="-31"/>
                  <a:pt x="31" y="86375"/>
                  <a:pt x="0" y="192993"/>
                </a:cubicBezTo>
                <a:cubicBezTo>
                  <a:pt x="-8" y="221253"/>
                  <a:pt x="6188" y="249170"/>
                  <a:pt x="18152" y="274774"/>
                </a:cubicBezTo>
                <a:cubicBezTo>
                  <a:pt x="11673" y="301589"/>
                  <a:pt x="5828" y="328557"/>
                  <a:pt x="623" y="355648"/>
                </a:cubicBezTo>
                <a:cubicBezTo>
                  <a:pt x="-2072" y="369548"/>
                  <a:pt x="7013" y="383002"/>
                  <a:pt x="20913" y="385695"/>
                </a:cubicBezTo>
                <a:cubicBezTo>
                  <a:pt x="24011" y="386297"/>
                  <a:pt x="27194" y="386320"/>
                  <a:pt x="30301" y="385764"/>
                </a:cubicBezTo>
                <a:cubicBezTo>
                  <a:pt x="46337" y="382933"/>
                  <a:pt x="81214" y="376498"/>
                  <a:pt x="113595" y="369033"/>
                </a:cubicBezTo>
                <a:cubicBezTo>
                  <a:pt x="210789" y="412861"/>
                  <a:pt x="325108" y="369602"/>
                  <a:pt x="368938" y="272408"/>
                </a:cubicBezTo>
                <a:cubicBezTo>
                  <a:pt x="412765" y="175214"/>
                  <a:pt x="369504" y="60894"/>
                  <a:pt x="272313" y="17066"/>
                </a:cubicBezTo>
                <a:cubicBezTo>
                  <a:pt x="247414" y="5838"/>
                  <a:pt x="220418" y="22"/>
                  <a:pt x="193106" y="0"/>
                </a:cubicBezTo>
                <a:close/>
                <a:moveTo>
                  <a:pt x="192128" y="411839"/>
                </a:moveTo>
                <a:cubicBezTo>
                  <a:pt x="227793" y="444997"/>
                  <a:pt x="274704" y="463393"/>
                  <a:pt x="323401" y="463319"/>
                </a:cubicBezTo>
                <a:cubicBezTo>
                  <a:pt x="351715" y="463319"/>
                  <a:pt x="378613" y="457218"/>
                  <a:pt x="402886" y="446253"/>
                </a:cubicBezTo>
                <a:cubicBezTo>
                  <a:pt x="429733" y="452533"/>
                  <a:pt x="459154" y="458814"/>
                  <a:pt x="477866" y="462726"/>
                </a:cubicBezTo>
                <a:cubicBezTo>
                  <a:pt x="495174" y="466358"/>
                  <a:pt x="512149" y="455272"/>
                  <a:pt x="515781" y="437965"/>
                </a:cubicBezTo>
                <a:cubicBezTo>
                  <a:pt x="516741" y="433393"/>
                  <a:pt x="516687" y="428667"/>
                  <a:pt x="515627" y="424117"/>
                </a:cubicBezTo>
                <a:cubicBezTo>
                  <a:pt x="511457" y="406021"/>
                  <a:pt x="504868" y="377913"/>
                  <a:pt x="498355" y="351968"/>
                </a:cubicBezTo>
                <a:cubicBezTo>
                  <a:pt x="543475" y="255319"/>
                  <a:pt x="501702" y="140395"/>
                  <a:pt x="405053" y="95276"/>
                </a:cubicBezTo>
                <a:cubicBezTo>
                  <a:pt x="399017" y="92457"/>
                  <a:pt x="392837" y="89953"/>
                  <a:pt x="386541" y="87773"/>
                </a:cubicBezTo>
                <a:cubicBezTo>
                  <a:pt x="395674" y="104372"/>
                  <a:pt x="402598" y="122094"/>
                  <a:pt x="407133" y="140488"/>
                </a:cubicBezTo>
                <a:cubicBezTo>
                  <a:pt x="451233" y="168915"/>
                  <a:pt x="477869" y="217801"/>
                  <a:pt x="477841" y="270269"/>
                </a:cubicBezTo>
                <a:cubicBezTo>
                  <a:pt x="477841" y="295803"/>
                  <a:pt x="471663" y="319818"/>
                  <a:pt x="460724" y="340977"/>
                </a:cubicBezTo>
                <a:lnTo>
                  <a:pt x="457377" y="347489"/>
                </a:lnTo>
                <a:lnTo>
                  <a:pt x="459179" y="354593"/>
                </a:lnTo>
                <a:cubicBezTo>
                  <a:pt x="465048" y="377630"/>
                  <a:pt x="471200" y="403499"/>
                  <a:pt x="475704" y="422804"/>
                </a:cubicBezTo>
                <a:cubicBezTo>
                  <a:pt x="455782" y="418608"/>
                  <a:pt x="428909" y="412765"/>
                  <a:pt x="405177" y="407103"/>
                </a:cubicBezTo>
                <a:lnTo>
                  <a:pt x="398382" y="405507"/>
                </a:lnTo>
                <a:lnTo>
                  <a:pt x="392127" y="408621"/>
                </a:lnTo>
                <a:cubicBezTo>
                  <a:pt x="371432" y="418917"/>
                  <a:pt x="348112" y="424709"/>
                  <a:pt x="323401" y="424709"/>
                </a:cubicBezTo>
                <a:cubicBezTo>
                  <a:pt x="297095" y="424758"/>
                  <a:pt x="271216" y="418057"/>
                  <a:pt x="248241" y="405249"/>
                </a:cubicBezTo>
                <a:cubicBezTo>
                  <a:pt x="229898" y="409857"/>
                  <a:pt x="211039" y="412073"/>
                  <a:pt x="192128" y="411839"/>
                </a:cubicBezTo>
                <a:close/>
              </a:path>
            </a:pathLst>
          </a:custGeom>
          <a:solidFill>
            <a:srgbClr val="0078D4"/>
          </a:solidFill>
          <a:ln>
            <a:solidFill>
              <a:srgbClr val="0078D4"/>
            </a:solidFill>
          </a:ln>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ea typeface="+mn-ea"/>
              <a:cs typeface="Segoe UI" pitchFamily="34" charset="0"/>
            </a:endParaRPr>
          </a:p>
        </p:txBody>
      </p:sp>
      <p:sp>
        <p:nvSpPr>
          <p:cNvPr id="8" name="Rounded Rectangle 3">
            <a:extLst>
              <a:ext uri="{FF2B5EF4-FFF2-40B4-BE49-F238E27FC236}">
                <a16:creationId xmlns:a16="http://schemas.microsoft.com/office/drawing/2014/main" id="{7F4638AB-1DAF-FC44-73E6-9250EFE35D5C}"/>
              </a:ext>
              <a:ext uri="{C183D7F6-B498-43B3-948B-1728B52AA6E4}">
                <adec:decorative xmlns:adec="http://schemas.microsoft.com/office/drawing/2017/decorative" val="1"/>
              </a:ext>
            </a:extLst>
          </p:cNvPr>
          <p:cNvSpPr>
            <a:spLocks/>
          </p:cNvSpPr>
          <p:nvPr/>
        </p:nvSpPr>
        <p:spPr bwMode="auto">
          <a:xfrm>
            <a:off x="4679079" y="1566513"/>
            <a:ext cx="2833845" cy="1823084"/>
          </a:xfrm>
          <a:prstGeom prst="roundRect">
            <a:avLst>
              <a:gd name="adj" fmla="val 6528"/>
            </a:avLst>
          </a:prstGeom>
          <a:solidFill>
            <a:schemeClr val="bg1">
              <a:lumMod val="95000"/>
            </a:schemeClr>
          </a:solidFill>
          <a:ln w="28575">
            <a:solidFill>
              <a:srgbClr val="0078D4"/>
            </a:solidFill>
            <a:headEnd type="none" w="med" len="med"/>
            <a:tailEnd type="none" w="med" len="med"/>
          </a:ln>
          <a:effectLst>
            <a:outerShdw blurRad="206455" dist="127000" dir="2700000" algn="tl" rotWithShape="0">
              <a:srgbClr val="000000">
                <a:alpha val="24278"/>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ea typeface="+mn-ea"/>
              <a:cs typeface="Segoe UI" pitchFamily="34" charset="0"/>
            </a:endParaRPr>
          </a:p>
        </p:txBody>
      </p:sp>
      <p:sp>
        <p:nvSpPr>
          <p:cNvPr id="13" name="TextBox 12">
            <a:extLst>
              <a:ext uri="{FF2B5EF4-FFF2-40B4-BE49-F238E27FC236}">
                <a16:creationId xmlns:a16="http://schemas.microsoft.com/office/drawing/2014/main" id="{378746EC-4A2E-2662-84CD-7F27E806ED5A}"/>
              </a:ext>
            </a:extLst>
          </p:cNvPr>
          <p:cNvSpPr txBox="1"/>
          <p:nvPr/>
        </p:nvSpPr>
        <p:spPr>
          <a:xfrm>
            <a:off x="4793035" y="2301647"/>
            <a:ext cx="2605933" cy="923330"/>
          </a:xfrm>
          <a:prstGeom prst="rect">
            <a:avLst/>
          </a:prstGeom>
          <a:noFill/>
          <a:ln>
            <a:noFill/>
          </a:ln>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2000" i="0" u="none" strike="noStrike" cap="none" spc="0" normalizeH="0" baseline="0">
                <a:ln>
                  <a:noFill/>
                </a:ln>
                <a:solidFill>
                  <a:srgbClr val="FFFFFF"/>
                </a:solidFill>
                <a:effectLst/>
                <a:uLnTx/>
                <a:uFillTx/>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mn-lt"/>
                <a:ea typeface="+mn-ea"/>
                <a:cs typeface="+mn-cs"/>
              </a:rPr>
              <a:t>Retrieval</a:t>
            </a:r>
            <a:br>
              <a:rPr kumimoji="0" lang="en-US" sz="1800" b="0" i="0" u="none" strike="noStrike" kern="1200" cap="none" spc="0" normalizeH="0" baseline="0" noProof="0">
                <a:ln>
                  <a:noFill/>
                </a:ln>
                <a:solidFill>
                  <a:schemeClr val="tx1"/>
                </a:solidFill>
                <a:effectLst/>
                <a:uLnTx/>
                <a:uFillTx/>
                <a:latin typeface="+mn-lt"/>
                <a:ea typeface="+mn-ea"/>
                <a:cs typeface="+mn-cs"/>
              </a:rPr>
            </a:br>
            <a:r>
              <a:rPr kumimoji="0" lang="en-US" sz="1800" b="0" i="0" u="none" strike="noStrike" kern="1200" cap="none" spc="0" normalizeH="0" baseline="0" noProof="0">
                <a:ln>
                  <a:noFill/>
                </a:ln>
                <a:solidFill>
                  <a:schemeClr val="tx1"/>
                </a:solidFill>
                <a:effectLst/>
                <a:uLnTx/>
                <a:uFillTx/>
                <a:latin typeface="+mn-lt"/>
                <a:ea typeface="+mn-ea"/>
                <a:cs typeface="+mn-cs"/>
              </a:rPr>
              <a:t>Augmented Generation (RAG)</a:t>
            </a:r>
          </a:p>
        </p:txBody>
      </p:sp>
      <p:sp>
        <p:nvSpPr>
          <p:cNvPr id="78" name="Graphic 76">
            <a:extLst>
              <a:ext uri="{FF2B5EF4-FFF2-40B4-BE49-F238E27FC236}">
                <a16:creationId xmlns:a16="http://schemas.microsoft.com/office/drawing/2014/main" id="{B9AF7615-6F74-8CB9-EAF9-8FCBFFCB5FD6}"/>
              </a:ext>
              <a:ext uri="{C183D7F6-B498-43B3-948B-1728B52AA6E4}">
                <adec:decorative xmlns:adec="http://schemas.microsoft.com/office/drawing/2017/decorative" val="1"/>
              </a:ext>
            </a:extLst>
          </p:cNvPr>
          <p:cNvSpPr/>
          <p:nvPr/>
        </p:nvSpPr>
        <p:spPr>
          <a:xfrm>
            <a:off x="5906989" y="1741827"/>
            <a:ext cx="378025" cy="417778"/>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solidFill>
            <a:srgbClr val="0078D4"/>
          </a:solidFill>
          <a:ln>
            <a:solidFill>
              <a:srgbClr val="0078D4"/>
            </a:solidFill>
          </a:ln>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ea typeface="+mn-ea"/>
              <a:cs typeface="Segoe UI" pitchFamily="34" charset="0"/>
            </a:endParaRPr>
          </a:p>
        </p:txBody>
      </p:sp>
      <p:sp>
        <p:nvSpPr>
          <p:cNvPr id="9" name="Rounded Rectangle 3">
            <a:extLst>
              <a:ext uri="{FF2B5EF4-FFF2-40B4-BE49-F238E27FC236}">
                <a16:creationId xmlns:a16="http://schemas.microsoft.com/office/drawing/2014/main" id="{551A409A-7EC6-7117-554C-639DF252A1A9}"/>
              </a:ext>
              <a:ext uri="{C183D7F6-B498-43B3-948B-1728B52AA6E4}">
                <adec:decorative xmlns:adec="http://schemas.microsoft.com/office/drawing/2017/decorative" val="1"/>
              </a:ext>
            </a:extLst>
          </p:cNvPr>
          <p:cNvSpPr>
            <a:spLocks/>
          </p:cNvSpPr>
          <p:nvPr/>
        </p:nvSpPr>
        <p:spPr bwMode="auto">
          <a:xfrm>
            <a:off x="1713894" y="3531871"/>
            <a:ext cx="2833845" cy="1823084"/>
          </a:xfrm>
          <a:prstGeom prst="roundRect">
            <a:avLst>
              <a:gd name="adj" fmla="val 6528"/>
            </a:avLst>
          </a:prstGeom>
          <a:solidFill>
            <a:schemeClr val="bg1">
              <a:lumMod val="95000"/>
            </a:schemeClr>
          </a:solidFill>
          <a:ln w="19050">
            <a:solidFill>
              <a:schemeClr val="tx1"/>
            </a:solidFill>
            <a:headEnd type="none" w="med" len="med"/>
            <a:tailEnd type="none" w="med" len="med"/>
          </a:ln>
          <a:effectLst>
            <a:outerShdw blurRad="206455" dist="127000" dir="2700000" algn="tl" rotWithShape="0">
              <a:srgbClr val="000000">
                <a:alpha val="24278"/>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ea typeface="+mn-ea"/>
              <a:cs typeface="Segoe UI" pitchFamily="34" charset="0"/>
            </a:endParaRPr>
          </a:p>
        </p:txBody>
      </p:sp>
      <p:sp>
        <p:nvSpPr>
          <p:cNvPr id="40" name="TextBox 39">
            <a:extLst>
              <a:ext uri="{FF2B5EF4-FFF2-40B4-BE49-F238E27FC236}">
                <a16:creationId xmlns:a16="http://schemas.microsoft.com/office/drawing/2014/main" id="{7975950E-9EB3-76E3-D9E9-516CB7102732}"/>
              </a:ext>
            </a:extLst>
          </p:cNvPr>
          <p:cNvSpPr txBox="1"/>
          <p:nvPr/>
        </p:nvSpPr>
        <p:spPr>
          <a:xfrm>
            <a:off x="2068817" y="4282960"/>
            <a:ext cx="2123998" cy="646331"/>
          </a:xfrm>
          <a:prstGeom prst="rect">
            <a:avLst/>
          </a:prstGeom>
          <a:noFill/>
          <a:ln>
            <a:noFill/>
          </a:ln>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i="0" u="none" strike="noStrike" cap="none" spc="0" normalizeH="0" baseline="0">
                <a:ln>
                  <a:noFill/>
                </a:ln>
                <a:solidFill>
                  <a:srgbClr val="FFFFFF"/>
                </a:solidFill>
                <a:effectLst/>
                <a:uLnTx/>
                <a:uFillTx/>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mn-lt"/>
                <a:ea typeface="+mn-ea"/>
                <a:cs typeface="+mn-cs"/>
              </a:rPr>
              <a:t>Real-time Recommendations</a:t>
            </a:r>
          </a:p>
        </p:txBody>
      </p:sp>
      <p:sp>
        <p:nvSpPr>
          <p:cNvPr id="80" name="Graphic 78">
            <a:extLst>
              <a:ext uri="{FF2B5EF4-FFF2-40B4-BE49-F238E27FC236}">
                <a16:creationId xmlns:a16="http://schemas.microsoft.com/office/drawing/2014/main" id="{5E7D5A13-CB52-8F50-8C38-EE7247047C5F}"/>
              </a:ext>
              <a:ext uri="{C183D7F6-B498-43B3-948B-1728B52AA6E4}">
                <adec:decorative xmlns:adec="http://schemas.microsoft.com/office/drawing/2017/decorative" val="1"/>
              </a:ext>
            </a:extLst>
          </p:cNvPr>
          <p:cNvSpPr/>
          <p:nvPr/>
        </p:nvSpPr>
        <p:spPr>
          <a:xfrm>
            <a:off x="2961789" y="3725486"/>
            <a:ext cx="338055" cy="397035"/>
          </a:xfrm>
          <a:custGeom>
            <a:avLst/>
            <a:gdLst>
              <a:gd name="connsiteX0" fmla="*/ 273017 w 406295"/>
              <a:gd name="connsiteY0" fmla="*/ 180257 h 477181"/>
              <a:gd name="connsiteX1" fmla="*/ 288630 w 406295"/>
              <a:gd name="connsiteY1" fmla="*/ 95704 h 477181"/>
              <a:gd name="connsiteX2" fmla="*/ 232306 w 406295"/>
              <a:gd name="connsiteY2" fmla="*/ 0 h 477181"/>
              <a:gd name="connsiteX3" fmla="*/ 199932 w 406295"/>
              <a:gd name="connsiteY3" fmla="*/ 39359 h 477181"/>
              <a:gd name="connsiteX4" fmla="*/ 195088 w 406295"/>
              <a:gd name="connsiteY4" fmla="*/ 57855 h 477181"/>
              <a:gd name="connsiteX5" fmla="*/ 183215 w 406295"/>
              <a:gd name="connsiteY5" fmla="*/ 99106 h 477181"/>
              <a:gd name="connsiteX6" fmla="*/ 182539 w 406295"/>
              <a:gd name="connsiteY6" fmla="*/ 100571 h 477181"/>
              <a:gd name="connsiteX7" fmla="*/ 117970 w 406295"/>
              <a:gd name="connsiteY7" fmla="*/ 201637 h 477181"/>
              <a:gd name="connsiteX8" fmla="*/ 53649 w 406295"/>
              <a:gd name="connsiteY8" fmla="*/ 254063 h 477181"/>
              <a:gd name="connsiteX9" fmla="*/ 25330 w 406295"/>
              <a:gd name="connsiteY9" fmla="*/ 264899 h 477181"/>
              <a:gd name="connsiteX10" fmla="*/ 728 w 406295"/>
              <a:gd name="connsiteY10" fmla="*/ 309237 h 477181"/>
              <a:gd name="connsiteX11" fmla="*/ 16183 w 406295"/>
              <a:gd name="connsiteY11" fmla="*/ 388946 h 477181"/>
              <a:gd name="connsiteX12" fmla="*/ 53874 w 406295"/>
              <a:gd name="connsiteY12" fmla="*/ 428530 h 477181"/>
              <a:gd name="connsiteX13" fmla="*/ 239741 w 406295"/>
              <a:gd name="connsiteY13" fmla="*/ 474084 h 477181"/>
              <a:gd name="connsiteX14" fmla="*/ 368901 w 406295"/>
              <a:gd name="connsiteY14" fmla="*/ 396583 h 477181"/>
              <a:gd name="connsiteX15" fmla="*/ 404363 w 406295"/>
              <a:gd name="connsiteY15" fmla="*/ 257510 h 477181"/>
              <a:gd name="connsiteX16" fmla="*/ 359622 w 406295"/>
              <a:gd name="connsiteY16" fmla="*/ 182175 h 477181"/>
              <a:gd name="connsiteX17" fmla="*/ 344322 w 406295"/>
              <a:gd name="connsiteY17" fmla="*/ 180257 h 477181"/>
              <a:gd name="connsiteX18" fmla="*/ 273017 w 406295"/>
              <a:gd name="connsiteY18" fmla="*/ 180257 h 47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6295" h="477181">
                <a:moveTo>
                  <a:pt x="273017" y="180257"/>
                </a:moveTo>
                <a:cubicBezTo>
                  <a:pt x="283380" y="148108"/>
                  <a:pt x="288630" y="119968"/>
                  <a:pt x="288630" y="95704"/>
                </a:cubicBezTo>
                <a:cubicBezTo>
                  <a:pt x="288630" y="41657"/>
                  <a:pt x="267475" y="0"/>
                  <a:pt x="232306" y="0"/>
                </a:cubicBezTo>
                <a:cubicBezTo>
                  <a:pt x="213224" y="0"/>
                  <a:pt x="207321" y="11377"/>
                  <a:pt x="199932" y="39359"/>
                </a:cubicBezTo>
                <a:cubicBezTo>
                  <a:pt x="200315" y="37894"/>
                  <a:pt x="196259" y="53642"/>
                  <a:pt x="195088" y="57855"/>
                </a:cubicBezTo>
                <a:cubicBezTo>
                  <a:pt x="192813" y="65966"/>
                  <a:pt x="188847" y="79709"/>
                  <a:pt x="183215" y="99106"/>
                </a:cubicBezTo>
                <a:cubicBezTo>
                  <a:pt x="183062" y="99625"/>
                  <a:pt x="182834" y="100118"/>
                  <a:pt x="182539" y="100571"/>
                </a:cubicBezTo>
                <a:lnTo>
                  <a:pt x="117970" y="201637"/>
                </a:lnTo>
                <a:cubicBezTo>
                  <a:pt x="102692" y="225545"/>
                  <a:pt x="80147" y="243920"/>
                  <a:pt x="53649" y="254063"/>
                </a:cubicBezTo>
                <a:lnTo>
                  <a:pt x="25330" y="264899"/>
                </a:lnTo>
                <a:cubicBezTo>
                  <a:pt x="7453" y="271746"/>
                  <a:pt x="-2923" y="290445"/>
                  <a:pt x="728" y="309237"/>
                </a:cubicBezTo>
                <a:lnTo>
                  <a:pt x="16183" y="388946"/>
                </a:lnTo>
                <a:cubicBezTo>
                  <a:pt x="19948" y="408364"/>
                  <a:pt x="34664" y="423819"/>
                  <a:pt x="53874" y="428530"/>
                </a:cubicBezTo>
                <a:lnTo>
                  <a:pt x="239741" y="474084"/>
                </a:lnTo>
                <a:cubicBezTo>
                  <a:pt x="296765" y="488054"/>
                  <a:pt x="354397" y="453472"/>
                  <a:pt x="368901" y="396583"/>
                </a:cubicBezTo>
                <a:lnTo>
                  <a:pt x="404363" y="257510"/>
                </a:lnTo>
                <a:cubicBezTo>
                  <a:pt x="412811" y="224351"/>
                  <a:pt x="392780" y="190623"/>
                  <a:pt x="359622" y="182175"/>
                </a:cubicBezTo>
                <a:cubicBezTo>
                  <a:pt x="354622" y="180901"/>
                  <a:pt x="349481" y="180257"/>
                  <a:pt x="344322" y="180257"/>
                </a:cubicBezTo>
                <a:lnTo>
                  <a:pt x="273017" y="180257"/>
                </a:lnTo>
                <a:close/>
              </a:path>
            </a:pathLst>
          </a:custGeom>
          <a:solidFill>
            <a:srgbClr val="0078D4"/>
          </a:solidFill>
          <a:ln>
            <a:solidFill>
              <a:schemeClr val="bg1">
                <a:lumMod val="95000"/>
              </a:schemeClr>
            </a:solidFill>
          </a:ln>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ea typeface="+mn-ea"/>
              <a:cs typeface="Segoe UI" pitchFamily="34" charset="0"/>
            </a:endParaRPr>
          </a:p>
        </p:txBody>
      </p:sp>
      <p:sp>
        <p:nvSpPr>
          <p:cNvPr id="11" name="Rounded Rectangle 3">
            <a:extLst>
              <a:ext uri="{FF2B5EF4-FFF2-40B4-BE49-F238E27FC236}">
                <a16:creationId xmlns:a16="http://schemas.microsoft.com/office/drawing/2014/main" id="{D6F38BE8-894D-B9B0-9DF5-6DA9799E0445}"/>
              </a:ext>
              <a:ext uri="{C183D7F6-B498-43B3-948B-1728B52AA6E4}">
                <adec:decorative xmlns:adec="http://schemas.microsoft.com/office/drawing/2017/decorative" val="1"/>
              </a:ext>
            </a:extLst>
          </p:cNvPr>
          <p:cNvSpPr>
            <a:spLocks/>
          </p:cNvSpPr>
          <p:nvPr/>
        </p:nvSpPr>
        <p:spPr bwMode="auto">
          <a:xfrm>
            <a:off x="4680666" y="3531871"/>
            <a:ext cx="2833845" cy="1823084"/>
          </a:xfrm>
          <a:prstGeom prst="roundRect">
            <a:avLst>
              <a:gd name="adj" fmla="val 6528"/>
            </a:avLst>
          </a:prstGeom>
          <a:solidFill>
            <a:schemeClr val="bg1">
              <a:lumMod val="95000"/>
            </a:schemeClr>
          </a:solidFill>
          <a:ln w="19050">
            <a:solidFill>
              <a:schemeClr val="tx1"/>
            </a:solidFill>
            <a:headEnd type="none" w="med" len="med"/>
            <a:tailEnd type="none" w="med" len="med"/>
          </a:ln>
          <a:effectLst>
            <a:outerShdw blurRad="206455" dist="127000" dir="2700000" algn="tl" rotWithShape="0">
              <a:srgbClr val="000000">
                <a:alpha val="24278"/>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ea typeface="+mn-ea"/>
              <a:cs typeface="Segoe UI" pitchFamily="34" charset="0"/>
            </a:endParaRPr>
          </a:p>
        </p:txBody>
      </p:sp>
      <p:sp>
        <p:nvSpPr>
          <p:cNvPr id="41" name="TextBox 40">
            <a:extLst>
              <a:ext uri="{FF2B5EF4-FFF2-40B4-BE49-F238E27FC236}">
                <a16:creationId xmlns:a16="http://schemas.microsoft.com/office/drawing/2014/main" id="{8884E6DA-791D-AEC0-0DAC-DCC19811A9F7}"/>
              </a:ext>
            </a:extLst>
          </p:cNvPr>
          <p:cNvSpPr txBox="1"/>
          <p:nvPr/>
        </p:nvSpPr>
        <p:spPr>
          <a:xfrm>
            <a:off x="4902662" y="4282960"/>
            <a:ext cx="2389852" cy="646331"/>
          </a:xfrm>
          <a:prstGeom prst="rect">
            <a:avLst/>
          </a:prstGeom>
          <a:noFill/>
          <a:ln>
            <a:noFill/>
          </a:ln>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i="0" u="none" strike="noStrike" cap="none" spc="0" normalizeH="0" baseline="0">
                <a:ln>
                  <a:noFill/>
                </a:ln>
                <a:solidFill>
                  <a:srgbClr val="FFFFFF"/>
                </a:solidFill>
                <a:effectLst/>
                <a:uLnTx/>
                <a:uFillTx/>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mn-lt"/>
                <a:ea typeface="+mn-ea"/>
                <a:cs typeface="+mn-cs"/>
              </a:rPr>
              <a:t>Real-time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mn-lt"/>
                <a:ea typeface="+mn-ea"/>
                <a:cs typeface="+mn-cs"/>
              </a:rPr>
              <a:t>Anomaly Detection</a:t>
            </a:r>
          </a:p>
        </p:txBody>
      </p:sp>
      <p:sp>
        <p:nvSpPr>
          <p:cNvPr id="82" name="Graphic 80">
            <a:extLst>
              <a:ext uri="{FF2B5EF4-FFF2-40B4-BE49-F238E27FC236}">
                <a16:creationId xmlns:a16="http://schemas.microsoft.com/office/drawing/2014/main" id="{DB4D3191-FF47-44DC-5A37-1979A3CC712B}"/>
              </a:ext>
              <a:ext uri="{C183D7F6-B498-43B3-948B-1728B52AA6E4}">
                <adec:decorative xmlns:adec="http://schemas.microsoft.com/office/drawing/2017/decorative" val="1"/>
              </a:ext>
            </a:extLst>
          </p:cNvPr>
          <p:cNvSpPr/>
          <p:nvPr/>
        </p:nvSpPr>
        <p:spPr>
          <a:xfrm>
            <a:off x="5898076" y="3740988"/>
            <a:ext cx="395847" cy="366029"/>
          </a:xfrm>
          <a:custGeom>
            <a:avLst/>
            <a:gdLst>
              <a:gd name="connsiteX0" fmla="*/ 176361 w 395847"/>
              <a:gd name="connsiteY0" fmla="*/ 5574 h 366029"/>
              <a:gd name="connsiteX1" fmla="*/ 235194 w 395847"/>
              <a:gd name="connsiteY1" fmla="*/ 20209 h 366029"/>
              <a:gd name="connsiteX2" fmla="*/ 236836 w 395847"/>
              <a:gd name="connsiteY2" fmla="*/ 22938 h 366029"/>
              <a:gd name="connsiteX3" fmla="*/ 390277 w 395847"/>
              <a:gd name="connsiteY3" fmla="*/ 299978 h 366029"/>
              <a:gd name="connsiteX4" fmla="*/ 372886 w 395847"/>
              <a:gd name="connsiteY4" fmla="*/ 360452 h 366029"/>
              <a:gd name="connsiteX5" fmla="*/ 354403 w 395847"/>
              <a:gd name="connsiteY5" fmla="*/ 365911 h 366029"/>
              <a:gd name="connsiteX6" fmla="*/ 351358 w 395847"/>
              <a:gd name="connsiteY6" fmla="*/ 366029 h 366029"/>
              <a:gd name="connsiteX7" fmla="*/ 44516 w 395847"/>
              <a:gd name="connsiteY7" fmla="*/ 366029 h 366029"/>
              <a:gd name="connsiteX8" fmla="*/ 0 w 395847"/>
              <a:gd name="connsiteY8" fmla="*/ 321553 h 366029"/>
              <a:gd name="connsiteX9" fmla="*/ 4133 w 395847"/>
              <a:gd name="connsiteY9" fmla="*/ 302806 h 366029"/>
              <a:gd name="connsiteX10" fmla="*/ 5557 w 395847"/>
              <a:gd name="connsiteY10" fmla="*/ 299978 h 366029"/>
              <a:gd name="connsiteX11" fmla="*/ 158978 w 395847"/>
              <a:gd name="connsiteY11" fmla="*/ 22938 h 366029"/>
              <a:gd name="connsiteX12" fmla="*/ 176361 w 395847"/>
              <a:gd name="connsiteY12" fmla="*/ 5574 h 366029"/>
              <a:gd name="connsiteX13" fmla="*/ 197937 w 395847"/>
              <a:gd name="connsiteY13" fmla="*/ 267011 h 366029"/>
              <a:gd name="connsiteX14" fmla="*/ 177566 w 395847"/>
              <a:gd name="connsiteY14" fmla="*/ 286133 h 366029"/>
              <a:gd name="connsiteX15" fmla="*/ 196687 w 395847"/>
              <a:gd name="connsiteY15" fmla="*/ 306504 h 366029"/>
              <a:gd name="connsiteX16" fmla="*/ 197937 w 395847"/>
              <a:gd name="connsiteY16" fmla="*/ 306504 h 366029"/>
              <a:gd name="connsiteX17" fmla="*/ 217058 w 395847"/>
              <a:gd name="connsiteY17" fmla="*/ 286133 h 366029"/>
              <a:gd name="connsiteX18" fmla="*/ 197937 w 395847"/>
              <a:gd name="connsiteY18" fmla="*/ 267011 h 366029"/>
              <a:gd name="connsiteX19" fmla="*/ 197897 w 395847"/>
              <a:gd name="connsiteY19" fmla="*/ 108725 h 366029"/>
              <a:gd name="connsiteX20" fmla="*/ 178260 w 395847"/>
              <a:gd name="connsiteY20" fmla="*/ 126207 h 366029"/>
              <a:gd name="connsiteX21" fmla="*/ 178161 w 395847"/>
              <a:gd name="connsiteY21" fmla="*/ 128501 h 366029"/>
              <a:gd name="connsiteX22" fmla="*/ 178161 w 395847"/>
              <a:gd name="connsiteY22" fmla="*/ 227420 h 366029"/>
              <a:gd name="connsiteX23" fmla="*/ 178299 w 395847"/>
              <a:gd name="connsiteY23" fmla="*/ 229734 h 366029"/>
              <a:gd name="connsiteX24" fmla="*/ 200197 w 395847"/>
              <a:gd name="connsiteY24" fmla="*/ 247131 h 366029"/>
              <a:gd name="connsiteX25" fmla="*/ 217594 w 395847"/>
              <a:gd name="connsiteY25" fmla="*/ 229734 h 366029"/>
              <a:gd name="connsiteX26" fmla="*/ 217713 w 395847"/>
              <a:gd name="connsiteY26" fmla="*/ 227420 h 366029"/>
              <a:gd name="connsiteX27" fmla="*/ 217713 w 395847"/>
              <a:gd name="connsiteY27" fmla="*/ 128501 h 366029"/>
              <a:gd name="connsiteX28" fmla="*/ 217574 w 395847"/>
              <a:gd name="connsiteY28" fmla="*/ 126187 h 366029"/>
              <a:gd name="connsiteX29" fmla="*/ 197917 w 395847"/>
              <a:gd name="connsiteY29" fmla="*/ 108725 h 366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5847" h="366029">
                <a:moveTo>
                  <a:pt x="176361" y="5574"/>
                </a:moveTo>
                <a:cubicBezTo>
                  <a:pt x="196776" y="-5729"/>
                  <a:pt x="222455" y="658"/>
                  <a:pt x="235194" y="20209"/>
                </a:cubicBezTo>
                <a:lnTo>
                  <a:pt x="236836" y="22938"/>
                </a:lnTo>
                <a:lnTo>
                  <a:pt x="390277" y="299978"/>
                </a:lnTo>
                <a:cubicBezTo>
                  <a:pt x="402174" y="321480"/>
                  <a:pt x="394388" y="348555"/>
                  <a:pt x="372886" y="360452"/>
                </a:cubicBezTo>
                <a:cubicBezTo>
                  <a:pt x="367198" y="363601"/>
                  <a:pt x="360890" y="365464"/>
                  <a:pt x="354403" y="365911"/>
                </a:cubicBezTo>
                <a:lnTo>
                  <a:pt x="351358" y="366029"/>
                </a:lnTo>
                <a:lnTo>
                  <a:pt x="44516" y="366029"/>
                </a:lnTo>
                <a:cubicBezTo>
                  <a:pt x="19941" y="366041"/>
                  <a:pt x="11" y="346127"/>
                  <a:pt x="0" y="321553"/>
                </a:cubicBezTo>
                <a:cubicBezTo>
                  <a:pt x="-3" y="315079"/>
                  <a:pt x="1408" y="308679"/>
                  <a:pt x="4133" y="302806"/>
                </a:cubicBezTo>
                <a:lnTo>
                  <a:pt x="5557" y="299978"/>
                </a:lnTo>
                <a:lnTo>
                  <a:pt x="158978" y="22938"/>
                </a:lnTo>
                <a:cubicBezTo>
                  <a:pt x="163028" y="15633"/>
                  <a:pt x="169052" y="9616"/>
                  <a:pt x="176361" y="5574"/>
                </a:cubicBezTo>
                <a:close/>
                <a:moveTo>
                  <a:pt x="197937" y="267011"/>
                </a:moveTo>
                <a:cubicBezTo>
                  <a:pt x="187030" y="266665"/>
                  <a:pt x="177912" y="275226"/>
                  <a:pt x="177566" y="286133"/>
                </a:cubicBezTo>
                <a:cubicBezTo>
                  <a:pt x="177220" y="297039"/>
                  <a:pt x="185781" y="306158"/>
                  <a:pt x="196687" y="306504"/>
                </a:cubicBezTo>
                <a:cubicBezTo>
                  <a:pt x="197104" y="306518"/>
                  <a:pt x="197519" y="306518"/>
                  <a:pt x="197937" y="306504"/>
                </a:cubicBezTo>
                <a:cubicBezTo>
                  <a:pt x="208843" y="306158"/>
                  <a:pt x="217404" y="297039"/>
                  <a:pt x="217058" y="286133"/>
                </a:cubicBezTo>
                <a:cubicBezTo>
                  <a:pt x="216728" y="275713"/>
                  <a:pt x="208357" y="267342"/>
                  <a:pt x="197937" y="267011"/>
                </a:cubicBezTo>
                <a:close/>
                <a:moveTo>
                  <a:pt x="197897" y="108725"/>
                </a:moveTo>
                <a:cubicBezTo>
                  <a:pt x="187865" y="108728"/>
                  <a:pt x="179423" y="116242"/>
                  <a:pt x="178260" y="126207"/>
                </a:cubicBezTo>
                <a:lnTo>
                  <a:pt x="178161" y="128501"/>
                </a:lnTo>
                <a:lnTo>
                  <a:pt x="178161" y="227420"/>
                </a:lnTo>
                <a:lnTo>
                  <a:pt x="178299" y="229734"/>
                </a:lnTo>
                <a:cubicBezTo>
                  <a:pt x="179543" y="240585"/>
                  <a:pt x="189346" y="248373"/>
                  <a:pt x="200197" y="247131"/>
                </a:cubicBezTo>
                <a:cubicBezTo>
                  <a:pt x="209338" y="246083"/>
                  <a:pt x="216548" y="238872"/>
                  <a:pt x="217594" y="229734"/>
                </a:cubicBezTo>
                <a:lnTo>
                  <a:pt x="217713" y="227420"/>
                </a:lnTo>
                <a:lnTo>
                  <a:pt x="217713" y="128501"/>
                </a:lnTo>
                <a:lnTo>
                  <a:pt x="217574" y="126187"/>
                </a:lnTo>
                <a:cubicBezTo>
                  <a:pt x="216400" y="116223"/>
                  <a:pt x="207951" y="108717"/>
                  <a:pt x="197917" y="108725"/>
                </a:cubicBezTo>
                <a:close/>
              </a:path>
            </a:pathLst>
          </a:custGeom>
          <a:solidFill>
            <a:srgbClr val="0078D4"/>
          </a:solidFill>
          <a:ln>
            <a:solidFill>
              <a:schemeClr val="bg1">
                <a:lumMod val="95000"/>
              </a:schemeClr>
            </a:solidFill>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12" name="Rounded Rectangle 3">
            <a:extLst>
              <a:ext uri="{FF2B5EF4-FFF2-40B4-BE49-F238E27FC236}">
                <a16:creationId xmlns:a16="http://schemas.microsoft.com/office/drawing/2014/main" id="{E31361B5-AABB-37E3-636F-9F96C56C9FEA}"/>
              </a:ext>
              <a:ext uri="{C183D7F6-B498-43B3-948B-1728B52AA6E4}">
                <adec:decorative xmlns:adec="http://schemas.microsoft.com/office/drawing/2017/decorative" val="1"/>
              </a:ext>
            </a:extLst>
          </p:cNvPr>
          <p:cNvSpPr>
            <a:spLocks/>
          </p:cNvSpPr>
          <p:nvPr/>
        </p:nvSpPr>
        <p:spPr bwMode="auto">
          <a:xfrm>
            <a:off x="7647438" y="3531871"/>
            <a:ext cx="2833845" cy="1823084"/>
          </a:xfrm>
          <a:prstGeom prst="roundRect">
            <a:avLst>
              <a:gd name="adj" fmla="val 6528"/>
            </a:avLst>
          </a:prstGeom>
          <a:solidFill>
            <a:schemeClr val="bg1">
              <a:lumMod val="95000"/>
            </a:schemeClr>
          </a:solidFill>
          <a:ln w="19050">
            <a:solidFill>
              <a:schemeClr val="tx1"/>
            </a:solidFill>
            <a:headEnd type="none" w="med" len="med"/>
            <a:tailEnd type="none" w="med" len="med"/>
          </a:ln>
          <a:effectLst>
            <a:outerShdw blurRad="206455" dist="127000" dir="2700000" algn="tl" rotWithShape="0">
              <a:srgbClr val="000000">
                <a:alpha val="24278"/>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ea typeface="+mn-ea"/>
              <a:cs typeface="Segoe UI" pitchFamily="34" charset="0"/>
            </a:endParaRPr>
          </a:p>
        </p:txBody>
      </p:sp>
      <p:sp>
        <p:nvSpPr>
          <p:cNvPr id="42" name="TextBox 41">
            <a:extLst>
              <a:ext uri="{FF2B5EF4-FFF2-40B4-BE49-F238E27FC236}">
                <a16:creationId xmlns:a16="http://schemas.microsoft.com/office/drawing/2014/main" id="{B6309AE8-0AA9-4219-2C25-3B4366F253C7}"/>
              </a:ext>
            </a:extLst>
          </p:cNvPr>
          <p:cNvSpPr txBox="1"/>
          <p:nvPr/>
        </p:nvSpPr>
        <p:spPr>
          <a:xfrm>
            <a:off x="8157898" y="4282960"/>
            <a:ext cx="1812924" cy="646331"/>
          </a:xfrm>
          <a:prstGeom prst="rect">
            <a:avLst/>
          </a:prstGeom>
          <a:noFill/>
          <a:ln>
            <a:noFill/>
          </a:ln>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i="0" u="none" strike="noStrike" cap="none" spc="0" normalizeH="0" baseline="0">
                <a:ln>
                  <a:noFill/>
                </a:ln>
                <a:solidFill>
                  <a:srgbClr val="FFFFFF"/>
                </a:solidFill>
                <a:effectLst/>
                <a:uLnTx/>
                <a:uFillTx/>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mn-lt"/>
                <a:ea typeface="+mn-ea"/>
                <a:cs typeface="+mn-cs"/>
              </a:rPr>
              <a:t>Multi-Agent</a:t>
            </a:r>
            <a:br>
              <a:rPr kumimoji="0" lang="en-US" sz="1800" b="0" i="0" u="none" strike="noStrike" kern="1200" cap="none" spc="0" normalizeH="0" baseline="0" noProof="0">
                <a:ln>
                  <a:noFill/>
                </a:ln>
                <a:solidFill>
                  <a:schemeClr val="tx1"/>
                </a:solidFill>
                <a:effectLst/>
                <a:uLnTx/>
                <a:uFillTx/>
                <a:latin typeface="+mn-lt"/>
                <a:ea typeface="+mn-ea"/>
                <a:cs typeface="+mn-cs"/>
              </a:rPr>
            </a:br>
            <a:r>
              <a:rPr kumimoji="0" lang="en-US" sz="1800" b="0" i="0" u="none" strike="noStrike" kern="1200" cap="none" spc="0" normalizeH="0" baseline="0" noProof="0">
                <a:ln>
                  <a:noFill/>
                </a:ln>
                <a:solidFill>
                  <a:schemeClr val="tx1"/>
                </a:solidFill>
                <a:effectLst/>
                <a:uLnTx/>
                <a:uFillTx/>
                <a:latin typeface="+mn-lt"/>
                <a:ea typeface="+mn-ea"/>
                <a:cs typeface="+mn-cs"/>
              </a:rPr>
              <a:t>AI</a:t>
            </a:r>
          </a:p>
        </p:txBody>
      </p:sp>
      <p:sp>
        <p:nvSpPr>
          <p:cNvPr id="84" name="Graphic 82">
            <a:extLst>
              <a:ext uri="{FF2B5EF4-FFF2-40B4-BE49-F238E27FC236}">
                <a16:creationId xmlns:a16="http://schemas.microsoft.com/office/drawing/2014/main" id="{F04AA7A8-952D-FBB4-0920-5321A82C5AB6}"/>
              </a:ext>
              <a:ext uri="{C183D7F6-B498-43B3-948B-1728B52AA6E4}">
                <adec:decorative xmlns:adec="http://schemas.microsoft.com/office/drawing/2017/decorative" val="1"/>
              </a:ext>
            </a:extLst>
          </p:cNvPr>
          <p:cNvSpPr/>
          <p:nvPr/>
        </p:nvSpPr>
        <p:spPr>
          <a:xfrm>
            <a:off x="8912190" y="3763566"/>
            <a:ext cx="372074" cy="372127"/>
          </a:xfrm>
          <a:custGeom>
            <a:avLst/>
            <a:gdLst>
              <a:gd name="connsiteX0" fmla="*/ 274613 w 372074"/>
              <a:gd name="connsiteY0" fmla="*/ 177204 h 372127"/>
              <a:gd name="connsiteX1" fmla="*/ 372075 w 372074"/>
              <a:gd name="connsiteY1" fmla="*/ 274666 h 372127"/>
              <a:gd name="connsiteX2" fmla="*/ 274613 w 372074"/>
              <a:gd name="connsiteY2" fmla="*/ 372128 h 372127"/>
              <a:gd name="connsiteX3" fmla="*/ 177151 w 372074"/>
              <a:gd name="connsiteY3" fmla="*/ 274666 h 372127"/>
              <a:gd name="connsiteX4" fmla="*/ 274613 w 372074"/>
              <a:gd name="connsiteY4" fmla="*/ 177204 h 372127"/>
              <a:gd name="connsiteX5" fmla="*/ 177540 w 372074"/>
              <a:gd name="connsiteY5" fmla="*/ 212645 h 372127"/>
              <a:gd name="connsiteX6" fmla="*/ 159430 w 372074"/>
              <a:gd name="connsiteY6" fmla="*/ 274666 h 372127"/>
              <a:gd name="connsiteX7" fmla="*/ 188084 w 372074"/>
              <a:gd name="connsiteY7" fmla="*/ 350704 h 372127"/>
              <a:gd name="connsiteX8" fmla="*/ 141710 w 372074"/>
              <a:gd name="connsiteY8" fmla="*/ 354425 h 372127"/>
              <a:gd name="connsiteX9" fmla="*/ 23143 w 372074"/>
              <a:gd name="connsiteY9" fmla="*/ 318984 h 372127"/>
              <a:gd name="connsiteX10" fmla="*/ 0 w 372074"/>
              <a:gd name="connsiteY10" fmla="*/ 268605 h 372127"/>
              <a:gd name="connsiteX11" fmla="*/ 0 w 372074"/>
              <a:gd name="connsiteY11" fmla="*/ 252515 h 372127"/>
              <a:gd name="connsiteX12" fmla="*/ 39871 w 372074"/>
              <a:gd name="connsiteY12" fmla="*/ 212645 h 372127"/>
              <a:gd name="connsiteX13" fmla="*/ 177558 w 372074"/>
              <a:gd name="connsiteY13" fmla="*/ 212645 h 372127"/>
              <a:gd name="connsiteX14" fmla="*/ 274613 w 372074"/>
              <a:gd name="connsiteY14" fmla="*/ 212645 h 372127"/>
              <a:gd name="connsiteX15" fmla="*/ 273018 w 372074"/>
              <a:gd name="connsiteY15" fmla="*/ 212786 h 372127"/>
              <a:gd name="connsiteX16" fmla="*/ 265894 w 372074"/>
              <a:gd name="connsiteY16" fmla="*/ 219910 h 372127"/>
              <a:gd name="connsiteX17" fmla="*/ 265752 w 372074"/>
              <a:gd name="connsiteY17" fmla="*/ 221505 h 372127"/>
              <a:gd name="connsiteX18" fmla="*/ 265752 w 372074"/>
              <a:gd name="connsiteY18" fmla="*/ 265806 h 372127"/>
              <a:gd name="connsiteX19" fmla="*/ 221416 w 372074"/>
              <a:gd name="connsiteY19" fmla="*/ 265806 h 372127"/>
              <a:gd name="connsiteX20" fmla="*/ 219821 w 372074"/>
              <a:gd name="connsiteY20" fmla="*/ 265965 h 372127"/>
              <a:gd name="connsiteX21" fmla="*/ 212698 w 372074"/>
              <a:gd name="connsiteY21" fmla="*/ 273089 h 372127"/>
              <a:gd name="connsiteX22" fmla="*/ 212556 w 372074"/>
              <a:gd name="connsiteY22" fmla="*/ 274684 h 372127"/>
              <a:gd name="connsiteX23" fmla="*/ 212698 w 372074"/>
              <a:gd name="connsiteY23" fmla="*/ 276278 h 372127"/>
              <a:gd name="connsiteX24" fmla="*/ 219821 w 372074"/>
              <a:gd name="connsiteY24" fmla="*/ 283384 h 372127"/>
              <a:gd name="connsiteX25" fmla="*/ 221416 w 372074"/>
              <a:gd name="connsiteY25" fmla="*/ 283526 h 372127"/>
              <a:gd name="connsiteX26" fmla="*/ 265752 w 372074"/>
              <a:gd name="connsiteY26" fmla="*/ 283526 h 372127"/>
              <a:gd name="connsiteX27" fmla="*/ 265770 w 372074"/>
              <a:gd name="connsiteY27" fmla="*/ 327898 h 372127"/>
              <a:gd name="connsiteX28" fmla="*/ 265912 w 372074"/>
              <a:gd name="connsiteY28" fmla="*/ 329493 h 372127"/>
              <a:gd name="connsiteX29" fmla="*/ 273036 w 372074"/>
              <a:gd name="connsiteY29" fmla="*/ 336616 h 372127"/>
              <a:gd name="connsiteX30" fmla="*/ 274630 w 372074"/>
              <a:gd name="connsiteY30" fmla="*/ 336758 h 372127"/>
              <a:gd name="connsiteX31" fmla="*/ 276225 w 372074"/>
              <a:gd name="connsiteY31" fmla="*/ 336616 h 372127"/>
              <a:gd name="connsiteX32" fmla="*/ 283349 w 372074"/>
              <a:gd name="connsiteY32" fmla="*/ 329493 h 372127"/>
              <a:gd name="connsiteX33" fmla="*/ 283491 w 372074"/>
              <a:gd name="connsiteY33" fmla="*/ 327898 h 372127"/>
              <a:gd name="connsiteX34" fmla="*/ 283491 w 372074"/>
              <a:gd name="connsiteY34" fmla="*/ 283526 h 372127"/>
              <a:gd name="connsiteX35" fmla="*/ 327845 w 372074"/>
              <a:gd name="connsiteY35" fmla="*/ 283526 h 372127"/>
              <a:gd name="connsiteX36" fmla="*/ 329440 w 372074"/>
              <a:gd name="connsiteY36" fmla="*/ 283384 h 372127"/>
              <a:gd name="connsiteX37" fmla="*/ 336563 w 372074"/>
              <a:gd name="connsiteY37" fmla="*/ 276261 h 372127"/>
              <a:gd name="connsiteX38" fmla="*/ 336705 w 372074"/>
              <a:gd name="connsiteY38" fmla="*/ 274666 h 372127"/>
              <a:gd name="connsiteX39" fmla="*/ 336563 w 372074"/>
              <a:gd name="connsiteY39" fmla="*/ 273071 h 372127"/>
              <a:gd name="connsiteX40" fmla="*/ 329440 w 372074"/>
              <a:gd name="connsiteY40" fmla="*/ 265965 h 372127"/>
              <a:gd name="connsiteX41" fmla="*/ 327845 w 372074"/>
              <a:gd name="connsiteY41" fmla="*/ 265806 h 372127"/>
              <a:gd name="connsiteX42" fmla="*/ 283473 w 372074"/>
              <a:gd name="connsiteY42" fmla="*/ 265806 h 372127"/>
              <a:gd name="connsiteX43" fmla="*/ 283473 w 372074"/>
              <a:gd name="connsiteY43" fmla="*/ 221505 h 372127"/>
              <a:gd name="connsiteX44" fmla="*/ 283349 w 372074"/>
              <a:gd name="connsiteY44" fmla="*/ 219910 h 372127"/>
              <a:gd name="connsiteX45" fmla="*/ 276225 w 372074"/>
              <a:gd name="connsiteY45" fmla="*/ 212786 h 372127"/>
              <a:gd name="connsiteX46" fmla="*/ 274613 w 372074"/>
              <a:gd name="connsiteY46" fmla="*/ 212645 h 372127"/>
              <a:gd name="connsiteX47" fmla="*/ 141710 w 372074"/>
              <a:gd name="connsiteY47" fmla="*/ 0 h 372127"/>
              <a:gd name="connsiteX48" fmla="*/ 154876 w 372074"/>
              <a:gd name="connsiteY48" fmla="*/ 11483 h 372127"/>
              <a:gd name="connsiteX49" fmla="*/ 155000 w 372074"/>
              <a:gd name="connsiteY49" fmla="*/ 13290 h 372127"/>
              <a:gd name="connsiteX50" fmla="*/ 155000 w 372074"/>
              <a:gd name="connsiteY50" fmla="*/ 26581 h 372127"/>
              <a:gd name="connsiteX51" fmla="*/ 217021 w 372074"/>
              <a:gd name="connsiteY51" fmla="*/ 26581 h 372127"/>
              <a:gd name="connsiteX52" fmla="*/ 256892 w 372074"/>
              <a:gd name="connsiteY52" fmla="*/ 66451 h 372127"/>
              <a:gd name="connsiteX53" fmla="*/ 256892 w 372074"/>
              <a:gd name="connsiteY53" fmla="*/ 146282 h 372127"/>
              <a:gd name="connsiteX54" fmla="*/ 253933 w 372074"/>
              <a:gd name="connsiteY54" fmla="*/ 161362 h 372127"/>
              <a:gd name="connsiteX55" fmla="*/ 200914 w 372074"/>
              <a:gd name="connsiteY55" fmla="*/ 186170 h 372127"/>
              <a:gd name="connsiteX56" fmla="*/ 66398 w 372074"/>
              <a:gd name="connsiteY56" fmla="*/ 186170 h 372127"/>
              <a:gd name="connsiteX57" fmla="*/ 26527 w 372074"/>
              <a:gd name="connsiteY57" fmla="*/ 146299 h 372127"/>
              <a:gd name="connsiteX58" fmla="*/ 26527 w 372074"/>
              <a:gd name="connsiteY58" fmla="*/ 66451 h 372127"/>
              <a:gd name="connsiteX59" fmla="*/ 66398 w 372074"/>
              <a:gd name="connsiteY59" fmla="*/ 26581 h 372127"/>
              <a:gd name="connsiteX60" fmla="*/ 128420 w 372074"/>
              <a:gd name="connsiteY60" fmla="*/ 26581 h 372127"/>
              <a:gd name="connsiteX61" fmla="*/ 128420 w 372074"/>
              <a:gd name="connsiteY61" fmla="*/ 13308 h 372127"/>
              <a:gd name="connsiteX62" fmla="*/ 138166 w 372074"/>
              <a:gd name="connsiteY62" fmla="*/ 496 h 372127"/>
              <a:gd name="connsiteX63" fmla="*/ 139902 w 372074"/>
              <a:gd name="connsiteY63" fmla="*/ 142 h 372127"/>
              <a:gd name="connsiteX64" fmla="*/ 141710 w 372074"/>
              <a:gd name="connsiteY64" fmla="*/ 0 h 372127"/>
              <a:gd name="connsiteX65" fmla="*/ 101839 w 372074"/>
              <a:gd name="connsiteY65" fmla="*/ 79742 h 372127"/>
              <a:gd name="connsiteX66" fmla="*/ 78820 w 372074"/>
              <a:gd name="connsiteY66" fmla="*/ 100989 h 372127"/>
              <a:gd name="connsiteX67" fmla="*/ 100067 w 372074"/>
              <a:gd name="connsiteY67" fmla="*/ 124007 h 372127"/>
              <a:gd name="connsiteX68" fmla="*/ 101839 w 372074"/>
              <a:gd name="connsiteY68" fmla="*/ 124007 h 372127"/>
              <a:gd name="connsiteX69" fmla="*/ 123354 w 372074"/>
              <a:gd name="connsiteY69" fmla="*/ 101239 h 372127"/>
              <a:gd name="connsiteX70" fmla="*/ 101839 w 372074"/>
              <a:gd name="connsiteY70" fmla="*/ 79724 h 372127"/>
              <a:gd name="connsiteX71" fmla="*/ 181439 w 372074"/>
              <a:gd name="connsiteY71" fmla="*/ 79742 h 372127"/>
              <a:gd name="connsiteX72" fmla="*/ 158420 w 372074"/>
              <a:gd name="connsiteY72" fmla="*/ 100989 h 372127"/>
              <a:gd name="connsiteX73" fmla="*/ 179667 w 372074"/>
              <a:gd name="connsiteY73" fmla="*/ 124007 h 372127"/>
              <a:gd name="connsiteX74" fmla="*/ 181439 w 372074"/>
              <a:gd name="connsiteY74" fmla="*/ 124007 h 372127"/>
              <a:gd name="connsiteX75" fmla="*/ 202953 w 372074"/>
              <a:gd name="connsiteY75" fmla="*/ 101239 h 372127"/>
              <a:gd name="connsiteX76" fmla="*/ 181439 w 372074"/>
              <a:gd name="connsiteY76" fmla="*/ 79724 h 37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372074" h="372127">
                <a:moveTo>
                  <a:pt x="274613" y="177204"/>
                </a:moveTo>
                <a:cubicBezTo>
                  <a:pt x="328440" y="177204"/>
                  <a:pt x="372075" y="220838"/>
                  <a:pt x="372075" y="274666"/>
                </a:cubicBezTo>
                <a:cubicBezTo>
                  <a:pt x="372075" y="328493"/>
                  <a:pt x="328440" y="372128"/>
                  <a:pt x="274613" y="372128"/>
                </a:cubicBezTo>
                <a:cubicBezTo>
                  <a:pt x="220785" y="372128"/>
                  <a:pt x="177151" y="328493"/>
                  <a:pt x="177151" y="274666"/>
                </a:cubicBezTo>
                <a:cubicBezTo>
                  <a:pt x="177151" y="220838"/>
                  <a:pt x="220785" y="177204"/>
                  <a:pt x="274613" y="177204"/>
                </a:cubicBezTo>
                <a:close/>
                <a:moveTo>
                  <a:pt x="177540" y="212645"/>
                </a:moveTo>
                <a:cubicBezTo>
                  <a:pt x="165682" y="231155"/>
                  <a:pt x="159397" y="252684"/>
                  <a:pt x="159430" y="274666"/>
                </a:cubicBezTo>
                <a:cubicBezTo>
                  <a:pt x="159430" y="303816"/>
                  <a:pt x="170240" y="330414"/>
                  <a:pt x="188084" y="350704"/>
                </a:cubicBezTo>
                <a:cubicBezTo>
                  <a:pt x="173872" y="353185"/>
                  <a:pt x="158402" y="354425"/>
                  <a:pt x="141710" y="354425"/>
                </a:cubicBezTo>
                <a:cubicBezTo>
                  <a:pt x="90498" y="354425"/>
                  <a:pt x="50840" y="342801"/>
                  <a:pt x="23143" y="318984"/>
                </a:cubicBezTo>
                <a:cubicBezTo>
                  <a:pt x="8457" y="306366"/>
                  <a:pt x="6" y="287969"/>
                  <a:pt x="0" y="268605"/>
                </a:cubicBezTo>
                <a:lnTo>
                  <a:pt x="0" y="252515"/>
                </a:lnTo>
                <a:cubicBezTo>
                  <a:pt x="0" y="230496"/>
                  <a:pt x="17851" y="212645"/>
                  <a:pt x="39871" y="212645"/>
                </a:cubicBezTo>
                <a:lnTo>
                  <a:pt x="177558" y="212645"/>
                </a:lnTo>
                <a:close/>
                <a:moveTo>
                  <a:pt x="274613" y="212645"/>
                </a:moveTo>
                <a:lnTo>
                  <a:pt x="273018" y="212786"/>
                </a:lnTo>
                <a:cubicBezTo>
                  <a:pt x="269392" y="213449"/>
                  <a:pt x="266557" y="216284"/>
                  <a:pt x="265894" y="219910"/>
                </a:cubicBezTo>
                <a:lnTo>
                  <a:pt x="265752" y="221505"/>
                </a:lnTo>
                <a:lnTo>
                  <a:pt x="265752" y="265806"/>
                </a:lnTo>
                <a:lnTo>
                  <a:pt x="221416" y="265806"/>
                </a:lnTo>
                <a:lnTo>
                  <a:pt x="219821" y="265965"/>
                </a:lnTo>
                <a:cubicBezTo>
                  <a:pt x="216196" y="266628"/>
                  <a:pt x="213360" y="269463"/>
                  <a:pt x="212698" y="273089"/>
                </a:cubicBezTo>
                <a:lnTo>
                  <a:pt x="212556" y="274684"/>
                </a:lnTo>
                <a:lnTo>
                  <a:pt x="212698" y="276278"/>
                </a:lnTo>
                <a:cubicBezTo>
                  <a:pt x="213366" y="279897"/>
                  <a:pt x="216201" y="282725"/>
                  <a:pt x="219821" y="283384"/>
                </a:cubicBezTo>
                <a:lnTo>
                  <a:pt x="221416" y="283526"/>
                </a:lnTo>
                <a:lnTo>
                  <a:pt x="265752" y="283526"/>
                </a:lnTo>
                <a:lnTo>
                  <a:pt x="265770" y="327898"/>
                </a:lnTo>
                <a:lnTo>
                  <a:pt x="265912" y="329493"/>
                </a:lnTo>
                <a:cubicBezTo>
                  <a:pt x="266575" y="333118"/>
                  <a:pt x="269410" y="335954"/>
                  <a:pt x="273036" y="336616"/>
                </a:cubicBezTo>
                <a:lnTo>
                  <a:pt x="274630" y="336758"/>
                </a:lnTo>
                <a:lnTo>
                  <a:pt x="276225" y="336616"/>
                </a:lnTo>
                <a:cubicBezTo>
                  <a:pt x="279851" y="335954"/>
                  <a:pt x="282686" y="333118"/>
                  <a:pt x="283349" y="329493"/>
                </a:cubicBezTo>
                <a:lnTo>
                  <a:pt x="283491" y="327898"/>
                </a:lnTo>
                <a:lnTo>
                  <a:pt x="283491" y="283526"/>
                </a:lnTo>
                <a:lnTo>
                  <a:pt x="327845" y="283526"/>
                </a:lnTo>
                <a:lnTo>
                  <a:pt x="329440" y="283384"/>
                </a:lnTo>
                <a:cubicBezTo>
                  <a:pt x="333065" y="282721"/>
                  <a:pt x="335900" y="279886"/>
                  <a:pt x="336563" y="276261"/>
                </a:cubicBezTo>
                <a:lnTo>
                  <a:pt x="336705" y="274666"/>
                </a:lnTo>
                <a:lnTo>
                  <a:pt x="336563" y="273071"/>
                </a:lnTo>
                <a:cubicBezTo>
                  <a:pt x="335895" y="269452"/>
                  <a:pt x="333060" y="266624"/>
                  <a:pt x="329440" y="265965"/>
                </a:cubicBezTo>
                <a:lnTo>
                  <a:pt x="327845" y="265806"/>
                </a:lnTo>
                <a:lnTo>
                  <a:pt x="283473" y="265806"/>
                </a:lnTo>
                <a:lnTo>
                  <a:pt x="283473" y="221505"/>
                </a:lnTo>
                <a:lnTo>
                  <a:pt x="283349" y="219910"/>
                </a:lnTo>
                <a:cubicBezTo>
                  <a:pt x="282686" y="216284"/>
                  <a:pt x="279851" y="213449"/>
                  <a:pt x="276225" y="212786"/>
                </a:cubicBezTo>
                <a:lnTo>
                  <a:pt x="274613" y="212645"/>
                </a:lnTo>
                <a:close/>
                <a:moveTo>
                  <a:pt x="141710" y="0"/>
                </a:moveTo>
                <a:cubicBezTo>
                  <a:pt x="148351" y="0"/>
                  <a:pt x="153972" y="4903"/>
                  <a:pt x="154876" y="11483"/>
                </a:cubicBezTo>
                <a:lnTo>
                  <a:pt x="155000" y="13290"/>
                </a:lnTo>
                <a:lnTo>
                  <a:pt x="155000" y="26581"/>
                </a:lnTo>
                <a:lnTo>
                  <a:pt x="217021" y="26581"/>
                </a:lnTo>
                <a:cubicBezTo>
                  <a:pt x="239041" y="26581"/>
                  <a:pt x="256892" y="44431"/>
                  <a:pt x="256892" y="66451"/>
                </a:cubicBezTo>
                <a:lnTo>
                  <a:pt x="256892" y="146282"/>
                </a:lnTo>
                <a:cubicBezTo>
                  <a:pt x="256892" y="151616"/>
                  <a:pt x="255829" y="156701"/>
                  <a:pt x="253933" y="161362"/>
                </a:cubicBezTo>
                <a:cubicBezTo>
                  <a:pt x="234409" y="164897"/>
                  <a:pt x="216137" y="173445"/>
                  <a:pt x="200914" y="186170"/>
                </a:cubicBezTo>
                <a:lnTo>
                  <a:pt x="66398" y="186170"/>
                </a:lnTo>
                <a:cubicBezTo>
                  <a:pt x="44378" y="186170"/>
                  <a:pt x="26527" y="168319"/>
                  <a:pt x="26527" y="146299"/>
                </a:cubicBezTo>
                <a:lnTo>
                  <a:pt x="26527" y="66451"/>
                </a:lnTo>
                <a:cubicBezTo>
                  <a:pt x="26527" y="44431"/>
                  <a:pt x="44378" y="26581"/>
                  <a:pt x="66398" y="26581"/>
                </a:cubicBezTo>
                <a:lnTo>
                  <a:pt x="128420" y="26581"/>
                </a:lnTo>
                <a:lnTo>
                  <a:pt x="128420" y="13308"/>
                </a:lnTo>
                <a:cubicBezTo>
                  <a:pt x="128418" y="7332"/>
                  <a:pt x="132406" y="2090"/>
                  <a:pt x="138166" y="496"/>
                </a:cubicBezTo>
                <a:lnTo>
                  <a:pt x="139902" y="142"/>
                </a:lnTo>
                <a:lnTo>
                  <a:pt x="141710" y="0"/>
                </a:lnTo>
                <a:close/>
                <a:moveTo>
                  <a:pt x="101839" y="79742"/>
                </a:moveTo>
                <a:cubicBezTo>
                  <a:pt x="89615" y="79252"/>
                  <a:pt x="79310" y="88765"/>
                  <a:pt x="78820" y="100989"/>
                </a:cubicBezTo>
                <a:cubicBezTo>
                  <a:pt x="78331" y="113212"/>
                  <a:pt x="87844" y="123518"/>
                  <a:pt x="100067" y="124007"/>
                </a:cubicBezTo>
                <a:cubicBezTo>
                  <a:pt x="100658" y="124031"/>
                  <a:pt x="101249" y="124031"/>
                  <a:pt x="101839" y="124007"/>
                </a:cubicBezTo>
                <a:cubicBezTo>
                  <a:pt x="114067" y="123661"/>
                  <a:pt x="123700" y="113468"/>
                  <a:pt x="123354" y="101239"/>
                </a:cubicBezTo>
                <a:cubicBezTo>
                  <a:pt x="123022" y="89497"/>
                  <a:pt x="113581" y="80056"/>
                  <a:pt x="101839" y="79724"/>
                </a:cubicBezTo>
                <a:close/>
                <a:moveTo>
                  <a:pt x="181439" y="79742"/>
                </a:moveTo>
                <a:cubicBezTo>
                  <a:pt x="169215" y="79252"/>
                  <a:pt x="158909" y="88765"/>
                  <a:pt x="158420" y="100989"/>
                </a:cubicBezTo>
                <a:cubicBezTo>
                  <a:pt x="157931" y="113212"/>
                  <a:pt x="167443" y="123518"/>
                  <a:pt x="179667" y="124007"/>
                </a:cubicBezTo>
                <a:cubicBezTo>
                  <a:pt x="180257" y="124031"/>
                  <a:pt x="180849" y="124031"/>
                  <a:pt x="181439" y="124007"/>
                </a:cubicBezTo>
                <a:cubicBezTo>
                  <a:pt x="193668" y="123661"/>
                  <a:pt x="203301" y="113468"/>
                  <a:pt x="202953" y="101239"/>
                </a:cubicBezTo>
                <a:cubicBezTo>
                  <a:pt x="202622" y="89497"/>
                  <a:pt x="193180" y="80056"/>
                  <a:pt x="181439" y="79724"/>
                </a:cubicBezTo>
                <a:close/>
              </a:path>
            </a:pathLst>
          </a:custGeom>
          <a:solidFill>
            <a:srgbClr val="0078D4"/>
          </a:solidFill>
          <a:ln>
            <a:solidFill>
              <a:schemeClr val="bg1">
                <a:lumMod val="95000"/>
              </a:schemeClr>
            </a:solidFill>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pic>
        <p:nvPicPr>
          <p:cNvPr id="4" name="Graphic 3" descr="Asos company logo">
            <a:extLst>
              <a:ext uri="{FF2B5EF4-FFF2-40B4-BE49-F238E27FC236}">
                <a16:creationId xmlns:a16="http://schemas.microsoft.com/office/drawing/2014/main" id="{89B375DF-25C6-FB8B-C159-4B81015AD65C}"/>
              </a:ext>
            </a:extLst>
          </p:cNvPr>
          <p:cNvPicPr>
            <a:picLocks noChangeAspect="1"/>
          </p:cNvPicPr>
          <p:nvPr/>
        </p:nvPicPr>
        <p:blipFill>
          <a:blip r:embed="rId3">
            <a:lum bright="-100000" contrast="-7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1693" y="5763284"/>
            <a:ext cx="1515376" cy="440837"/>
          </a:xfrm>
          <a:prstGeom prst="rect">
            <a:avLst/>
          </a:prstGeom>
        </p:spPr>
      </p:pic>
      <p:pic>
        <p:nvPicPr>
          <p:cNvPr id="7" name="Graphic 6" descr="MasterCard company logo">
            <a:extLst>
              <a:ext uri="{FF2B5EF4-FFF2-40B4-BE49-F238E27FC236}">
                <a16:creationId xmlns:a16="http://schemas.microsoft.com/office/drawing/2014/main" id="{1CA39450-3DB9-7759-3ECA-596692F5677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80391" y="5680380"/>
            <a:ext cx="979637" cy="587782"/>
          </a:xfrm>
          <a:prstGeom prst="rect">
            <a:avLst/>
          </a:prstGeom>
        </p:spPr>
      </p:pic>
      <p:sp>
        <p:nvSpPr>
          <p:cNvPr id="5" name="Rounded Rectangle 3">
            <a:extLst>
              <a:ext uri="{FF2B5EF4-FFF2-40B4-BE49-F238E27FC236}">
                <a16:creationId xmlns:a16="http://schemas.microsoft.com/office/drawing/2014/main" id="{5D6C0BD6-283F-8D94-8D2F-1C69ADE20DE8}"/>
              </a:ext>
              <a:ext uri="{C183D7F6-B498-43B3-948B-1728B52AA6E4}">
                <adec:decorative xmlns:adec="http://schemas.microsoft.com/office/drawing/2017/decorative" val="1"/>
              </a:ext>
            </a:extLst>
          </p:cNvPr>
          <p:cNvSpPr>
            <a:spLocks/>
          </p:cNvSpPr>
          <p:nvPr/>
        </p:nvSpPr>
        <p:spPr bwMode="auto">
          <a:xfrm>
            <a:off x="7681304" y="1561520"/>
            <a:ext cx="2833845" cy="1823084"/>
          </a:xfrm>
          <a:prstGeom prst="roundRect">
            <a:avLst>
              <a:gd name="adj" fmla="val 6528"/>
            </a:avLst>
          </a:prstGeom>
          <a:solidFill>
            <a:schemeClr val="bg1">
              <a:lumMod val="95000"/>
            </a:schemeClr>
          </a:solidFill>
          <a:ln w="19050">
            <a:solidFill>
              <a:schemeClr val="tx1"/>
            </a:solidFill>
            <a:headEnd type="none" w="med" len="med"/>
            <a:tailEnd type="none" w="med" len="med"/>
          </a:ln>
          <a:effectLst>
            <a:outerShdw blurRad="206455" dist="127000" dir="2700000" algn="tl" rotWithShape="0">
              <a:srgbClr val="000000">
                <a:alpha val="24278"/>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ea typeface="+mn-ea"/>
              <a:cs typeface="Segoe UI" pitchFamily="34" charset="0"/>
            </a:endParaRPr>
          </a:p>
        </p:txBody>
      </p:sp>
      <p:sp>
        <p:nvSpPr>
          <p:cNvPr id="14" name="TextBox 13">
            <a:extLst>
              <a:ext uri="{FF2B5EF4-FFF2-40B4-BE49-F238E27FC236}">
                <a16:creationId xmlns:a16="http://schemas.microsoft.com/office/drawing/2014/main" id="{3DECD4E1-E564-8BDF-4900-71B6A3C29B75}"/>
              </a:ext>
            </a:extLst>
          </p:cNvPr>
          <p:cNvSpPr txBox="1"/>
          <p:nvPr/>
        </p:nvSpPr>
        <p:spPr>
          <a:xfrm>
            <a:off x="7795260" y="2296654"/>
            <a:ext cx="2605933" cy="646331"/>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2000" i="0" u="none" strike="noStrike" cap="none" spc="0" normalizeH="0" baseline="0">
                <a:ln>
                  <a:noFill/>
                </a:ln>
                <a:solidFill>
                  <a:srgbClr val="FFFFFF"/>
                </a:solidFill>
                <a:effectLst/>
                <a:uLnTx/>
                <a:uFillTx/>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Aptos" panose="020B0004020202020204" pitchFamily="34" charset="0"/>
                <a:ea typeface="+mn-ea"/>
                <a:cs typeface="+mn-cs"/>
              </a:rPr>
              <a:t>Multi-tenant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tx1"/>
                </a:solidFill>
                <a:effectLst/>
                <a:uLnTx/>
                <a:uFillTx/>
                <a:latin typeface="Aptos" panose="020B0004020202020204" pitchFamily="34" charset="0"/>
                <a:ea typeface="+mn-ea"/>
                <a:cs typeface="+mn-cs"/>
              </a:rPr>
              <a:t>AI apps</a:t>
            </a:r>
          </a:p>
        </p:txBody>
      </p:sp>
      <p:grpSp>
        <p:nvGrpSpPr>
          <p:cNvPr id="29" name="Group 28">
            <a:extLst>
              <a:ext uri="{FF2B5EF4-FFF2-40B4-BE49-F238E27FC236}">
                <a16:creationId xmlns:a16="http://schemas.microsoft.com/office/drawing/2014/main" id="{EFF135C0-DFDB-C695-3BBD-7EED29EA6D4A}"/>
              </a:ext>
              <a:ext uri="{C183D7F6-B498-43B3-948B-1728B52AA6E4}">
                <adec:decorative xmlns:adec="http://schemas.microsoft.com/office/drawing/2017/decorative" val="1"/>
              </a:ext>
            </a:extLst>
          </p:cNvPr>
          <p:cNvGrpSpPr/>
          <p:nvPr/>
        </p:nvGrpSpPr>
        <p:grpSpPr>
          <a:xfrm>
            <a:off x="8914956" y="1741827"/>
            <a:ext cx="388637" cy="350976"/>
            <a:chOff x="10685763" y="455848"/>
            <a:chExt cx="520120" cy="542531"/>
          </a:xfrm>
          <a:solidFill>
            <a:srgbClr val="0078D4"/>
          </a:solidFill>
          <a:effectLst/>
        </p:grpSpPr>
        <p:sp>
          <p:nvSpPr>
            <p:cNvPr id="16" name="Graphic 76">
              <a:extLst>
                <a:ext uri="{FF2B5EF4-FFF2-40B4-BE49-F238E27FC236}">
                  <a16:creationId xmlns:a16="http://schemas.microsoft.com/office/drawing/2014/main" id="{CF9A0C8D-9A3A-8128-18D5-C392412B6B35}"/>
                </a:ext>
              </a:extLst>
            </p:cNvPr>
            <p:cNvSpPr/>
            <p:nvPr/>
          </p:nvSpPr>
          <p:spPr>
            <a:xfrm>
              <a:off x="10685763" y="455848"/>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sp>
          <p:nvSpPr>
            <p:cNvPr id="17" name="Graphic 76">
              <a:extLst>
                <a:ext uri="{FF2B5EF4-FFF2-40B4-BE49-F238E27FC236}">
                  <a16:creationId xmlns:a16="http://schemas.microsoft.com/office/drawing/2014/main" id="{D3C0428A-7382-A3AB-C141-68863BC8A8BE}"/>
                </a:ext>
              </a:extLst>
            </p:cNvPr>
            <p:cNvSpPr/>
            <p:nvPr/>
          </p:nvSpPr>
          <p:spPr>
            <a:xfrm>
              <a:off x="10874022" y="455848"/>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sp>
          <p:nvSpPr>
            <p:cNvPr id="18" name="Graphic 76">
              <a:extLst>
                <a:ext uri="{FF2B5EF4-FFF2-40B4-BE49-F238E27FC236}">
                  <a16:creationId xmlns:a16="http://schemas.microsoft.com/office/drawing/2014/main" id="{3127AEF9-25CE-FA57-1F7E-CA1709A5355D}"/>
                </a:ext>
              </a:extLst>
            </p:cNvPr>
            <p:cNvSpPr/>
            <p:nvPr/>
          </p:nvSpPr>
          <p:spPr>
            <a:xfrm>
              <a:off x="11062281" y="455848"/>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sp>
          <p:nvSpPr>
            <p:cNvPr id="19" name="Graphic 76">
              <a:extLst>
                <a:ext uri="{FF2B5EF4-FFF2-40B4-BE49-F238E27FC236}">
                  <a16:creationId xmlns:a16="http://schemas.microsoft.com/office/drawing/2014/main" id="{FDB7FB35-0A2D-57FA-6668-F5DE9DA3FA8E}"/>
                </a:ext>
              </a:extLst>
            </p:cNvPr>
            <p:cNvSpPr/>
            <p:nvPr/>
          </p:nvSpPr>
          <p:spPr>
            <a:xfrm>
              <a:off x="10685763" y="660089"/>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sp>
          <p:nvSpPr>
            <p:cNvPr id="20" name="Graphic 76">
              <a:extLst>
                <a:ext uri="{FF2B5EF4-FFF2-40B4-BE49-F238E27FC236}">
                  <a16:creationId xmlns:a16="http://schemas.microsoft.com/office/drawing/2014/main" id="{F70E798A-4A95-CD9A-7E8A-99C7594A8D69}"/>
                </a:ext>
              </a:extLst>
            </p:cNvPr>
            <p:cNvSpPr/>
            <p:nvPr/>
          </p:nvSpPr>
          <p:spPr>
            <a:xfrm>
              <a:off x="10874022" y="660089"/>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sp>
          <p:nvSpPr>
            <p:cNvPr id="21" name="Graphic 76">
              <a:extLst>
                <a:ext uri="{FF2B5EF4-FFF2-40B4-BE49-F238E27FC236}">
                  <a16:creationId xmlns:a16="http://schemas.microsoft.com/office/drawing/2014/main" id="{8FD28579-F76C-8189-1828-51AAA12544CB}"/>
                </a:ext>
              </a:extLst>
            </p:cNvPr>
            <p:cNvSpPr/>
            <p:nvPr/>
          </p:nvSpPr>
          <p:spPr>
            <a:xfrm>
              <a:off x="11062281" y="660089"/>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sp>
          <p:nvSpPr>
            <p:cNvPr id="26" name="Graphic 76">
              <a:extLst>
                <a:ext uri="{FF2B5EF4-FFF2-40B4-BE49-F238E27FC236}">
                  <a16:creationId xmlns:a16="http://schemas.microsoft.com/office/drawing/2014/main" id="{2FDA1E3D-2BC1-C19E-3C3E-F08CEF601957}"/>
                </a:ext>
              </a:extLst>
            </p:cNvPr>
            <p:cNvSpPr/>
            <p:nvPr/>
          </p:nvSpPr>
          <p:spPr>
            <a:xfrm>
              <a:off x="10685763" y="856579"/>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sp>
          <p:nvSpPr>
            <p:cNvPr id="27" name="Graphic 76">
              <a:extLst>
                <a:ext uri="{FF2B5EF4-FFF2-40B4-BE49-F238E27FC236}">
                  <a16:creationId xmlns:a16="http://schemas.microsoft.com/office/drawing/2014/main" id="{1FC8C0DE-AF17-C26A-5F7C-12C696C0D399}"/>
                </a:ext>
              </a:extLst>
            </p:cNvPr>
            <p:cNvSpPr/>
            <p:nvPr/>
          </p:nvSpPr>
          <p:spPr>
            <a:xfrm>
              <a:off x="10874022" y="856579"/>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sp>
          <p:nvSpPr>
            <p:cNvPr id="28" name="Graphic 76">
              <a:extLst>
                <a:ext uri="{FF2B5EF4-FFF2-40B4-BE49-F238E27FC236}">
                  <a16:creationId xmlns:a16="http://schemas.microsoft.com/office/drawing/2014/main" id="{C396A65C-E6DB-53D7-1915-655D5832BF90}"/>
                </a:ext>
              </a:extLst>
            </p:cNvPr>
            <p:cNvSpPr/>
            <p:nvPr/>
          </p:nvSpPr>
          <p:spPr>
            <a:xfrm>
              <a:off x="11062281" y="856579"/>
              <a:ext cx="143602" cy="141800"/>
            </a:xfrm>
            <a:custGeom>
              <a:avLst/>
              <a:gdLst>
                <a:gd name="connsiteX0" fmla="*/ 131904 w 313580"/>
                <a:gd name="connsiteY0" fmla="*/ 131904 h 346556"/>
                <a:gd name="connsiteX1" fmla="*/ 263808 w 313580"/>
                <a:gd name="connsiteY1" fmla="*/ 65952 h 346556"/>
                <a:gd name="connsiteX2" fmla="*/ 131904 w 313580"/>
                <a:gd name="connsiteY2" fmla="*/ 0 h 346556"/>
                <a:gd name="connsiteX3" fmla="*/ 0 w 313580"/>
                <a:gd name="connsiteY3" fmla="*/ 65952 h 346556"/>
                <a:gd name="connsiteX4" fmla="*/ 131904 w 313580"/>
                <a:gd name="connsiteY4" fmla="*/ 131904 h 346556"/>
                <a:gd name="connsiteX5" fmla="*/ 236240 w 313580"/>
                <a:gd name="connsiteY5" fmla="*/ 134707 h 346556"/>
                <a:gd name="connsiteX6" fmla="*/ 263808 w 313580"/>
                <a:gd name="connsiteY6" fmla="*/ 116290 h 346556"/>
                <a:gd name="connsiteX7" fmla="*/ 263808 w 313580"/>
                <a:gd name="connsiteY7" fmla="*/ 169117 h 346556"/>
                <a:gd name="connsiteX8" fmla="*/ 197526 w 313580"/>
                <a:gd name="connsiteY8" fmla="*/ 148788 h 346556"/>
                <a:gd name="connsiteX9" fmla="*/ 236240 w 313580"/>
                <a:gd name="connsiteY9" fmla="*/ 134707 h 346556"/>
                <a:gd name="connsiteX10" fmla="*/ 115416 w 313580"/>
                <a:gd name="connsiteY10" fmla="*/ 239076 h 346556"/>
                <a:gd name="connsiteX11" fmla="*/ 178582 w 313580"/>
                <a:gd name="connsiteY11" fmla="*/ 325506 h 346556"/>
                <a:gd name="connsiteX12" fmla="*/ 131904 w 313580"/>
                <a:gd name="connsiteY12" fmla="*/ 329760 h 346556"/>
                <a:gd name="connsiteX13" fmla="*/ 0 w 313580"/>
                <a:gd name="connsiteY13" fmla="*/ 263808 h 346556"/>
                <a:gd name="connsiteX14" fmla="*/ 0 w 313580"/>
                <a:gd name="connsiteY14" fmla="*/ 116290 h 346556"/>
                <a:gd name="connsiteX15" fmla="*/ 27568 w 313580"/>
                <a:gd name="connsiteY15" fmla="*/ 134707 h 346556"/>
                <a:gd name="connsiteX16" fmla="*/ 131904 w 313580"/>
                <a:gd name="connsiteY16" fmla="*/ 156636 h 346556"/>
                <a:gd name="connsiteX17" fmla="*/ 177691 w 313580"/>
                <a:gd name="connsiteY17" fmla="*/ 152926 h 346556"/>
                <a:gd name="connsiteX18" fmla="*/ 115416 w 313580"/>
                <a:gd name="connsiteY18" fmla="*/ 239076 h 346556"/>
                <a:gd name="connsiteX19" fmla="*/ 206100 w 313580"/>
                <a:gd name="connsiteY19" fmla="*/ 313272 h 346556"/>
                <a:gd name="connsiteX20" fmla="*/ 249084 w 313580"/>
                <a:gd name="connsiteY20" fmla="*/ 299554 h 346556"/>
                <a:gd name="connsiteX21" fmla="*/ 292167 w 313580"/>
                <a:gd name="connsiteY21" fmla="*/ 342621 h 346556"/>
                <a:gd name="connsiteX22" fmla="*/ 309645 w 313580"/>
                <a:gd name="connsiteY22" fmla="*/ 343237 h 346556"/>
                <a:gd name="connsiteX23" fmla="*/ 310261 w 313580"/>
                <a:gd name="connsiteY23" fmla="*/ 325760 h 346556"/>
                <a:gd name="connsiteX24" fmla="*/ 309645 w 313580"/>
                <a:gd name="connsiteY24" fmla="*/ 325143 h 346556"/>
                <a:gd name="connsiteX25" fmla="*/ 266578 w 313580"/>
                <a:gd name="connsiteY25" fmla="*/ 282060 h 346556"/>
                <a:gd name="connsiteX26" fmla="*/ 249086 w 313580"/>
                <a:gd name="connsiteY26" fmla="*/ 178600 h 346556"/>
                <a:gd name="connsiteX27" fmla="*/ 145625 w 313580"/>
                <a:gd name="connsiteY27" fmla="*/ 196092 h 346556"/>
                <a:gd name="connsiteX28" fmla="*/ 163117 w 313580"/>
                <a:gd name="connsiteY28" fmla="*/ 299552 h 346556"/>
                <a:gd name="connsiteX29" fmla="*/ 206100 w 313580"/>
                <a:gd name="connsiteY29" fmla="*/ 313272 h 346556"/>
                <a:gd name="connsiteX30" fmla="*/ 206100 w 313580"/>
                <a:gd name="connsiteY30" fmla="*/ 288540 h 346556"/>
                <a:gd name="connsiteX31" fmla="*/ 156636 w 313580"/>
                <a:gd name="connsiteY31" fmla="*/ 239076 h 346556"/>
                <a:gd name="connsiteX32" fmla="*/ 206100 w 313580"/>
                <a:gd name="connsiteY32" fmla="*/ 189612 h 346556"/>
                <a:gd name="connsiteX33" fmla="*/ 255564 w 313580"/>
                <a:gd name="connsiteY33" fmla="*/ 239076 h 346556"/>
                <a:gd name="connsiteX34" fmla="*/ 206100 w 313580"/>
                <a:gd name="connsiteY34" fmla="*/ 288540 h 346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13580" h="346556">
                  <a:moveTo>
                    <a:pt x="131904" y="131904"/>
                  </a:moveTo>
                  <a:cubicBezTo>
                    <a:pt x="204748" y="131904"/>
                    <a:pt x="263808" y="102390"/>
                    <a:pt x="263808" y="65952"/>
                  </a:cubicBezTo>
                  <a:cubicBezTo>
                    <a:pt x="263808" y="29514"/>
                    <a:pt x="204748" y="0"/>
                    <a:pt x="131904" y="0"/>
                  </a:cubicBezTo>
                  <a:cubicBezTo>
                    <a:pt x="59060" y="0"/>
                    <a:pt x="0" y="29514"/>
                    <a:pt x="0" y="65952"/>
                  </a:cubicBezTo>
                  <a:cubicBezTo>
                    <a:pt x="0" y="102390"/>
                    <a:pt x="59060" y="131904"/>
                    <a:pt x="131904" y="131904"/>
                  </a:cubicBezTo>
                  <a:close/>
                  <a:moveTo>
                    <a:pt x="236240" y="134707"/>
                  </a:moveTo>
                  <a:cubicBezTo>
                    <a:pt x="246204" y="129814"/>
                    <a:pt x="255473" y="123621"/>
                    <a:pt x="263808" y="116290"/>
                  </a:cubicBezTo>
                  <a:lnTo>
                    <a:pt x="263808" y="169117"/>
                  </a:lnTo>
                  <a:cubicBezTo>
                    <a:pt x="245299" y="153792"/>
                    <a:pt x="221445" y="146476"/>
                    <a:pt x="197526" y="148788"/>
                  </a:cubicBezTo>
                  <a:cubicBezTo>
                    <a:pt x="210896" y="145492"/>
                    <a:pt x="223876" y="140771"/>
                    <a:pt x="236240" y="134707"/>
                  </a:cubicBezTo>
                  <a:close/>
                  <a:moveTo>
                    <a:pt x="115416" y="239076"/>
                  </a:moveTo>
                  <a:cubicBezTo>
                    <a:pt x="115416" y="278563"/>
                    <a:pt x="140959" y="313514"/>
                    <a:pt x="178582" y="325506"/>
                  </a:cubicBezTo>
                  <a:cubicBezTo>
                    <a:pt x="164072" y="328260"/>
                    <a:pt x="148343" y="329760"/>
                    <a:pt x="131904" y="329760"/>
                  </a:cubicBezTo>
                  <a:cubicBezTo>
                    <a:pt x="59060" y="329760"/>
                    <a:pt x="0" y="300246"/>
                    <a:pt x="0" y="263808"/>
                  </a:cubicBezTo>
                  <a:lnTo>
                    <a:pt x="0" y="116290"/>
                  </a:lnTo>
                  <a:cubicBezTo>
                    <a:pt x="8334" y="123621"/>
                    <a:pt x="17604" y="129814"/>
                    <a:pt x="27568" y="134707"/>
                  </a:cubicBezTo>
                  <a:cubicBezTo>
                    <a:pt x="55565" y="148689"/>
                    <a:pt x="92465" y="156636"/>
                    <a:pt x="131904" y="156636"/>
                  </a:cubicBezTo>
                  <a:cubicBezTo>
                    <a:pt x="147700" y="156636"/>
                    <a:pt x="163099" y="155366"/>
                    <a:pt x="177691" y="152926"/>
                  </a:cubicBezTo>
                  <a:cubicBezTo>
                    <a:pt x="140521" y="165198"/>
                    <a:pt x="115413" y="199930"/>
                    <a:pt x="115416" y="239076"/>
                  </a:cubicBezTo>
                  <a:close/>
                  <a:moveTo>
                    <a:pt x="206100" y="313272"/>
                  </a:moveTo>
                  <a:cubicBezTo>
                    <a:pt x="221508" y="313295"/>
                    <a:pt x="236537" y="308497"/>
                    <a:pt x="249084" y="299554"/>
                  </a:cubicBezTo>
                  <a:lnTo>
                    <a:pt x="292167" y="342621"/>
                  </a:lnTo>
                  <a:cubicBezTo>
                    <a:pt x="296824" y="347617"/>
                    <a:pt x="304649" y="347894"/>
                    <a:pt x="309645" y="343237"/>
                  </a:cubicBezTo>
                  <a:cubicBezTo>
                    <a:pt x="314641" y="338581"/>
                    <a:pt x="314918" y="330758"/>
                    <a:pt x="310261" y="325760"/>
                  </a:cubicBezTo>
                  <a:cubicBezTo>
                    <a:pt x="310063" y="325547"/>
                    <a:pt x="309857" y="325341"/>
                    <a:pt x="309645" y="325143"/>
                  </a:cubicBezTo>
                  <a:lnTo>
                    <a:pt x="266578" y="282060"/>
                  </a:lnTo>
                  <a:cubicBezTo>
                    <a:pt x="290317" y="248660"/>
                    <a:pt x="282486" y="202339"/>
                    <a:pt x="249086" y="178600"/>
                  </a:cubicBezTo>
                  <a:cubicBezTo>
                    <a:pt x="215686" y="154860"/>
                    <a:pt x="169365" y="162692"/>
                    <a:pt x="145625" y="196092"/>
                  </a:cubicBezTo>
                  <a:cubicBezTo>
                    <a:pt x="121886" y="229492"/>
                    <a:pt x="129718" y="275813"/>
                    <a:pt x="163117" y="299552"/>
                  </a:cubicBezTo>
                  <a:cubicBezTo>
                    <a:pt x="175673" y="308477"/>
                    <a:pt x="190695" y="313272"/>
                    <a:pt x="206100" y="313272"/>
                  </a:cubicBezTo>
                  <a:close/>
                  <a:moveTo>
                    <a:pt x="206100" y="288540"/>
                  </a:moveTo>
                  <a:cubicBezTo>
                    <a:pt x="178781" y="288540"/>
                    <a:pt x="156636" y="266395"/>
                    <a:pt x="156636" y="239076"/>
                  </a:cubicBezTo>
                  <a:cubicBezTo>
                    <a:pt x="156636" y="211757"/>
                    <a:pt x="178781" y="189612"/>
                    <a:pt x="206100" y="189612"/>
                  </a:cubicBezTo>
                  <a:cubicBezTo>
                    <a:pt x="233419" y="189612"/>
                    <a:pt x="255564" y="211757"/>
                    <a:pt x="255564" y="239076"/>
                  </a:cubicBezTo>
                  <a:cubicBezTo>
                    <a:pt x="255564" y="266395"/>
                    <a:pt x="233419" y="288540"/>
                    <a:pt x="206100" y="288540"/>
                  </a:cubicBezTo>
                  <a:close/>
                </a:path>
              </a:pathLst>
            </a:custGeom>
            <a:grpFill/>
            <a:ln>
              <a:noFill/>
            </a:ln>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69540">
                      <a:srgbClr val="091F2C"/>
                    </a:gs>
                    <a:gs pos="41954">
                      <a:srgbClr val="091F2C"/>
                    </a:gs>
                  </a:gsLst>
                  <a:path path="circle">
                    <a:fillToRect l="100000" b="100000"/>
                  </a:path>
                </a:gradFill>
                <a:effectLst/>
                <a:uLnTx/>
                <a:uFillTx/>
                <a:latin typeface="Aptos" panose="020B0004020202020204" pitchFamily="34" charset="0"/>
                <a:ea typeface="+mn-ea"/>
                <a:cs typeface="Segoe UI" pitchFamily="34" charset="0"/>
              </a:endParaRPr>
            </a:p>
          </p:txBody>
        </p:sp>
      </p:grpSp>
      <p:pic>
        <p:nvPicPr>
          <p:cNvPr id="30" name="Picture 29" descr="OpenAI company logo">
            <a:extLst>
              <a:ext uri="{FF2B5EF4-FFF2-40B4-BE49-F238E27FC236}">
                <a16:creationId xmlns:a16="http://schemas.microsoft.com/office/drawing/2014/main" id="{A12F64AF-4BF3-98DE-2069-CA141314E511}"/>
              </a:ext>
            </a:extLst>
          </p:cNvPr>
          <p:cNvPicPr>
            <a:picLocks noChangeAspect="1"/>
          </p:cNvPicPr>
          <p:nvPr/>
        </p:nvPicPr>
        <p:blipFill>
          <a:blip r:embed="rId7">
            <a:extLst>
              <a:ext uri="{BEBA8EAE-BF5A-486C-A8C5-ECC9F3942E4B}">
                <a14:imgProps xmlns:a14="http://schemas.microsoft.com/office/drawing/2010/main">
                  <a14:imgLayer r:embed="rId8">
                    <a14:imgEffect>
                      <a14:saturation sat="400000"/>
                    </a14:imgEffect>
                    <a14:imgEffect>
                      <a14:brightnessContrast bright="-100000"/>
                    </a14:imgEffect>
                  </a14:imgLayer>
                </a14:imgProps>
              </a:ext>
            </a:extLst>
          </a:blip>
          <a:stretch>
            <a:fillRect/>
          </a:stretch>
        </p:blipFill>
        <p:spPr>
          <a:xfrm>
            <a:off x="1452880" y="5539167"/>
            <a:ext cx="1334876" cy="728995"/>
          </a:xfrm>
          <a:prstGeom prst="rect">
            <a:avLst/>
          </a:prstGeom>
        </p:spPr>
      </p:pic>
      <p:grpSp>
        <p:nvGrpSpPr>
          <p:cNvPr id="31" name="Group 30" descr="TomTom company logo">
            <a:extLst>
              <a:ext uri="{FF2B5EF4-FFF2-40B4-BE49-F238E27FC236}">
                <a16:creationId xmlns:a16="http://schemas.microsoft.com/office/drawing/2014/main" id="{4839B7CC-A2A8-4172-DEE4-7AA2EEE8139A}"/>
              </a:ext>
            </a:extLst>
          </p:cNvPr>
          <p:cNvGrpSpPr/>
          <p:nvPr/>
        </p:nvGrpSpPr>
        <p:grpSpPr>
          <a:xfrm>
            <a:off x="2922005" y="5743698"/>
            <a:ext cx="2206075" cy="375588"/>
            <a:chOff x="1947073" y="596900"/>
            <a:chExt cx="6929887" cy="1321998"/>
          </a:xfrm>
        </p:grpSpPr>
        <p:pic>
          <p:nvPicPr>
            <p:cNvPr id="32" name="Picture 31" descr="File:TomTom logo.svg - Wikimedia Commons">
              <a:extLst>
                <a:ext uri="{FF2B5EF4-FFF2-40B4-BE49-F238E27FC236}">
                  <a16:creationId xmlns:a16="http://schemas.microsoft.com/office/drawing/2014/main" id="{113686A4-9A40-4963-09B4-4E9181EFCD2A}"/>
                </a:ext>
              </a:extLst>
            </p:cNvPr>
            <p:cNvPicPr>
              <a:picLocks noChangeAspect="1"/>
            </p:cNvPicPr>
            <p:nvPr/>
          </p:nvPicPr>
          <p:blipFill rotWithShape="1">
            <a:blip r:embed="rId9">
              <a:duotone>
                <a:prstClr val="black"/>
                <a:schemeClr val="accent1">
                  <a:tint val="45000"/>
                  <a:satMod val="400000"/>
                </a:schemeClr>
              </a:duotone>
              <a:extLst>
                <a:ext uri="{BEBA8EAE-BF5A-486C-A8C5-ECC9F3942E4B}">
                  <a14:imgProps xmlns:a14="http://schemas.microsoft.com/office/drawing/2010/main">
                    <a14:imgLayer r:embed="rId10">
                      <a14:imgEffect>
                        <a14:sharpenSoften amount="6000"/>
                      </a14:imgEffect>
                      <a14:imgEffect>
                        <a14:colorTemperature colorTemp="10719"/>
                      </a14:imgEffect>
                      <a14:imgEffect>
                        <a14:brightnessContrast bright="-100000"/>
                      </a14:imgEffect>
                    </a14:imgLayer>
                  </a14:imgProps>
                </a:ext>
              </a:extLst>
            </a:blip>
            <a:srcRect l="16254"/>
            <a:stretch/>
          </p:blipFill>
          <p:spPr>
            <a:xfrm>
              <a:off x="3073400" y="596900"/>
              <a:ext cx="5803560" cy="1321998"/>
            </a:xfrm>
            <a:prstGeom prst="rect">
              <a:avLst/>
            </a:prstGeom>
          </p:spPr>
        </p:pic>
        <p:pic>
          <p:nvPicPr>
            <p:cNvPr id="33" name="Picture 32" descr="File:TomTom logo.svg - Wikimedia Commons">
              <a:extLst>
                <a:ext uri="{FF2B5EF4-FFF2-40B4-BE49-F238E27FC236}">
                  <a16:creationId xmlns:a16="http://schemas.microsoft.com/office/drawing/2014/main" id="{035E2929-7C25-D50D-D862-79D34CD1B668}"/>
                </a:ext>
              </a:extLst>
            </p:cNvPr>
            <p:cNvPicPr>
              <a:picLocks noChangeAspect="1"/>
            </p:cNvPicPr>
            <p:nvPr/>
          </p:nvPicPr>
          <p:blipFill rotWithShape="1">
            <a:blip r:embed="rId11"/>
            <a:srcRect r="83747"/>
            <a:stretch/>
          </p:blipFill>
          <p:spPr>
            <a:xfrm>
              <a:off x="1947073" y="596900"/>
              <a:ext cx="1126327" cy="1321998"/>
            </a:xfrm>
            <a:prstGeom prst="rect">
              <a:avLst/>
            </a:prstGeom>
          </p:spPr>
        </p:pic>
      </p:grpSp>
      <p:pic>
        <p:nvPicPr>
          <p:cNvPr id="1026" name="Picture 2" descr="KPMG company logo">
            <a:extLst>
              <a:ext uri="{FF2B5EF4-FFF2-40B4-BE49-F238E27FC236}">
                <a16:creationId xmlns:a16="http://schemas.microsoft.com/office/drawing/2014/main" id="{976544C1-1C71-0DD5-01E2-569B869BF967}"/>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63000"/>
                    </a14:imgEffect>
                  </a14:imgLayer>
                </a14:imgProps>
              </a:ext>
              <a:ext uri="{28A0092B-C50C-407E-A947-70E740481C1C}">
                <a14:useLocalDpi xmlns:a14="http://schemas.microsoft.com/office/drawing/2010/main" val="0"/>
              </a:ext>
            </a:extLst>
          </a:blip>
          <a:srcRect/>
          <a:stretch>
            <a:fillRect/>
          </a:stretch>
        </p:blipFill>
        <p:spPr bwMode="auto">
          <a:xfrm>
            <a:off x="5522586" y="5635910"/>
            <a:ext cx="1324601"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8661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D01B4B8-CD4D-5FA2-BBE7-614BB78BF5CE}"/>
              </a:ext>
              <a:ext uri="{C183D7F6-B498-43B3-948B-1728B52AA6E4}">
                <adec:decorative xmlns:adec="http://schemas.microsoft.com/office/drawing/2017/decorative" val="1"/>
              </a:ext>
            </a:extLst>
          </p:cNvPr>
          <p:cNvSpPr/>
          <p:nvPr/>
        </p:nvSpPr>
        <p:spPr bwMode="auto">
          <a:xfrm>
            <a:off x="6096000" y="0"/>
            <a:ext cx="6096000" cy="6858000"/>
          </a:xfrm>
          <a:prstGeom prst="rect">
            <a:avLst/>
          </a:prstGeom>
          <a:solidFill>
            <a:srgbClr val="00071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pic>
        <p:nvPicPr>
          <p:cNvPr id="2" name="Picture 1">
            <a:extLst>
              <a:ext uri="{FF2B5EF4-FFF2-40B4-BE49-F238E27FC236}">
                <a16:creationId xmlns:a16="http://schemas.microsoft.com/office/drawing/2014/main" id="{784A23BE-5631-236D-9AF8-348769A14B14}"/>
              </a:ext>
              <a:ext uri="{C183D7F6-B498-43B3-948B-1728B52AA6E4}">
                <adec:decorative xmlns:adec="http://schemas.microsoft.com/office/drawing/2017/decorative" val="1"/>
              </a:ext>
            </a:extLst>
          </p:cNvPr>
          <p:cNvPicPr>
            <a:picLocks noChangeAspect="1"/>
          </p:cNvPicPr>
          <p:nvPr/>
        </p:nvPicPr>
        <p:blipFill>
          <a:blip r:embed="rId3" cstate="print">
            <a:alphaModFix amt="68000"/>
            <a:extLst>
              <a:ext uri="{28A0092B-C50C-407E-A947-70E740481C1C}">
                <a14:useLocalDpi xmlns:a14="http://schemas.microsoft.com/office/drawing/2010/main"/>
              </a:ext>
            </a:extLst>
          </a:blip>
          <a:srcRect/>
          <a:stretch/>
        </p:blipFill>
        <p:spPr>
          <a:xfrm>
            <a:off x="-2" y="3246475"/>
            <a:ext cx="6096001" cy="3611525"/>
          </a:xfrm>
          <a:prstGeom prst="rect">
            <a:avLst/>
          </a:prstGeom>
        </p:spPr>
      </p:pic>
      <p:sp>
        <p:nvSpPr>
          <p:cNvPr id="3" name="Rectangle 2">
            <a:extLst>
              <a:ext uri="{FF2B5EF4-FFF2-40B4-BE49-F238E27FC236}">
                <a16:creationId xmlns:a16="http://schemas.microsoft.com/office/drawing/2014/main" id="{EEEF3B5D-2589-4D7A-F35A-E1DDCDF1A60B}"/>
              </a:ext>
              <a:ext uri="{C183D7F6-B498-43B3-948B-1728B52AA6E4}">
                <adec:decorative xmlns:adec="http://schemas.microsoft.com/office/drawing/2017/decorative" val="1"/>
              </a:ext>
            </a:extLst>
          </p:cNvPr>
          <p:cNvSpPr/>
          <p:nvPr/>
        </p:nvSpPr>
        <p:spPr bwMode="auto">
          <a:xfrm>
            <a:off x="-1" y="2186119"/>
            <a:ext cx="6096000" cy="3179779"/>
          </a:xfrm>
          <a:prstGeom prst="rect">
            <a:avLst/>
          </a:prstGeom>
          <a:gradFill flip="none" rotWithShape="1">
            <a:gsLst>
              <a:gs pos="63000">
                <a:schemeClr val="bg1"/>
              </a:gs>
              <a:gs pos="13000">
                <a:schemeClr val="bg1">
                  <a:alpha val="0"/>
                </a:schemeClr>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F0CAFB96-A467-8825-3C97-C1A18F34F17E}"/>
              </a:ext>
            </a:extLst>
          </p:cNvPr>
          <p:cNvSpPr>
            <a:spLocks noGrp="1"/>
          </p:cNvSpPr>
          <p:nvPr>
            <p:ph type="body" sz="quarter" idx="10"/>
          </p:nvPr>
        </p:nvSpPr>
        <p:spPr>
          <a:xfrm>
            <a:off x="588963" y="1922587"/>
            <a:ext cx="4899025" cy="830997"/>
          </a:xfrm>
        </p:spPr>
        <p:txBody>
          <a:bodyPr/>
          <a:lstStyle/>
          <a:p>
            <a:r>
              <a:rPr lang="en-US" sz="1800"/>
              <a:t>Open AI stores ChatGPT conversations and all other user interactions in Azure Cosmos DB,</a:t>
            </a:r>
            <a:br>
              <a:rPr lang="en-US" sz="1800"/>
            </a:br>
            <a:r>
              <a:rPr lang="en-US" sz="1800"/>
              <a:t>40+ workloads </a:t>
            </a:r>
          </a:p>
        </p:txBody>
      </p:sp>
      <p:sp>
        <p:nvSpPr>
          <p:cNvPr id="6" name="Title 6">
            <a:extLst>
              <a:ext uri="{FF2B5EF4-FFF2-40B4-BE49-F238E27FC236}">
                <a16:creationId xmlns:a16="http://schemas.microsoft.com/office/drawing/2014/main" id="{17A0342E-8897-203A-3E35-8D948395A45D}"/>
              </a:ext>
            </a:extLst>
          </p:cNvPr>
          <p:cNvSpPr txBox="1">
            <a:spLocks noGrp="1"/>
          </p:cNvSpPr>
          <p:nvPr>
            <p:ph type="title"/>
          </p:nvPr>
        </p:nvSpPr>
        <p:spPr>
          <a:xfrm>
            <a:off x="588963" y="585153"/>
            <a:ext cx="5010150" cy="1108075"/>
          </a:xfr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lvl1pPr algn="l" defTabSz="932742" rtl="0" eaLnBrk="1" latinLnBrk="0" hangingPunct="1">
              <a:lnSpc>
                <a:spcPct val="100000"/>
              </a:lnSpc>
              <a:spcBef>
                <a:spcPct val="0"/>
              </a:spcBef>
              <a:buNone/>
              <a:defRPr lang="en-US" sz="3600" b="0" kern="1200" cap="none" spc="-50" baseline="0" dirty="0">
                <a:ln w="3175">
                  <a:noFill/>
                </a:ln>
                <a:gradFill>
                  <a:gsLst>
                    <a:gs pos="0">
                      <a:srgbClr val="50E6FF"/>
                    </a:gs>
                    <a:gs pos="100000">
                      <a:srgbClr val="D59DFF"/>
                    </a:gs>
                  </a:gsLst>
                  <a:lin ang="2400000" scaled="0"/>
                </a:gradFill>
                <a:effectLst/>
                <a:latin typeface="Segoe UI Semibold" panose="020B0702040204020203" pitchFamily="34" charset="0"/>
                <a:ea typeface="+mn-ea"/>
                <a:cs typeface="Segoe UI Semibold" panose="020B0702040204020203" pitchFamily="34" charset="0"/>
              </a:defRPr>
            </a:lvl1pPr>
          </a:lstStyle>
          <a:p>
            <a:pPr lvl="0"/>
            <a:r>
              <a:rPr lang="en-US" sz="3200">
                <a:ln w="3175">
                  <a:noFill/>
                </a:ln>
                <a:solidFill>
                  <a:srgbClr val="0078D4"/>
                </a:solidFill>
                <a:latin typeface="+mj-lt"/>
                <a:cs typeface="Segoe UI" panose="020B0502040204020203" pitchFamily="34" charset="0"/>
              </a:rPr>
              <a:t>ChatGPT scales with Azure Cosmos DB</a:t>
            </a:r>
            <a:endParaRPr lang="en-US" sz="3200" noProof="0">
              <a:solidFill>
                <a:srgbClr val="0078D4"/>
              </a:solidFill>
              <a:latin typeface="Aptos" panose="020B0004020202020204" pitchFamily="34" charset="0"/>
            </a:endParaRPr>
          </a:p>
        </p:txBody>
      </p:sp>
      <p:pic>
        <p:nvPicPr>
          <p:cNvPr id="7" name="Picture 2">
            <a:extLst>
              <a:ext uri="{FF2B5EF4-FFF2-40B4-BE49-F238E27FC236}">
                <a16:creationId xmlns:a16="http://schemas.microsoft.com/office/drawing/2014/main" id="{E81FB96B-7359-B55D-7257-B2D85C2A8D44}"/>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592889" y="529590"/>
            <a:ext cx="676275"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4">
            <a:extLst>
              <a:ext uri="{FF2B5EF4-FFF2-40B4-BE49-F238E27FC236}">
                <a16:creationId xmlns:a16="http://schemas.microsoft.com/office/drawing/2014/main" id="{C37C1492-6938-3902-518C-76FEBD517F67}"/>
              </a:ext>
              <a:ext uri="{C183D7F6-B498-43B3-948B-1728B52AA6E4}">
                <adec:decorative xmlns:adec="http://schemas.microsoft.com/office/drawing/2017/decorative" val="0"/>
              </a:ext>
            </a:extLst>
          </p:cNvPr>
          <p:cNvSpPr txBox="1">
            <a:spLocks/>
          </p:cNvSpPr>
          <p:nvPr/>
        </p:nvSpPr>
        <p:spPr>
          <a:xfrm>
            <a:off x="7450145" y="618947"/>
            <a:ext cx="1986441" cy="430887"/>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2800" b="0" i="0" u="none" strike="noStrike" kern="0" cap="none" spc="0" normalizeH="0" baseline="0" noProof="0">
                <a:ln>
                  <a:noFill/>
                </a:ln>
                <a:solidFill>
                  <a:prstClr val="white"/>
                </a:solidFill>
                <a:effectLst/>
                <a:uLnTx/>
                <a:uFillTx/>
                <a:latin typeface="+mj-lt"/>
                <a:cs typeface="Segoe UI" panose="020B0502040204020203" pitchFamily="34" charset="0"/>
              </a:rPr>
              <a:t>OpenAI</a:t>
            </a:r>
            <a:endParaRPr kumimoji="0" lang="en-US" sz="2800" b="0" i="0" u="none" strike="noStrike" kern="1200" cap="none" spc="0" normalizeH="0" baseline="0" noProof="0">
              <a:ln>
                <a:noFill/>
              </a:ln>
              <a:solidFill>
                <a:prstClr val="white"/>
              </a:solidFill>
              <a:effectLst/>
              <a:uLnTx/>
              <a:uFillTx/>
              <a:latin typeface="+mj-lt"/>
              <a:cs typeface="Segoe UI" panose="020B0502040204020203" pitchFamily="34" charset="0"/>
            </a:endParaRPr>
          </a:p>
        </p:txBody>
      </p:sp>
      <p:sp>
        <p:nvSpPr>
          <p:cNvPr id="14" name="Text Placeholder 10">
            <a:extLst>
              <a:ext uri="{FF2B5EF4-FFF2-40B4-BE49-F238E27FC236}">
                <a16:creationId xmlns:a16="http://schemas.microsoft.com/office/drawing/2014/main" id="{6C1AA9F7-5B33-AF3D-3940-1DBE20726F75}"/>
              </a:ext>
            </a:extLst>
          </p:cNvPr>
          <p:cNvSpPr txBox="1">
            <a:spLocks/>
          </p:cNvSpPr>
          <p:nvPr/>
        </p:nvSpPr>
        <p:spPr>
          <a:xfrm>
            <a:off x="6592888" y="1496320"/>
            <a:ext cx="5187985" cy="3671261"/>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1" i="0" u="none" strike="noStrike" kern="1200" cap="none" spc="0" normalizeH="0" baseline="0" noProof="0">
                <a:ln>
                  <a:noFill/>
                </a:ln>
                <a:solidFill>
                  <a:schemeClr val="accent3">
                    <a:lumMod val="40000"/>
                    <a:lumOff val="60000"/>
                  </a:schemeClr>
                </a:solidFill>
                <a:effectLst/>
                <a:uLnTx/>
                <a:uFillTx/>
                <a:latin typeface="+mn-lt"/>
              </a:rPr>
              <a:t>Challenge</a:t>
            </a:r>
          </a:p>
          <a:p>
            <a:pPr marL="228600" marR="0" lvl="0" indent="-228600" algn="l" defTabSz="932742" rtl="0" eaLnBrk="1" fontAlgn="auto" latinLnBrk="0" hangingPunct="1">
              <a:lnSpc>
                <a:spcPct val="114000"/>
              </a:lnSpc>
              <a:spcBef>
                <a:spcPts val="0"/>
              </a:spcBef>
              <a:spcAft>
                <a:spcPts val="1200"/>
              </a:spcAft>
              <a:buClr>
                <a:prstClr val="white"/>
              </a:buClr>
              <a:buSzPct val="100000"/>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mn-lt"/>
              </a:rPr>
              <a:t>Meet incredible demand from traffic spikes, without having to worry about database operations</a:t>
            </a:r>
            <a:endParaRPr kumimoji="0" lang="en-US" sz="2000" b="0" i="0" u="none" strike="noStrike" kern="1200" cap="none" spc="0" normalizeH="0" baseline="0" noProof="0">
              <a:ln>
                <a:noFill/>
              </a:ln>
              <a:solidFill>
                <a:prstClr val="white"/>
              </a:solidFill>
              <a:effectLst/>
              <a:uLnTx/>
              <a:uFillTx/>
              <a:latin typeface="+mn-lt"/>
            </a:endParaRPr>
          </a:p>
          <a:p>
            <a:pPr marL="0" marR="0" lvl="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2000" b="1" i="0" u="none" strike="noStrike" kern="1200" cap="none" spc="0" normalizeH="0" baseline="0" noProof="0">
                <a:ln>
                  <a:noFill/>
                </a:ln>
                <a:solidFill>
                  <a:schemeClr val="accent3">
                    <a:lumMod val="40000"/>
                    <a:lumOff val="60000"/>
                  </a:schemeClr>
                </a:solidFill>
                <a:effectLst/>
                <a:uLnTx/>
                <a:uFillTx/>
                <a:latin typeface="+mn-lt"/>
              </a:rPr>
              <a:t>Outcomes</a:t>
            </a:r>
          </a:p>
          <a:p>
            <a:pPr marL="228600" marR="0" lvl="0" indent="-228600" algn="l" defTabSz="932742" rtl="0" eaLnBrk="1" fontAlgn="auto" latinLnBrk="0" hangingPunct="1">
              <a:lnSpc>
                <a:spcPct val="114000"/>
              </a:lnSpc>
              <a:spcBef>
                <a:spcPts val="0"/>
              </a:spcBef>
              <a:spcAft>
                <a:spcPts val="1200"/>
              </a:spcAft>
              <a:buClr>
                <a:prstClr val="white"/>
              </a:buClr>
              <a:buSzPct val="100000"/>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mn-lt"/>
              </a:rPr>
              <a:t>Rapidly and seamlessly scaled as service grew, with zero downtime</a:t>
            </a:r>
          </a:p>
          <a:p>
            <a:pPr marL="228600" marR="0" lvl="0" indent="-228600" algn="l" defTabSz="932742" rtl="0" eaLnBrk="1" fontAlgn="auto" latinLnBrk="0" hangingPunct="1">
              <a:lnSpc>
                <a:spcPct val="114000"/>
              </a:lnSpc>
              <a:spcBef>
                <a:spcPts val="0"/>
              </a:spcBef>
              <a:spcAft>
                <a:spcPts val="1200"/>
              </a:spcAft>
              <a:buClr>
                <a:prstClr val="white"/>
              </a:buClr>
              <a:buSzPct val="100000"/>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mn-lt"/>
              </a:rPr>
              <a:t>Able to iterate fast on data shapes thanks to </a:t>
            </a:r>
            <a:r>
              <a:rPr kumimoji="0" lang="en-US" sz="1600" b="0" i="0" u="none" strike="noStrike" kern="1200" cap="none" spc="0" normalizeH="0" baseline="0" noProof="0" err="1">
                <a:ln>
                  <a:noFill/>
                </a:ln>
                <a:solidFill>
                  <a:prstClr val="white"/>
                </a:solidFill>
                <a:effectLst/>
                <a:uLnTx/>
                <a:uFillTx/>
                <a:latin typeface="+mn-lt"/>
              </a:rPr>
              <a:t>schemaless</a:t>
            </a:r>
            <a:r>
              <a:rPr kumimoji="0" lang="en-US" sz="1600" b="0" i="0" u="none" strike="noStrike" kern="1200" cap="none" spc="0" normalizeH="0" baseline="0" noProof="0">
                <a:ln>
                  <a:noFill/>
                </a:ln>
                <a:solidFill>
                  <a:prstClr val="white"/>
                </a:solidFill>
                <a:effectLst/>
                <a:uLnTx/>
                <a:uFillTx/>
                <a:latin typeface="+mn-lt"/>
              </a:rPr>
              <a:t> flexibility</a:t>
            </a:r>
          </a:p>
          <a:p>
            <a:pPr marL="228600" marR="0" lvl="0" indent="-228600" algn="l" defTabSz="932742" rtl="0" eaLnBrk="1" fontAlgn="auto" latinLnBrk="0" hangingPunct="1">
              <a:lnSpc>
                <a:spcPct val="114000"/>
              </a:lnSpc>
              <a:spcBef>
                <a:spcPts val="0"/>
              </a:spcBef>
              <a:spcAft>
                <a:spcPts val="1200"/>
              </a:spcAft>
              <a:buClr>
                <a:prstClr val="white"/>
              </a:buClr>
              <a:buSzPct val="100000"/>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mn-lt"/>
              </a:rPr>
              <a:t>Maintained high performance and availability</a:t>
            </a:r>
          </a:p>
          <a:p>
            <a:pPr marL="0" marR="0" lvl="0" indent="0" algn="l" defTabSz="932742" rtl="0" eaLnBrk="1" fontAlgn="auto" latinLnBrk="0" hangingPunct="1">
              <a:lnSpc>
                <a:spcPct val="114000"/>
              </a:lnSpc>
              <a:spcBef>
                <a:spcPts val="0"/>
              </a:spcBef>
              <a:spcAft>
                <a:spcPts val="1200"/>
              </a:spcAft>
              <a:buClrTx/>
              <a:buSzPct val="90000"/>
              <a:buFont typeface="Wingdings" panose="05000000000000000000" pitchFamily="2" charset="2"/>
              <a:buNone/>
              <a:tabLst/>
              <a:defRPr/>
            </a:pPr>
            <a:r>
              <a:rPr kumimoji="0" lang="en-US" sz="2000" b="1" i="0" u="none" strike="noStrike" kern="1200" cap="none" spc="0" normalizeH="0" baseline="0" noProof="0">
                <a:ln>
                  <a:noFill/>
                </a:ln>
                <a:solidFill>
                  <a:schemeClr val="accent3">
                    <a:lumMod val="40000"/>
                    <a:lumOff val="60000"/>
                  </a:schemeClr>
                </a:solidFill>
                <a:effectLst/>
                <a:uLnTx/>
                <a:uFillTx/>
                <a:latin typeface="+mn-lt"/>
              </a:rPr>
              <a:t>Key Azure products used</a:t>
            </a:r>
          </a:p>
        </p:txBody>
      </p:sp>
      <p:pic>
        <p:nvPicPr>
          <p:cNvPr id="20" name="Graphic 19">
            <a:extLst>
              <a:ext uri="{FF2B5EF4-FFF2-40B4-BE49-F238E27FC236}">
                <a16:creationId xmlns:a16="http://schemas.microsoft.com/office/drawing/2014/main" id="{2DB84EA7-3AF5-C507-07EB-2862A494DB09}"/>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p:blipFill>
        <p:spPr>
          <a:xfrm>
            <a:off x="6814276" y="5505420"/>
            <a:ext cx="528591" cy="548640"/>
          </a:xfrm>
          <a:prstGeom prst="rect">
            <a:avLst/>
          </a:prstGeom>
          <a:effectLst/>
        </p:spPr>
      </p:pic>
      <p:sp>
        <p:nvSpPr>
          <p:cNvPr id="21" name="TextBox 20">
            <a:extLst>
              <a:ext uri="{FF2B5EF4-FFF2-40B4-BE49-F238E27FC236}">
                <a16:creationId xmlns:a16="http://schemas.microsoft.com/office/drawing/2014/main" id="{6D32D7D6-1436-B5F3-AE8C-FB280E7A4B13}"/>
              </a:ext>
              <a:ext uri="{C183D7F6-B498-43B3-948B-1728B52AA6E4}">
                <adec:decorative xmlns:adec="http://schemas.microsoft.com/office/drawing/2017/decorative" val="0"/>
              </a:ext>
            </a:extLst>
          </p:cNvPr>
          <p:cNvSpPr txBox="1"/>
          <p:nvPr/>
        </p:nvSpPr>
        <p:spPr>
          <a:xfrm>
            <a:off x="6414911" y="6195431"/>
            <a:ext cx="1327319" cy="332399"/>
          </a:xfrm>
          <a:prstGeom prst="rect">
            <a:avLst/>
          </a:prstGeom>
          <a:noFill/>
        </p:spPr>
        <p:txBody>
          <a:bodyPr wrap="square" lIns="0" tIns="0" rIns="0" bIns="0">
            <a:spAutoFit/>
          </a:bodyPr>
          <a:lstStyle/>
          <a:p>
            <a:pPr marL="0" marR="0" lvl="0" indent="0" algn="ctr" defTabSz="932472" rtl="0" eaLnBrk="1" fontAlgn="base" latinLnBrk="0" hangingPunct="1">
              <a:lnSpc>
                <a:spcPct val="90000"/>
              </a:lnSpc>
              <a:spcBef>
                <a:spcPts val="600"/>
              </a:spcBef>
              <a:spcAft>
                <a:spcPct val="0"/>
              </a:spcAft>
              <a:buClrTx/>
              <a:buSzTx/>
              <a:buFontTx/>
              <a:buNone/>
              <a:tabLst/>
              <a:defRPr/>
            </a:pPr>
            <a:r>
              <a:rPr kumimoji="0" lang="en-US" sz="1200" b="0" i="0" u="none" strike="noStrike" kern="1200" cap="none" spc="-40" normalizeH="0" baseline="0" noProof="0">
                <a:ln>
                  <a:noFill/>
                </a:ln>
                <a:solidFill>
                  <a:prstClr val="white"/>
                </a:solidFill>
                <a:effectLst/>
                <a:uLnTx/>
                <a:uFillTx/>
              </a:rPr>
              <a:t>Azure</a:t>
            </a:r>
            <a:br>
              <a:rPr kumimoji="0" lang="en-US" sz="1200" b="0" i="0" u="none" strike="noStrike" kern="1200" cap="none" spc="-40" normalizeH="0" baseline="0" noProof="0">
                <a:ln>
                  <a:noFill/>
                </a:ln>
                <a:solidFill>
                  <a:prstClr val="white"/>
                </a:solidFill>
                <a:effectLst/>
                <a:uLnTx/>
                <a:uFillTx/>
              </a:rPr>
            </a:br>
            <a:r>
              <a:rPr kumimoji="0" lang="en-US" sz="1200" b="0" i="0" u="none" strike="noStrike" kern="1200" cap="none" spc="-40" normalizeH="0" baseline="0" noProof="0">
                <a:ln>
                  <a:noFill/>
                </a:ln>
                <a:solidFill>
                  <a:prstClr val="white"/>
                </a:solidFill>
                <a:effectLst/>
                <a:uLnTx/>
                <a:uFillTx/>
              </a:rPr>
              <a:t>Cosmos DB</a:t>
            </a:r>
          </a:p>
        </p:txBody>
      </p:sp>
      <p:pic>
        <p:nvPicPr>
          <p:cNvPr id="23" name="Graphic 22">
            <a:extLst>
              <a:ext uri="{FF2B5EF4-FFF2-40B4-BE49-F238E27FC236}">
                <a16:creationId xmlns:a16="http://schemas.microsoft.com/office/drawing/2014/main" id="{4E0BB014-3B2F-E0E7-1CAA-5ED36D183081}"/>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8236762" y="5505420"/>
            <a:ext cx="561990" cy="548640"/>
          </a:xfrm>
          <a:prstGeom prst="rect">
            <a:avLst/>
          </a:prstGeom>
          <a:effectLst/>
        </p:spPr>
      </p:pic>
      <p:sp>
        <p:nvSpPr>
          <p:cNvPr id="24" name="TextBox 23">
            <a:extLst>
              <a:ext uri="{FF2B5EF4-FFF2-40B4-BE49-F238E27FC236}">
                <a16:creationId xmlns:a16="http://schemas.microsoft.com/office/drawing/2014/main" id="{BD3FB93A-C6AA-2E62-A418-163B9676B223}"/>
              </a:ext>
            </a:extLst>
          </p:cNvPr>
          <p:cNvSpPr txBox="1"/>
          <p:nvPr/>
        </p:nvSpPr>
        <p:spPr>
          <a:xfrm>
            <a:off x="7804142" y="6195431"/>
            <a:ext cx="1427229" cy="332399"/>
          </a:xfrm>
          <a:prstGeom prst="rect">
            <a:avLst/>
          </a:prstGeom>
          <a:noFill/>
        </p:spPr>
        <p:txBody>
          <a:bodyPr wrap="square" lIns="0" tIns="0" rIns="0" bIns="0">
            <a:spAutoFit/>
          </a:bodyPr>
          <a:lstStyle/>
          <a:p>
            <a:pPr marL="0" marR="0" lvl="0" indent="0" algn="ctr" defTabSz="932472" rtl="0" eaLnBrk="1" fontAlgn="base" latinLnBrk="0" hangingPunct="1">
              <a:lnSpc>
                <a:spcPct val="90000"/>
              </a:lnSpc>
              <a:spcBef>
                <a:spcPts val="600"/>
              </a:spcBef>
              <a:spcAft>
                <a:spcPct val="0"/>
              </a:spcAft>
              <a:buClrTx/>
              <a:buSzTx/>
              <a:buFontTx/>
              <a:buNone/>
              <a:tabLst/>
              <a:defRPr/>
            </a:pPr>
            <a:r>
              <a:rPr kumimoji="0" lang="en-US" sz="1200" b="0" i="0" u="none" strike="noStrike" kern="1200" cap="none" spc="-40" normalizeH="0" baseline="0" noProof="0">
                <a:ln>
                  <a:noFill/>
                </a:ln>
                <a:solidFill>
                  <a:prstClr val="white"/>
                </a:solidFill>
                <a:effectLst/>
                <a:uLnTx/>
                <a:uFillTx/>
              </a:rPr>
              <a:t>Azure</a:t>
            </a:r>
            <a:br>
              <a:rPr kumimoji="0" lang="en-US" sz="1200" b="0" i="0" u="none" strike="noStrike" kern="1200" cap="none" spc="-40" normalizeH="0" baseline="0" noProof="0">
                <a:ln>
                  <a:noFill/>
                </a:ln>
                <a:solidFill>
                  <a:prstClr val="white"/>
                </a:solidFill>
                <a:effectLst/>
                <a:uLnTx/>
                <a:uFillTx/>
              </a:rPr>
            </a:br>
            <a:r>
              <a:rPr kumimoji="0" lang="en-US" sz="1200" b="0" i="0" u="none" strike="noStrike" kern="1200" cap="none" spc="-40" normalizeH="0" baseline="0" noProof="0">
                <a:ln>
                  <a:noFill/>
                </a:ln>
                <a:solidFill>
                  <a:prstClr val="white"/>
                </a:solidFill>
                <a:effectLst/>
                <a:uLnTx/>
                <a:uFillTx/>
              </a:rPr>
              <a:t>Kubernetes Service</a:t>
            </a:r>
          </a:p>
        </p:txBody>
      </p:sp>
      <p:pic>
        <p:nvPicPr>
          <p:cNvPr id="1026" name="Picture 2">
            <a:extLst>
              <a:ext uri="{FF2B5EF4-FFF2-40B4-BE49-F238E27FC236}">
                <a16:creationId xmlns:a16="http://schemas.microsoft.com/office/drawing/2014/main" id="{34D67F37-E89D-D9B9-13A0-8C1851667C48}"/>
              </a:ext>
              <a:ext uri="{C183D7F6-B498-43B3-948B-1728B52AA6E4}">
                <adec:decorative xmlns:adec="http://schemas.microsoft.com/office/drawing/2017/decorative" val="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93284" y="5385109"/>
            <a:ext cx="1503355" cy="7892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85D6CA-89DC-7684-B88D-93AB3A55279E}"/>
              </a:ext>
            </a:extLst>
          </p:cNvPr>
          <p:cNvSpPr txBox="1"/>
          <p:nvPr/>
        </p:nvSpPr>
        <p:spPr>
          <a:xfrm>
            <a:off x="9293284" y="6194317"/>
            <a:ext cx="1427229" cy="332399"/>
          </a:xfrm>
          <a:prstGeom prst="rect">
            <a:avLst/>
          </a:prstGeom>
          <a:noFill/>
        </p:spPr>
        <p:txBody>
          <a:bodyPr wrap="square" lIns="0" tIns="0" rIns="0" bIns="0">
            <a:spAutoFit/>
          </a:bodyPr>
          <a:lstStyle/>
          <a:p>
            <a:pPr marL="0" marR="0" lvl="0" indent="0" algn="ctr" defTabSz="932472" rtl="0" eaLnBrk="1" fontAlgn="base" latinLnBrk="0" hangingPunct="1">
              <a:lnSpc>
                <a:spcPct val="90000"/>
              </a:lnSpc>
              <a:spcBef>
                <a:spcPts val="600"/>
              </a:spcBef>
              <a:spcAft>
                <a:spcPct val="0"/>
              </a:spcAft>
              <a:buClrTx/>
              <a:buSzTx/>
              <a:buFontTx/>
              <a:buNone/>
              <a:tabLst/>
              <a:defRPr/>
            </a:pPr>
            <a:r>
              <a:rPr kumimoji="0" lang="en-US" sz="1200" b="0" i="0" u="none" strike="noStrike" kern="1200" cap="none" spc="-40" normalizeH="0" baseline="0" noProof="0">
                <a:ln>
                  <a:noFill/>
                </a:ln>
                <a:solidFill>
                  <a:prstClr val="white"/>
                </a:solidFill>
                <a:effectLst/>
                <a:uLnTx/>
                <a:uFillTx/>
              </a:rPr>
              <a:t>Azure </a:t>
            </a:r>
            <a:br>
              <a:rPr kumimoji="0" lang="en-US" sz="1200" b="0" i="0" u="none" strike="noStrike" kern="1200" cap="none" spc="-40" normalizeH="0" baseline="0" noProof="0">
                <a:ln>
                  <a:noFill/>
                </a:ln>
                <a:solidFill>
                  <a:prstClr val="white"/>
                </a:solidFill>
                <a:effectLst/>
                <a:uLnTx/>
                <a:uFillTx/>
              </a:rPr>
            </a:br>
            <a:r>
              <a:rPr kumimoji="0" lang="en-US" sz="1200" b="0" i="0" u="none" strike="noStrike" kern="1200" cap="none" spc="-40" normalizeH="0" baseline="0" noProof="0">
                <a:ln>
                  <a:noFill/>
                </a:ln>
                <a:solidFill>
                  <a:prstClr val="white"/>
                </a:solidFill>
                <a:effectLst/>
                <a:uLnTx/>
                <a:uFillTx/>
              </a:rPr>
              <a:t>AI Search</a:t>
            </a:r>
          </a:p>
        </p:txBody>
      </p:sp>
    </p:spTree>
    <p:extLst>
      <p:ext uri="{BB962C8B-B14F-4D97-AF65-F5344CB8AC3E}">
        <p14:creationId xmlns:p14="http://schemas.microsoft.com/office/powerpoint/2010/main" val="3167864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DE1AD-827F-9045-5257-D718BEDBB4B2}"/>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2295E134-EB15-2A64-D225-808EDD8896C7}"/>
              </a:ext>
            </a:extLst>
          </p:cNvPr>
          <p:cNvSpPr>
            <a:spLocks noGrp="1"/>
          </p:cNvSpPr>
          <p:nvPr>
            <p:ph type="title"/>
          </p:nvPr>
        </p:nvSpPr>
        <p:spPr>
          <a:xfrm>
            <a:off x="588263" y="457200"/>
            <a:ext cx="11018520" cy="553998"/>
          </a:xfrm>
        </p:spPr>
        <p:txBody>
          <a:bodyPr/>
          <a:lstStyle/>
          <a:p>
            <a:pPr algn="ctr"/>
            <a:r>
              <a:rPr lang="en-US" err="1">
                <a:solidFill>
                  <a:srgbClr val="0078D4"/>
                </a:solidFill>
                <a:latin typeface="+mj-lt"/>
              </a:rPr>
              <a:t>GenAI</a:t>
            </a:r>
            <a:r>
              <a:rPr lang="en-US">
                <a:solidFill>
                  <a:srgbClr val="0078D4"/>
                </a:solidFill>
                <a:latin typeface="+mj-lt"/>
              </a:rPr>
              <a:t> use cases</a:t>
            </a:r>
            <a:r>
              <a:rPr lang="en-US">
                <a:ln w="3175">
                  <a:noFill/>
                </a:ln>
                <a:solidFill>
                  <a:srgbClr val="0078D4"/>
                </a:solidFill>
                <a:latin typeface="+mj-lt"/>
                <a:cs typeface="Segoe UI" panose="020B0502040204020203" pitchFamily="34" charset="0"/>
              </a:rPr>
              <a:t> with Azure Cosmos DB</a:t>
            </a:r>
            <a:endParaRPr lang="en-US">
              <a:solidFill>
                <a:srgbClr val="0078D4"/>
              </a:solidFill>
            </a:endParaRPr>
          </a:p>
        </p:txBody>
      </p:sp>
      <p:sp>
        <p:nvSpPr>
          <p:cNvPr id="28" name="!!container">
            <a:extLst>
              <a:ext uri="{FF2B5EF4-FFF2-40B4-BE49-F238E27FC236}">
                <a16:creationId xmlns:a16="http://schemas.microsoft.com/office/drawing/2014/main" id="{2E4ECA06-E533-21A7-C794-1A8325698E23}"/>
              </a:ext>
              <a:ext uri="{C183D7F6-B498-43B3-948B-1728B52AA6E4}">
                <adec:decorative xmlns:adec="http://schemas.microsoft.com/office/drawing/2017/decorative" val="1"/>
              </a:ext>
            </a:extLst>
          </p:cNvPr>
          <p:cNvSpPr>
            <a:spLocks/>
          </p:cNvSpPr>
          <p:nvPr/>
        </p:nvSpPr>
        <p:spPr bwMode="auto">
          <a:xfrm>
            <a:off x="582168" y="1485900"/>
            <a:ext cx="11027664" cy="4786884"/>
          </a:xfrm>
          <a:prstGeom prst="roundRect">
            <a:avLst>
              <a:gd name="adj" fmla="val 3071"/>
            </a:avLst>
          </a:prstGeom>
          <a:ln w="28575" cap="rnd">
            <a:solidFill>
              <a:srgbClr val="0078D4"/>
            </a:solidFill>
            <a:headEnd type="none" w="lg" len="med"/>
            <a:tailEnd type="none" w="lg" len="sm"/>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1" u="none" strike="noStrike" kern="1200" cap="none" spc="0" normalizeH="0" baseline="0" noProof="0">
                <a:ln>
                  <a:noFill/>
                </a:ln>
                <a:noFill/>
                <a:effectLst/>
                <a:uLnTx/>
                <a:uFillTx/>
                <a:latin typeface="Aptos" panose="020B0004020202020204" pitchFamily="34" charset="0"/>
              </a:rPr>
              <a:t>a</a:t>
            </a:r>
          </a:p>
        </p:txBody>
      </p:sp>
      <p:cxnSp>
        <p:nvCxnSpPr>
          <p:cNvPr id="30" name="!!line2">
            <a:extLst>
              <a:ext uri="{FF2B5EF4-FFF2-40B4-BE49-F238E27FC236}">
                <a16:creationId xmlns:a16="http://schemas.microsoft.com/office/drawing/2014/main" id="{721EB2E3-A8CE-5B8C-6A92-F1F279CB58DC}"/>
              </a:ext>
              <a:ext uri="{C183D7F6-B498-43B3-948B-1728B52AA6E4}">
                <adec:decorative xmlns:adec="http://schemas.microsoft.com/office/drawing/2017/decorative" val="1"/>
              </a:ext>
            </a:extLst>
          </p:cNvPr>
          <p:cNvCxnSpPr>
            <a:cxnSpLocks/>
          </p:cNvCxnSpPr>
          <p:nvPr/>
        </p:nvCxnSpPr>
        <p:spPr>
          <a:xfrm>
            <a:off x="582168" y="2682479"/>
            <a:ext cx="11027664" cy="0"/>
          </a:xfrm>
          <a:prstGeom prst="line">
            <a:avLst/>
          </a:prstGeom>
          <a:ln w="28575" cap="rnd">
            <a:solidFill>
              <a:srgbClr val="0078D4"/>
            </a:solidFill>
            <a:headEnd type="none" w="lg" len="med"/>
            <a:tailEnd type="none" w="lg" len="sm"/>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31" name="!!line2">
            <a:extLst>
              <a:ext uri="{FF2B5EF4-FFF2-40B4-BE49-F238E27FC236}">
                <a16:creationId xmlns:a16="http://schemas.microsoft.com/office/drawing/2014/main" id="{195BF049-D947-6ABF-737A-76C8461EC78C}"/>
              </a:ext>
              <a:ext uri="{C183D7F6-B498-43B3-948B-1728B52AA6E4}">
                <adec:decorative xmlns:adec="http://schemas.microsoft.com/office/drawing/2017/decorative" val="1"/>
              </a:ext>
            </a:extLst>
          </p:cNvPr>
          <p:cNvCxnSpPr>
            <a:cxnSpLocks/>
          </p:cNvCxnSpPr>
          <p:nvPr/>
        </p:nvCxnSpPr>
        <p:spPr>
          <a:xfrm>
            <a:off x="582168" y="4064795"/>
            <a:ext cx="11027664" cy="0"/>
          </a:xfrm>
          <a:prstGeom prst="line">
            <a:avLst/>
          </a:prstGeom>
          <a:ln w="28575" cap="rnd">
            <a:solidFill>
              <a:srgbClr val="0078D4"/>
            </a:solidFill>
            <a:headEnd type="none" w="lg" len="med"/>
            <a:tailEnd type="none" w="lg" len="sm"/>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cxnSp>
        <p:nvCxnSpPr>
          <p:cNvPr id="32" name="!!line2">
            <a:extLst>
              <a:ext uri="{FF2B5EF4-FFF2-40B4-BE49-F238E27FC236}">
                <a16:creationId xmlns:a16="http://schemas.microsoft.com/office/drawing/2014/main" id="{A619EE5E-3DD3-0573-5494-C43B6154E23E}"/>
              </a:ext>
              <a:ext uri="{C183D7F6-B498-43B3-948B-1728B52AA6E4}">
                <adec:decorative xmlns:adec="http://schemas.microsoft.com/office/drawing/2017/decorative" val="1"/>
              </a:ext>
            </a:extLst>
          </p:cNvPr>
          <p:cNvCxnSpPr>
            <a:cxnSpLocks/>
          </p:cNvCxnSpPr>
          <p:nvPr/>
        </p:nvCxnSpPr>
        <p:spPr>
          <a:xfrm>
            <a:off x="582168" y="5161362"/>
            <a:ext cx="11027664" cy="0"/>
          </a:xfrm>
          <a:prstGeom prst="line">
            <a:avLst/>
          </a:prstGeom>
          <a:ln w="28575" cap="rnd">
            <a:solidFill>
              <a:srgbClr val="0078D4"/>
            </a:solidFill>
            <a:headEnd type="none" w="lg" len="med"/>
            <a:tailEnd type="none" w="lg" len="sm"/>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E5790F0-B42A-F90D-017B-F6A1AE8FC9A9}"/>
              </a:ext>
            </a:extLst>
          </p:cNvPr>
          <p:cNvSpPr txBox="1"/>
          <p:nvPr/>
        </p:nvSpPr>
        <p:spPr>
          <a:xfrm>
            <a:off x="1420913" y="1241114"/>
            <a:ext cx="885139" cy="437120"/>
          </a:xfrm>
          <a:prstGeom prst="roundRect">
            <a:avLst>
              <a:gd name="adj" fmla="val 50000"/>
            </a:avLst>
          </a:prstGeom>
          <a:solidFill>
            <a:srgbClr val="0078D4"/>
          </a:solidFill>
          <a:effectLst>
            <a:outerShdw blurRad="63500" dist="63500" dir="2700000" algn="tl" rotWithShape="0">
              <a:srgbClr val="000000">
                <a:alpha val="50000"/>
              </a:srgbClr>
            </a:outerShdw>
          </a:effectLst>
        </p:spPr>
        <p:txBody>
          <a:bodyPr wrap="square" lIns="0" tIns="18288" rIns="0" bIns="45720" rtlCol="0" anchor="ctr" anchorCtr="0">
            <a:spAutoFit/>
          </a:bodyPr>
          <a:lstStyle>
            <a:defPPr>
              <a:defRPr lang="en-US"/>
            </a:defPPr>
            <a:lvl1pPr marR="0" lvl="0" indent="0" algn="ctr" defTabSz="914367" fontAlgn="auto">
              <a:lnSpc>
                <a:spcPct val="100000"/>
              </a:lnSpc>
              <a:spcBef>
                <a:spcPts val="0"/>
              </a:spcBef>
              <a:spcAft>
                <a:spcPts val="0"/>
              </a:spcAft>
              <a:buClrTx/>
              <a:buSzTx/>
              <a:buFontTx/>
              <a:buNone/>
              <a:tabLst/>
              <a:defRPr kumimoji="0" sz="1600" b="1" u="none" strike="noStrike" cap="none" spc="0" normalizeH="0" baseline="0">
                <a:ln>
                  <a:noFill/>
                </a:ln>
                <a:gradFill>
                  <a:gsLst>
                    <a:gs pos="41958">
                      <a:srgbClr val="FFFFFF"/>
                    </a:gs>
                    <a:gs pos="24000">
                      <a:srgbClr val="FFFFFF"/>
                    </a:gs>
                  </a:gsLst>
                  <a:lin ang="2700000" scaled="0"/>
                </a:gradFill>
                <a:effectLst/>
                <a:uLnTx/>
                <a:uFillTx/>
                <a:latin typeface="Segoe UI Semibold" panose="020B0502040204020203" pitchFamily="34" charset="0"/>
              </a:defRPr>
            </a:lvl1pPr>
          </a:lstStyle>
          <a:p>
            <a:r>
              <a:rPr lang="en-US">
                <a:latin typeface="+mn-lt"/>
              </a:rPr>
              <a:t>What</a:t>
            </a:r>
          </a:p>
        </p:txBody>
      </p:sp>
      <p:sp>
        <p:nvSpPr>
          <p:cNvPr id="21" name="TextBox 20">
            <a:extLst>
              <a:ext uri="{FF2B5EF4-FFF2-40B4-BE49-F238E27FC236}">
                <a16:creationId xmlns:a16="http://schemas.microsoft.com/office/drawing/2014/main" id="{3CB03715-2322-7CC5-A648-BCD55312E945}"/>
              </a:ext>
            </a:extLst>
          </p:cNvPr>
          <p:cNvSpPr txBox="1"/>
          <p:nvPr/>
        </p:nvSpPr>
        <p:spPr>
          <a:xfrm>
            <a:off x="5653430" y="1241114"/>
            <a:ext cx="885139" cy="437120"/>
          </a:xfrm>
          <a:prstGeom prst="roundRect">
            <a:avLst>
              <a:gd name="adj" fmla="val 50000"/>
            </a:avLst>
          </a:prstGeom>
          <a:solidFill>
            <a:srgbClr val="0078D4"/>
          </a:solidFill>
          <a:effectLst>
            <a:outerShdw blurRad="63500" dist="63500" dir="2700000" algn="tl" rotWithShape="0">
              <a:srgbClr val="000000">
                <a:alpha val="50000"/>
              </a:srgbClr>
            </a:outerShdw>
          </a:effectLst>
        </p:spPr>
        <p:txBody>
          <a:bodyPr wrap="square" lIns="0" tIns="18288" rIns="0" bIns="45720" rtlCol="0" anchor="ctr" anchorCtr="0">
            <a:spAutoFit/>
          </a:bodyPr>
          <a:lstStyle>
            <a:defPPr>
              <a:defRPr lang="en-US"/>
            </a:defPPr>
            <a:lvl1pPr marR="0" lvl="0" indent="0" algn="ctr" defTabSz="914367" fontAlgn="auto">
              <a:lnSpc>
                <a:spcPct val="100000"/>
              </a:lnSpc>
              <a:spcBef>
                <a:spcPts val="0"/>
              </a:spcBef>
              <a:spcAft>
                <a:spcPts val="0"/>
              </a:spcAft>
              <a:buClrTx/>
              <a:buSzTx/>
              <a:buFontTx/>
              <a:buNone/>
              <a:tabLst/>
              <a:defRPr kumimoji="0" sz="1600" b="1" u="none" strike="noStrike" cap="none" spc="0" normalizeH="0" baseline="0">
                <a:ln>
                  <a:noFill/>
                </a:ln>
                <a:gradFill>
                  <a:gsLst>
                    <a:gs pos="41958">
                      <a:srgbClr val="FFFFFF"/>
                    </a:gs>
                    <a:gs pos="24000">
                      <a:srgbClr val="FFFFFF"/>
                    </a:gs>
                  </a:gsLst>
                  <a:lin ang="2700000" scaled="0"/>
                </a:gradFill>
                <a:effectLst/>
                <a:uLnTx/>
                <a:uFillTx/>
                <a:latin typeface="Segoe UI Semibold" panose="020B0502040204020203" pitchFamily="34" charset="0"/>
              </a:defRPr>
            </a:lvl1pPr>
          </a:lstStyle>
          <a:p>
            <a:r>
              <a:rPr lang="en-US">
                <a:latin typeface="+mn-lt"/>
              </a:rPr>
              <a:t>Why</a:t>
            </a:r>
          </a:p>
        </p:txBody>
      </p:sp>
      <p:sp>
        <p:nvSpPr>
          <p:cNvPr id="23" name="TextBox 22">
            <a:extLst>
              <a:ext uri="{FF2B5EF4-FFF2-40B4-BE49-F238E27FC236}">
                <a16:creationId xmlns:a16="http://schemas.microsoft.com/office/drawing/2014/main" id="{2D73CA0A-B880-A85D-3AF0-5AAB0B9026B2}"/>
              </a:ext>
            </a:extLst>
          </p:cNvPr>
          <p:cNvSpPr txBox="1"/>
          <p:nvPr/>
        </p:nvSpPr>
        <p:spPr>
          <a:xfrm>
            <a:off x="9778825" y="1241114"/>
            <a:ext cx="885139" cy="437120"/>
          </a:xfrm>
          <a:prstGeom prst="roundRect">
            <a:avLst>
              <a:gd name="adj" fmla="val 50000"/>
            </a:avLst>
          </a:prstGeom>
          <a:solidFill>
            <a:srgbClr val="0078D4"/>
          </a:solidFill>
          <a:effectLst>
            <a:outerShdw blurRad="63500" dist="63500" dir="2700000" algn="tl" rotWithShape="0">
              <a:srgbClr val="000000">
                <a:alpha val="50000"/>
              </a:srgbClr>
            </a:outerShdw>
          </a:effectLst>
        </p:spPr>
        <p:txBody>
          <a:bodyPr wrap="square" lIns="0" tIns="18288" rIns="0" bIns="45720" rtlCol="0" anchor="ctr" anchorCtr="0">
            <a:spAutoFit/>
          </a:bodyPr>
          <a:lstStyle>
            <a:defPPr>
              <a:defRPr lang="en-US"/>
            </a:defPPr>
            <a:lvl1pPr algn="ctr">
              <a:defRPr sz="1600" b="1">
                <a:gradFill>
                  <a:gsLst>
                    <a:gs pos="41958">
                      <a:schemeClr val="tx1"/>
                    </a:gs>
                    <a:gs pos="24000">
                      <a:schemeClr val="tx1"/>
                    </a:gs>
                  </a:gsLst>
                  <a:lin ang="2700000" scaled="0"/>
                </a:gradFill>
                <a:latin typeface="Segoe UI Variable Text Semibold" pitchFamily="2" charset="0"/>
              </a:defRPr>
            </a:lvl1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gradFill>
                  <a:gsLst>
                    <a:gs pos="41958">
                      <a:srgbClr val="FFFFFF"/>
                    </a:gs>
                    <a:gs pos="24000">
                      <a:srgbClr val="FFFFFF"/>
                    </a:gs>
                  </a:gsLst>
                  <a:lin ang="2700000" scaled="0"/>
                </a:gradFill>
                <a:effectLst/>
                <a:uLnTx/>
                <a:uFillTx/>
                <a:latin typeface="+mn-lt"/>
              </a:rPr>
              <a:t>When</a:t>
            </a:r>
          </a:p>
        </p:txBody>
      </p:sp>
      <p:sp>
        <p:nvSpPr>
          <p:cNvPr id="37" name="Rectangle 36">
            <a:extLst>
              <a:ext uri="{FF2B5EF4-FFF2-40B4-BE49-F238E27FC236}">
                <a16:creationId xmlns:a16="http://schemas.microsoft.com/office/drawing/2014/main" id="{41417A2A-48D9-CF7E-4CA6-D368EA121A57}"/>
              </a:ext>
            </a:extLst>
          </p:cNvPr>
          <p:cNvSpPr/>
          <p:nvPr/>
        </p:nvSpPr>
        <p:spPr>
          <a:xfrm>
            <a:off x="1105404" y="1957176"/>
            <a:ext cx="2887664" cy="307777"/>
          </a:xfrm>
          <a:prstGeom prst="rect">
            <a:avLst/>
          </a:prstGeom>
          <a:noFill/>
          <a:ln>
            <a:noFill/>
          </a:ln>
        </p:spPr>
        <p:txBody>
          <a:bodyPr wrap="square" lIns="0" tIns="0" rIns="0" bIns="0" anchor="ctr" anchorCtr="0">
            <a:spAutoFit/>
          </a:bodyPr>
          <a:lstStyle/>
          <a:p>
            <a:pPr marL="0" lvl="2" defTabSz="932742">
              <a:spcBef>
                <a:spcPct val="20000"/>
              </a:spcBef>
              <a:buSzPct val="90000"/>
              <a:defRPr/>
            </a:pPr>
            <a:r>
              <a:rPr lang="en-US" sz="2000" b="1">
                <a:latin typeface="+mj-lt"/>
                <a:cs typeface="Segoe UI" panose="020B0502040204020203" pitchFamily="34" charset="0"/>
              </a:rPr>
              <a:t>Semantic Caching</a:t>
            </a:r>
          </a:p>
        </p:txBody>
      </p:sp>
      <p:sp>
        <p:nvSpPr>
          <p:cNvPr id="38" name="Rectangle 37">
            <a:extLst>
              <a:ext uri="{FF2B5EF4-FFF2-40B4-BE49-F238E27FC236}">
                <a16:creationId xmlns:a16="http://schemas.microsoft.com/office/drawing/2014/main" id="{4447B388-35DD-DF28-5A8F-DD28C6A80D6B}"/>
              </a:ext>
            </a:extLst>
          </p:cNvPr>
          <p:cNvSpPr/>
          <p:nvPr/>
        </p:nvSpPr>
        <p:spPr>
          <a:xfrm>
            <a:off x="4337842" y="1741400"/>
            <a:ext cx="3516313" cy="818686"/>
          </a:xfrm>
          <a:prstGeom prst="rect">
            <a:avLst/>
          </a:prstGeom>
          <a:noFill/>
          <a:ln>
            <a:noFill/>
          </a:ln>
        </p:spPr>
        <p:txBody>
          <a:bodyPr wrap="square" lIns="0" tIns="0" rIns="0" bIns="0" anchor="ctr" anchorCtr="0">
            <a:spAutoFit/>
          </a:bodyPr>
          <a:lstStyle/>
          <a:p>
            <a:pPr marL="0" lvl="2" defTabSz="914102" fontAlgn="base">
              <a:lnSpc>
                <a:spcPct val="90000"/>
              </a:lnSpc>
              <a:spcBef>
                <a:spcPts val="600"/>
              </a:spcBef>
              <a:defRPr/>
            </a:pPr>
            <a:r>
              <a:rPr lang="en-US" sz="1600" kern="0">
                <a:cs typeface="Segoe UI" panose="020B0502040204020203" pitchFamily="34" charset="0"/>
              </a:rPr>
              <a:t>Drastically reduces latency </a:t>
            </a:r>
          </a:p>
          <a:p>
            <a:pPr marL="0" lvl="2" defTabSz="914102" fontAlgn="base">
              <a:lnSpc>
                <a:spcPct val="90000"/>
              </a:lnSpc>
              <a:spcBef>
                <a:spcPts val="600"/>
              </a:spcBef>
              <a:defRPr/>
            </a:pPr>
            <a:r>
              <a:rPr lang="en-US" sz="1600" kern="0">
                <a:cs typeface="Segoe UI" panose="020B0502040204020203" pitchFamily="34" charset="0"/>
              </a:rPr>
              <a:t>Saves on Token consumption</a:t>
            </a:r>
          </a:p>
          <a:p>
            <a:pPr marL="0" lvl="2" defTabSz="914102" fontAlgn="base">
              <a:lnSpc>
                <a:spcPct val="90000"/>
              </a:lnSpc>
              <a:spcBef>
                <a:spcPts val="600"/>
              </a:spcBef>
              <a:defRPr/>
            </a:pPr>
            <a:r>
              <a:rPr lang="en-US" sz="1600" kern="0">
                <a:cs typeface="Segoe UI" panose="020B0502040204020203" pitchFamily="34" charset="0"/>
              </a:rPr>
              <a:t>Reduces costs and latency for LLM</a:t>
            </a:r>
          </a:p>
        </p:txBody>
      </p:sp>
      <p:sp>
        <p:nvSpPr>
          <p:cNvPr id="40" name="Rectangle 39">
            <a:extLst>
              <a:ext uri="{FF2B5EF4-FFF2-40B4-BE49-F238E27FC236}">
                <a16:creationId xmlns:a16="http://schemas.microsoft.com/office/drawing/2014/main" id="{35AD40E6-C088-9BA6-E5E6-D0E2F6481E6D}"/>
              </a:ext>
            </a:extLst>
          </p:cNvPr>
          <p:cNvSpPr/>
          <p:nvPr/>
        </p:nvSpPr>
        <p:spPr>
          <a:xfrm>
            <a:off x="4337842" y="2801505"/>
            <a:ext cx="3516313" cy="1117229"/>
          </a:xfrm>
          <a:prstGeom prst="rect">
            <a:avLst/>
          </a:prstGeom>
          <a:noFill/>
          <a:ln>
            <a:noFill/>
          </a:ln>
        </p:spPr>
        <p:txBody>
          <a:bodyPr wrap="square" lIns="0" tIns="0" rIns="0" bIns="0" anchor="ctr" anchorCtr="0">
            <a:spAutoFit/>
          </a:bodyPr>
          <a:lstStyle/>
          <a:p>
            <a:pPr marL="0" lvl="2" defTabSz="914102" fontAlgn="base">
              <a:lnSpc>
                <a:spcPct val="90000"/>
              </a:lnSpc>
              <a:spcBef>
                <a:spcPts val="600"/>
              </a:spcBef>
              <a:defRPr/>
            </a:pPr>
            <a:r>
              <a:rPr lang="en-US" sz="1600" kern="0">
                <a:cs typeface="Segoe UI" panose="020B0502040204020203" pitchFamily="34" charset="0"/>
              </a:rPr>
              <a:t>Conversational context</a:t>
            </a:r>
          </a:p>
          <a:p>
            <a:pPr marL="0" lvl="2" defTabSz="914102" fontAlgn="base">
              <a:lnSpc>
                <a:spcPct val="90000"/>
              </a:lnSpc>
              <a:spcBef>
                <a:spcPts val="600"/>
              </a:spcBef>
              <a:defRPr/>
            </a:pPr>
            <a:r>
              <a:rPr lang="en-US" sz="1600" kern="0">
                <a:cs typeface="Segoe UI" panose="020B0502040204020203" pitchFamily="34" charset="0"/>
              </a:rPr>
              <a:t>UX improvements</a:t>
            </a:r>
          </a:p>
          <a:p>
            <a:pPr marL="0" lvl="2" defTabSz="914102" fontAlgn="base">
              <a:lnSpc>
                <a:spcPct val="90000"/>
              </a:lnSpc>
              <a:spcBef>
                <a:spcPts val="600"/>
              </a:spcBef>
              <a:defRPr/>
            </a:pPr>
            <a:r>
              <a:rPr lang="en-US" sz="1600" kern="0">
                <a:cs typeface="Segoe UI" panose="020B0502040204020203" pitchFamily="34" charset="0"/>
              </a:rPr>
              <a:t>LLM optimizations</a:t>
            </a:r>
          </a:p>
          <a:p>
            <a:pPr marL="0" lvl="2" defTabSz="914102" fontAlgn="base">
              <a:lnSpc>
                <a:spcPct val="90000"/>
              </a:lnSpc>
              <a:spcBef>
                <a:spcPts val="600"/>
              </a:spcBef>
              <a:defRPr/>
            </a:pPr>
            <a:r>
              <a:rPr lang="en-US" sz="1600" kern="0">
                <a:cs typeface="Segoe UI" panose="020B0502040204020203" pitchFamily="34" charset="0"/>
              </a:rPr>
              <a:t>Auditing</a:t>
            </a:r>
          </a:p>
        </p:txBody>
      </p:sp>
      <p:sp>
        <p:nvSpPr>
          <p:cNvPr id="41" name="Rectangle 40">
            <a:extLst>
              <a:ext uri="{FF2B5EF4-FFF2-40B4-BE49-F238E27FC236}">
                <a16:creationId xmlns:a16="http://schemas.microsoft.com/office/drawing/2014/main" id="{3261A1FE-0DF4-35E3-EADD-D2AC30DB9044}"/>
              </a:ext>
            </a:extLst>
          </p:cNvPr>
          <p:cNvSpPr/>
          <p:nvPr/>
        </p:nvSpPr>
        <p:spPr>
          <a:xfrm>
            <a:off x="1105404" y="3173840"/>
            <a:ext cx="2887664" cy="307777"/>
          </a:xfrm>
          <a:prstGeom prst="rect">
            <a:avLst/>
          </a:prstGeom>
          <a:noFill/>
          <a:ln>
            <a:noFill/>
          </a:ln>
        </p:spPr>
        <p:txBody>
          <a:bodyPr wrap="square" lIns="0" tIns="0" rIns="0" bIns="0" anchor="ctr" anchorCtr="0">
            <a:spAutoFit/>
          </a:bodyPr>
          <a:lstStyle/>
          <a:p>
            <a:pPr marL="0" lvl="2" defTabSz="932742">
              <a:spcBef>
                <a:spcPct val="20000"/>
              </a:spcBef>
              <a:buSzPct val="90000"/>
              <a:defRPr/>
            </a:pPr>
            <a:r>
              <a:rPr lang="en-US" sz="2000" b="1">
                <a:latin typeface="+mj-lt"/>
                <a:cs typeface="Segoe UI" panose="020B0502040204020203" pitchFamily="34" charset="0"/>
              </a:rPr>
              <a:t>Chat History</a:t>
            </a:r>
          </a:p>
        </p:txBody>
      </p:sp>
      <p:sp>
        <p:nvSpPr>
          <p:cNvPr id="42" name="Rectangle 41">
            <a:extLst>
              <a:ext uri="{FF2B5EF4-FFF2-40B4-BE49-F238E27FC236}">
                <a16:creationId xmlns:a16="http://schemas.microsoft.com/office/drawing/2014/main" id="{99919643-69BB-1718-EFE4-2BD9DAB414CE}"/>
              </a:ext>
            </a:extLst>
          </p:cNvPr>
          <p:cNvSpPr/>
          <p:nvPr/>
        </p:nvSpPr>
        <p:spPr>
          <a:xfrm>
            <a:off x="1105404" y="4262440"/>
            <a:ext cx="2887664" cy="615553"/>
          </a:xfrm>
          <a:prstGeom prst="rect">
            <a:avLst/>
          </a:prstGeom>
          <a:noFill/>
          <a:ln>
            <a:noFill/>
          </a:ln>
        </p:spPr>
        <p:txBody>
          <a:bodyPr wrap="square" lIns="0" tIns="0" rIns="0" bIns="0" anchor="ctr" anchorCtr="0">
            <a:spAutoFit/>
          </a:bodyPr>
          <a:lstStyle/>
          <a:p>
            <a:pPr marL="0" lvl="2" defTabSz="932742">
              <a:spcBef>
                <a:spcPct val="20000"/>
              </a:spcBef>
              <a:buSzPct val="90000"/>
              <a:defRPr/>
            </a:pPr>
            <a:r>
              <a:rPr lang="en-US" sz="2000" b="1">
                <a:latin typeface="+mj-lt"/>
                <a:cs typeface="Segoe UI" panose="020B0502040204020203" pitchFamily="34" charset="0"/>
              </a:rPr>
              <a:t>Retrieval Augmented Generation (RAG)</a:t>
            </a:r>
          </a:p>
        </p:txBody>
      </p:sp>
      <p:sp>
        <p:nvSpPr>
          <p:cNvPr id="43" name="Rectangle 42">
            <a:extLst>
              <a:ext uri="{FF2B5EF4-FFF2-40B4-BE49-F238E27FC236}">
                <a16:creationId xmlns:a16="http://schemas.microsoft.com/office/drawing/2014/main" id="{2BF979E9-A87F-C989-68CA-989A60C274F3}"/>
              </a:ext>
            </a:extLst>
          </p:cNvPr>
          <p:cNvSpPr/>
          <p:nvPr/>
        </p:nvSpPr>
        <p:spPr>
          <a:xfrm>
            <a:off x="1105404" y="5366434"/>
            <a:ext cx="2887664" cy="615553"/>
          </a:xfrm>
          <a:prstGeom prst="rect">
            <a:avLst/>
          </a:prstGeom>
          <a:noFill/>
          <a:ln>
            <a:noFill/>
          </a:ln>
        </p:spPr>
        <p:txBody>
          <a:bodyPr wrap="square" lIns="0" tIns="0" rIns="0" bIns="0" anchor="ctr" anchorCtr="0">
            <a:spAutoFit/>
          </a:bodyPr>
          <a:lstStyle/>
          <a:p>
            <a:pPr marL="0" lvl="2" defTabSz="932742">
              <a:spcBef>
                <a:spcPct val="20000"/>
              </a:spcBef>
              <a:buSzPct val="90000"/>
              <a:defRPr/>
            </a:pPr>
            <a:r>
              <a:rPr lang="en-US" sz="2000" b="1">
                <a:latin typeface="+mj-lt"/>
                <a:cs typeface="Segoe UI" panose="020B0502040204020203" pitchFamily="34" charset="0"/>
              </a:rPr>
              <a:t>Vector + Operational Database</a:t>
            </a:r>
          </a:p>
        </p:txBody>
      </p:sp>
      <p:sp>
        <p:nvSpPr>
          <p:cNvPr id="44" name="Rectangle 43">
            <a:extLst>
              <a:ext uri="{FF2B5EF4-FFF2-40B4-BE49-F238E27FC236}">
                <a16:creationId xmlns:a16="http://schemas.microsoft.com/office/drawing/2014/main" id="{7A454D4E-2B53-E50A-32D7-E1D00F632614}"/>
              </a:ext>
            </a:extLst>
          </p:cNvPr>
          <p:cNvSpPr/>
          <p:nvPr/>
        </p:nvSpPr>
        <p:spPr>
          <a:xfrm>
            <a:off x="4337842" y="4180289"/>
            <a:ext cx="3516313" cy="818686"/>
          </a:xfrm>
          <a:prstGeom prst="rect">
            <a:avLst/>
          </a:prstGeom>
          <a:noFill/>
          <a:ln>
            <a:noFill/>
          </a:ln>
        </p:spPr>
        <p:txBody>
          <a:bodyPr wrap="square" lIns="0" tIns="0" rIns="0" bIns="0" anchor="ctr" anchorCtr="0">
            <a:spAutoFit/>
          </a:bodyPr>
          <a:lstStyle/>
          <a:p>
            <a:pPr marL="0" lvl="2" defTabSz="914102" fontAlgn="base">
              <a:lnSpc>
                <a:spcPct val="90000"/>
              </a:lnSpc>
              <a:spcBef>
                <a:spcPts val="600"/>
              </a:spcBef>
              <a:defRPr/>
            </a:pPr>
            <a:r>
              <a:rPr lang="en-US" sz="1600" kern="0">
                <a:cs typeface="Segoe UI" panose="020B0502040204020203" pitchFamily="34" charset="0"/>
              </a:rPr>
              <a:t>Personalize LLM on your data</a:t>
            </a:r>
          </a:p>
          <a:p>
            <a:pPr marL="0" lvl="2" defTabSz="914102" fontAlgn="base">
              <a:lnSpc>
                <a:spcPct val="90000"/>
              </a:lnSpc>
              <a:spcBef>
                <a:spcPts val="600"/>
              </a:spcBef>
              <a:defRPr/>
            </a:pPr>
            <a:r>
              <a:rPr lang="en-US" sz="1600" kern="0">
                <a:cs typeface="Segoe UI" panose="020B0502040204020203" pitchFamily="34" charset="0"/>
              </a:rPr>
              <a:t>Cheaper than fine tuning</a:t>
            </a:r>
          </a:p>
          <a:p>
            <a:pPr marL="0" lvl="2" defTabSz="914102" fontAlgn="base">
              <a:lnSpc>
                <a:spcPct val="90000"/>
              </a:lnSpc>
              <a:spcBef>
                <a:spcPts val="600"/>
              </a:spcBef>
              <a:defRPr/>
            </a:pPr>
            <a:r>
              <a:rPr lang="en-US" sz="1600" kern="0">
                <a:cs typeface="Segoe UI" panose="020B0502040204020203" pitchFamily="34" charset="0"/>
              </a:rPr>
              <a:t>Faster iteration on new data</a:t>
            </a:r>
          </a:p>
        </p:txBody>
      </p:sp>
      <p:sp>
        <p:nvSpPr>
          <p:cNvPr id="45" name="Rectangle 44">
            <a:extLst>
              <a:ext uri="{FF2B5EF4-FFF2-40B4-BE49-F238E27FC236}">
                <a16:creationId xmlns:a16="http://schemas.microsoft.com/office/drawing/2014/main" id="{D3D662E6-B67C-A930-2950-0ECAE7139408}"/>
              </a:ext>
            </a:extLst>
          </p:cNvPr>
          <p:cNvSpPr/>
          <p:nvPr/>
        </p:nvSpPr>
        <p:spPr>
          <a:xfrm>
            <a:off x="4337842" y="5282344"/>
            <a:ext cx="3516313" cy="818686"/>
          </a:xfrm>
          <a:prstGeom prst="rect">
            <a:avLst/>
          </a:prstGeom>
          <a:noFill/>
          <a:ln>
            <a:noFill/>
          </a:ln>
        </p:spPr>
        <p:txBody>
          <a:bodyPr wrap="square" lIns="0" tIns="0" rIns="0" bIns="0" anchor="ctr" anchorCtr="0">
            <a:spAutoFit/>
          </a:bodyPr>
          <a:lstStyle/>
          <a:p>
            <a:pPr marL="0" lvl="2" defTabSz="914102" fontAlgn="base">
              <a:lnSpc>
                <a:spcPct val="90000"/>
              </a:lnSpc>
              <a:spcBef>
                <a:spcPts val="600"/>
              </a:spcBef>
              <a:defRPr/>
            </a:pPr>
            <a:r>
              <a:rPr lang="en-US" sz="1600" kern="0">
                <a:cs typeface="Segoe UI" panose="020B0502040204020203" pitchFamily="34" charset="0"/>
              </a:rPr>
              <a:t>No ETL</a:t>
            </a:r>
          </a:p>
          <a:p>
            <a:pPr marL="0" lvl="2" defTabSz="914102" fontAlgn="base">
              <a:lnSpc>
                <a:spcPct val="90000"/>
              </a:lnSpc>
              <a:spcBef>
                <a:spcPts val="600"/>
              </a:spcBef>
              <a:defRPr/>
            </a:pPr>
            <a:r>
              <a:rPr lang="en-US" sz="1600" kern="0">
                <a:cs typeface="Segoe UI" panose="020B0502040204020203" pitchFamily="34" charset="0"/>
              </a:rPr>
              <a:t>Consistent data</a:t>
            </a:r>
          </a:p>
          <a:p>
            <a:pPr marL="0" lvl="2" defTabSz="914102" fontAlgn="base">
              <a:lnSpc>
                <a:spcPct val="90000"/>
              </a:lnSpc>
              <a:spcBef>
                <a:spcPts val="600"/>
              </a:spcBef>
              <a:defRPr/>
            </a:pPr>
            <a:r>
              <a:rPr lang="en-US" sz="1600" kern="0">
                <a:cs typeface="Segoe UI" panose="020B0502040204020203" pitchFamily="34" charset="0"/>
              </a:rPr>
              <a:t>Reduce complexity &amp; costs</a:t>
            </a:r>
          </a:p>
        </p:txBody>
      </p:sp>
      <p:sp>
        <p:nvSpPr>
          <p:cNvPr id="46" name="Rectangle 45">
            <a:extLst>
              <a:ext uri="{FF2B5EF4-FFF2-40B4-BE49-F238E27FC236}">
                <a16:creationId xmlns:a16="http://schemas.microsoft.com/office/drawing/2014/main" id="{6DBA7366-4777-2782-B310-0D30B9CFD9C6}"/>
              </a:ext>
            </a:extLst>
          </p:cNvPr>
          <p:cNvSpPr/>
          <p:nvPr/>
        </p:nvSpPr>
        <p:spPr>
          <a:xfrm>
            <a:off x="8309767" y="1890672"/>
            <a:ext cx="3516313" cy="520142"/>
          </a:xfrm>
          <a:prstGeom prst="rect">
            <a:avLst/>
          </a:prstGeom>
          <a:noFill/>
          <a:ln>
            <a:noFill/>
          </a:ln>
        </p:spPr>
        <p:txBody>
          <a:bodyPr wrap="square" lIns="0" tIns="0" rIns="0" bIns="0" anchor="ctr" anchorCtr="0">
            <a:spAutoFit/>
          </a:bodyPr>
          <a:lstStyle/>
          <a:p>
            <a:pPr marL="0" lvl="2" defTabSz="914102" fontAlgn="base">
              <a:lnSpc>
                <a:spcPct val="90000"/>
              </a:lnSpc>
              <a:spcBef>
                <a:spcPts val="600"/>
              </a:spcBef>
              <a:defRPr/>
            </a:pPr>
            <a:r>
              <a:rPr lang="en-US" sz="1600" kern="0">
                <a:cs typeface="Segoe UI" panose="020B0502040204020203" pitchFamily="34" charset="0"/>
              </a:rPr>
              <a:t>Slow moving / static content</a:t>
            </a:r>
          </a:p>
          <a:p>
            <a:pPr marL="0" lvl="2" defTabSz="914102" fontAlgn="base">
              <a:lnSpc>
                <a:spcPct val="90000"/>
              </a:lnSpc>
              <a:spcBef>
                <a:spcPts val="600"/>
              </a:spcBef>
              <a:defRPr/>
            </a:pPr>
            <a:r>
              <a:rPr lang="en-US" sz="1600" kern="0">
                <a:cs typeface="Segoe UI" panose="020B0502040204020203" pitchFamily="34" charset="0"/>
              </a:rPr>
              <a:t>FAQs, Policies…</a:t>
            </a:r>
          </a:p>
        </p:txBody>
      </p:sp>
      <p:sp>
        <p:nvSpPr>
          <p:cNvPr id="47" name="Rectangle 46">
            <a:extLst>
              <a:ext uri="{FF2B5EF4-FFF2-40B4-BE49-F238E27FC236}">
                <a16:creationId xmlns:a16="http://schemas.microsoft.com/office/drawing/2014/main" id="{ED79957B-56A9-8038-D899-30AE2010EC60}"/>
              </a:ext>
            </a:extLst>
          </p:cNvPr>
          <p:cNvSpPr/>
          <p:nvPr/>
        </p:nvSpPr>
        <p:spPr>
          <a:xfrm>
            <a:off x="8309767" y="3100048"/>
            <a:ext cx="3516313" cy="520142"/>
          </a:xfrm>
          <a:prstGeom prst="rect">
            <a:avLst/>
          </a:prstGeom>
          <a:noFill/>
          <a:ln>
            <a:noFill/>
          </a:ln>
        </p:spPr>
        <p:txBody>
          <a:bodyPr wrap="square" lIns="0" tIns="0" rIns="0" bIns="0" anchor="ctr" anchorCtr="0">
            <a:spAutoFit/>
          </a:bodyPr>
          <a:lstStyle/>
          <a:p>
            <a:pPr marL="0" lvl="2" defTabSz="914102" fontAlgn="base">
              <a:lnSpc>
                <a:spcPct val="90000"/>
              </a:lnSpc>
              <a:spcBef>
                <a:spcPts val="600"/>
              </a:spcBef>
              <a:defRPr/>
            </a:pPr>
            <a:r>
              <a:rPr lang="en-US" sz="1600" kern="0">
                <a:cs typeface="Segoe UI" panose="020B0502040204020203" pitchFamily="34" charset="0"/>
              </a:rPr>
              <a:t>A MUST for Chat sessions</a:t>
            </a:r>
          </a:p>
          <a:p>
            <a:pPr marL="0" lvl="2" defTabSz="914102" fontAlgn="base">
              <a:lnSpc>
                <a:spcPct val="90000"/>
              </a:lnSpc>
              <a:spcBef>
                <a:spcPts val="600"/>
              </a:spcBef>
              <a:defRPr/>
            </a:pPr>
            <a:r>
              <a:rPr lang="en-US" sz="1600" kern="0">
                <a:cs typeface="Segoe UI" panose="020B0502040204020203" pitchFamily="34" charset="0"/>
              </a:rPr>
              <a:t>Improving cost &amp; performance</a:t>
            </a:r>
          </a:p>
        </p:txBody>
      </p:sp>
      <p:sp>
        <p:nvSpPr>
          <p:cNvPr id="48" name="Rectangle 47">
            <a:extLst>
              <a:ext uri="{FF2B5EF4-FFF2-40B4-BE49-F238E27FC236}">
                <a16:creationId xmlns:a16="http://schemas.microsoft.com/office/drawing/2014/main" id="{7A7068D1-1D25-B0E0-FA50-32EAEA4D496A}"/>
              </a:ext>
            </a:extLst>
          </p:cNvPr>
          <p:cNvSpPr/>
          <p:nvPr/>
        </p:nvSpPr>
        <p:spPr>
          <a:xfrm>
            <a:off x="8309767" y="4478832"/>
            <a:ext cx="3516313" cy="221599"/>
          </a:xfrm>
          <a:prstGeom prst="rect">
            <a:avLst/>
          </a:prstGeom>
          <a:noFill/>
          <a:ln>
            <a:noFill/>
          </a:ln>
        </p:spPr>
        <p:txBody>
          <a:bodyPr wrap="square" lIns="0" tIns="0" rIns="0" bIns="0" anchor="ctr" anchorCtr="0">
            <a:spAutoFit/>
          </a:bodyPr>
          <a:lstStyle/>
          <a:p>
            <a:pPr marL="0" lvl="2" defTabSz="914102" fontAlgn="base">
              <a:lnSpc>
                <a:spcPct val="90000"/>
              </a:lnSpc>
              <a:spcBef>
                <a:spcPts val="600"/>
              </a:spcBef>
              <a:defRPr/>
            </a:pPr>
            <a:r>
              <a:rPr lang="en-US" sz="1600" kern="0">
                <a:cs typeface="Segoe UI" panose="020B0502040204020203" pitchFamily="34" charset="0"/>
              </a:rPr>
              <a:t>Any workload for </a:t>
            </a:r>
            <a:r>
              <a:rPr lang="en-US" sz="1600" kern="0" err="1">
                <a:cs typeface="Segoe UI" panose="020B0502040204020203" pitchFamily="34" charset="0"/>
              </a:rPr>
              <a:t>GenAI</a:t>
            </a:r>
            <a:r>
              <a:rPr lang="en-US" sz="1600" kern="0">
                <a:cs typeface="Segoe UI" panose="020B0502040204020203" pitchFamily="34" charset="0"/>
              </a:rPr>
              <a:t> apps</a:t>
            </a:r>
          </a:p>
        </p:txBody>
      </p:sp>
      <p:sp>
        <p:nvSpPr>
          <p:cNvPr id="49" name="Rectangle 48">
            <a:extLst>
              <a:ext uri="{FF2B5EF4-FFF2-40B4-BE49-F238E27FC236}">
                <a16:creationId xmlns:a16="http://schemas.microsoft.com/office/drawing/2014/main" id="{556ACC5F-81C7-F480-F30C-CC0DD57A47CE}"/>
              </a:ext>
            </a:extLst>
          </p:cNvPr>
          <p:cNvSpPr/>
          <p:nvPr/>
        </p:nvSpPr>
        <p:spPr>
          <a:xfrm>
            <a:off x="8309767" y="5431616"/>
            <a:ext cx="3516313" cy="520142"/>
          </a:xfrm>
          <a:prstGeom prst="rect">
            <a:avLst/>
          </a:prstGeom>
          <a:noFill/>
          <a:ln>
            <a:noFill/>
          </a:ln>
        </p:spPr>
        <p:txBody>
          <a:bodyPr wrap="square" lIns="0" tIns="0" rIns="0" bIns="0" anchor="ctr" anchorCtr="0">
            <a:spAutoFit/>
          </a:bodyPr>
          <a:lstStyle/>
          <a:p>
            <a:pPr marL="0" lvl="2" defTabSz="914102" fontAlgn="base">
              <a:lnSpc>
                <a:spcPct val="90000"/>
              </a:lnSpc>
              <a:spcBef>
                <a:spcPts val="600"/>
              </a:spcBef>
              <a:defRPr/>
            </a:pPr>
            <a:r>
              <a:rPr lang="en-US" sz="1600" kern="0">
                <a:cs typeface="Segoe UI" panose="020B0502040204020203" pitchFamily="34" charset="0"/>
              </a:rPr>
              <a:t>Data &amp; vectors together</a:t>
            </a:r>
          </a:p>
          <a:p>
            <a:pPr marL="0" lvl="2" defTabSz="914102" fontAlgn="base">
              <a:lnSpc>
                <a:spcPct val="90000"/>
              </a:lnSpc>
              <a:spcBef>
                <a:spcPts val="600"/>
              </a:spcBef>
              <a:defRPr/>
            </a:pPr>
            <a:r>
              <a:rPr lang="en-US" sz="1600" kern="0">
                <a:cs typeface="Segoe UI" panose="020B0502040204020203" pitchFamily="34" charset="0"/>
              </a:rPr>
              <a:t>Cosmos DB scale &amp; performance</a:t>
            </a:r>
          </a:p>
        </p:txBody>
      </p:sp>
    </p:spTree>
    <p:extLst>
      <p:ext uri="{BB962C8B-B14F-4D97-AF65-F5344CB8AC3E}">
        <p14:creationId xmlns:p14="http://schemas.microsoft.com/office/powerpoint/2010/main" val="2963848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40" grpId="0"/>
      <p:bldP spid="41" grpId="0"/>
      <p:bldP spid="42" grpId="0"/>
      <p:bldP spid="43" grpId="0"/>
      <p:bldP spid="44" grpId="0"/>
      <p:bldP spid="45" grpId="0"/>
      <p:bldP spid="46" grpId="0"/>
      <p:bldP spid="47"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5DE8F0-8FA6-30B1-5DAD-668C185610FE}"/>
              </a:ext>
            </a:extLst>
          </p:cNvPr>
          <p:cNvSpPr>
            <a:spLocks noGrp="1"/>
          </p:cNvSpPr>
          <p:nvPr>
            <p:ph type="title"/>
          </p:nvPr>
        </p:nvSpPr>
        <p:spPr>
          <a:xfrm>
            <a:off x="588263" y="457200"/>
            <a:ext cx="11018520" cy="553998"/>
          </a:xfrm>
        </p:spPr>
        <p:txBody>
          <a:bodyPr/>
          <a:lstStyle/>
          <a:p>
            <a:pPr algn="ctr"/>
            <a:r>
              <a:rPr lang="en-US"/>
              <a:t>Vector Search in Azure Cosmos DB for NoSQL</a:t>
            </a:r>
          </a:p>
        </p:txBody>
      </p:sp>
      <p:sp>
        <p:nvSpPr>
          <p:cNvPr id="6" name="!!container">
            <a:extLst>
              <a:ext uri="{FF2B5EF4-FFF2-40B4-BE49-F238E27FC236}">
                <a16:creationId xmlns:a16="http://schemas.microsoft.com/office/drawing/2014/main" id="{0F4DE09A-8DD9-EB4C-167F-1225F55482F5}"/>
              </a:ext>
              <a:ext uri="{C183D7F6-B498-43B3-948B-1728B52AA6E4}">
                <adec:decorative xmlns:adec="http://schemas.microsoft.com/office/drawing/2017/decorative" val="1"/>
              </a:ext>
            </a:extLst>
          </p:cNvPr>
          <p:cNvSpPr>
            <a:spLocks/>
          </p:cNvSpPr>
          <p:nvPr/>
        </p:nvSpPr>
        <p:spPr bwMode="auto">
          <a:xfrm>
            <a:off x="584200" y="1614488"/>
            <a:ext cx="3389756" cy="2052250"/>
          </a:xfrm>
          <a:prstGeom prst="roundRect">
            <a:avLst>
              <a:gd name="adj" fmla="val 9452"/>
            </a:avLst>
          </a:prstGeom>
          <a:ln w="19050" cap="rnd">
            <a:solidFill>
              <a:srgbClr val="3A4953"/>
            </a:solidFill>
            <a:headEnd type="none" w="lg" len="med"/>
            <a:tailEnd type="none" w="lg" len="sm"/>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lIns="180000" tIns="0" rIns="108000" bIns="72000" rtlCol="0" anchor="ctr"/>
          <a:lstStyle/>
          <a:p>
            <a:pPr algn="ctr" fontAlgn="base">
              <a:spcBef>
                <a:spcPct val="0"/>
              </a:spcBef>
              <a:spcAft>
                <a:spcPct val="0"/>
              </a:spcAft>
              <a:defRPr/>
            </a:pPr>
            <a:r>
              <a:rPr lang="en-US" sz="2400">
                <a:ln w="3175">
                  <a:noFill/>
                </a:ln>
                <a:solidFill>
                  <a:schemeClr val="tx2"/>
                </a:solidFill>
                <a:latin typeface="+mj-lt"/>
                <a:cs typeface="Segoe UI" panose="020B0502040204020203" pitchFamily="34" charset="0"/>
              </a:rPr>
              <a:t>Store data + </a:t>
            </a:r>
            <a:br>
              <a:rPr lang="en-US" sz="2400">
                <a:ln w="3175">
                  <a:noFill/>
                </a:ln>
                <a:solidFill>
                  <a:schemeClr val="tx2"/>
                </a:solidFill>
                <a:latin typeface="+mj-lt"/>
                <a:cs typeface="Segoe UI" panose="020B0502040204020203" pitchFamily="34" charset="0"/>
              </a:rPr>
            </a:br>
            <a:r>
              <a:rPr lang="en-US" sz="2400">
                <a:ln w="3175">
                  <a:noFill/>
                </a:ln>
                <a:solidFill>
                  <a:schemeClr val="tx2"/>
                </a:solidFill>
                <a:latin typeface="+mj-lt"/>
                <a:cs typeface="Segoe UI" panose="020B0502040204020203" pitchFamily="34" charset="0"/>
              </a:rPr>
              <a:t>vectors together</a:t>
            </a:r>
          </a:p>
          <a:p>
            <a:pPr algn="ctr" fontAlgn="base">
              <a:spcBef>
                <a:spcPct val="0"/>
              </a:spcBef>
              <a:spcAft>
                <a:spcPct val="0"/>
              </a:spcAft>
              <a:defRPr/>
            </a:pPr>
            <a:endParaRPr lang="en-US" sz="1600">
              <a:ln w="3175">
                <a:noFill/>
              </a:ln>
              <a:gradFill>
                <a:gsLst>
                  <a:gs pos="60000">
                    <a:srgbClr val="FFFFFF">
                      <a:lumMod val="96000"/>
                      <a:lumOff val="4000"/>
                    </a:srgbClr>
                  </a:gs>
                  <a:gs pos="53147">
                    <a:srgbClr val="FFFFFF"/>
                  </a:gs>
                </a:gsLst>
                <a:path path="circle">
                  <a:fillToRect l="100000" b="100000"/>
                </a:path>
              </a:gradFill>
              <a:latin typeface="+mj-lt"/>
              <a:cs typeface="Segoe UI" pitchFamily="34" charset="0"/>
            </a:endParaRPr>
          </a:p>
          <a:p>
            <a:pPr marL="0" marR="0" lvl="0" indent="0" algn="ctr" defTabSz="914400" rtl="0" eaLnBrk="1" fontAlgn="base" latinLnBrk="0" hangingPunct="1">
              <a:spcBef>
                <a:spcPts val="150"/>
              </a:spcBef>
              <a:spcAft>
                <a:spcPct val="0"/>
              </a:spcAft>
              <a:buClrTx/>
              <a:buSzTx/>
              <a:buFontTx/>
              <a:buNone/>
              <a:tabLst/>
              <a:defRPr/>
            </a:pPr>
            <a:r>
              <a:rPr kumimoji="0" lang="en-US" sz="1600" b="0" i="0" u="none" strike="noStrike" kern="1200" cap="none" spc="0" normalizeH="0" baseline="0" noProof="0">
                <a:ln w="3175">
                  <a:noFill/>
                </a:ln>
                <a:effectLst/>
                <a:uLnTx/>
                <a:uFillTx/>
                <a:ea typeface="+mn-ea"/>
                <a:cs typeface="Segoe UI" pitchFamily="34" charset="0"/>
              </a:rPr>
              <a:t>Reduced Complexity &amp; Cost</a:t>
            </a:r>
          </a:p>
          <a:p>
            <a:pPr marL="0" marR="0" lvl="0" indent="0" algn="ctr" defTabSz="914400" rtl="0" eaLnBrk="1" fontAlgn="base" latinLnBrk="0" hangingPunct="1">
              <a:spcBef>
                <a:spcPct val="0"/>
              </a:spcBef>
              <a:spcAft>
                <a:spcPct val="0"/>
              </a:spcAft>
              <a:buClrTx/>
              <a:buSzTx/>
              <a:buFontTx/>
              <a:buNone/>
              <a:tabLst/>
              <a:defRPr/>
            </a:pPr>
            <a:r>
              <a:rPr kumimoji="0" lang="en-US" sz="1600" b="0" i="0" u="none" strike="noStrike" kern="1200" cap="none" spc="0" normalizeH="0" baseline="0" noProof="0">
                <a:ln w="3175">
                  <a:noFill/>
                </a:ln>
                <a:effectLst/>
                <a:uLnTx/>
                <a:uFillTx/>
                <a:ea typeface="+mn-ea"/>
                <a:cs typeface="Segoe UI" pitchFamily="34" charset="0"/>
              </a:rPr>
              <a:t>Transactional Data &amp; Vectors</a:t>
            </a:r>
          </a:p>
          <a:p>
            <a:pPr marL="0" marR="0" lvl="0" indent="0" algn="ctr" defTabSz="914400" rtl="0" eaLnBrk="1" fontAlgn="base" latinLnBrk="0" hangingPunct="1">
              <a:spcBef>
                <a:spcPct val="0"/>
              </a:spcBef>
              <a:spcAft>
                <a:spcPct val="0"/>
              </a:spcAft>
              <a:buClrTx/>
              <a:buSzTx/>
              <a:buFontTx/>
              <a:buNone/>
              <a:tabLst/>
              <a:defRPr/>
            </a:pPr>
            <a:r>
              <a:rPr kumimoji="0" lang="en-US" sz="1600" b="0" i="0" u="none" strike="noStrike" kern="1200" cap="none" spc="0" normalizeH="0" baseline="0" noProof="0">
                <a:ln w="3175">
                  <a:noFill/>
                </a:ln>
                <a:effectLst/>
                <a:uLnTx/>
                <a:uFillTx/>
                <a:ea typeface="+mn-ea"/>
                <a:cs typeface="Segoe UI" pitchFamily="34" charset="0"/>
              </a:rPr>
              <a:t>Optimized for App Developers</a:t>
            </a:r>
            <a:endParaRPr kumimoji="0" lang="en-US" sz="1200" b="0" i="0" u="none" strike="noStrike" kern="1200" cap="none" spc="0" normalizeH="0" baseline="0" noProof="0">
              <a:ln w="3175">
                <a:noFill/>
              </a:ln>
              <a:effectLst/>
              <a:uLnTx/>
              <a:uFillTx/>
              <a:ea typeface="+mn-ea"/>
              <a:cs typeface="Segoe UI" pitchFamily="34" charset="0"/>
            </a:endParaRPr>
          </a:p>
        </p:txBody>
      </p:sp>
      <p:sp>
        <p:nvSpPr>
          <p:cNvPr id="7" name="!!container">
            <a:extLst>
              <a:ext uri="{FF2B5EF4-FFF2-40B4-BE49-F238E27FC236}">
                <a16:creationId xmlns:a16="http://schemas.microsoft.com/office/drawing/2014/main" id="{42BA79FB-5B73-5CA6-C881-5D7ABBC1D5E5}"/>
              </a:ext>
              <a:ext uri="{C183D7F6-B498-43B3-948B-1728B52AA6E4}">
                <adec:decorative xmlns:adec="http://schemas.microsoft.com/office/drawing/2017/decorative" val="1"/>
              </a:ext>
            </a:extLst>
          </p:cNvPr>
          <p:cNvSpPr>
            <a:spLocks/>
          </p:cNvSpPr>
          <p:nvPr/>
        </p:nvSpPr>
        <p:spPr bwMode="auto">
          <a:xfrm>
            <a:off x="4401122" y="1614488"/>
            <a:ext cx="3389756" cy="2052250"/>
          </a:xfrm>
          <a:prstGeom prst="roundRect">
            <a:avLst>
              <a:gd name="adj" fmla="val 9452"/>
            </a:avLst>
          </a:prstGeom>
          <a:ln w="15875" cap="rnd">
            <a:solidFill>
              <a:srgbClr val="3A4953"/>
            </a:solidFill>
            <a:headEnd type="none" w="lg" len="med"/>
            <a:tailEnd type="none" w="lg" len="sm"/>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lIns="180000" tIns="0" rIns="108000" bIns="72000" rtlCol="0" anchor="ctr"/>
          <a:lstStyle/>
          <a:p>
            <a:pPr algn="ctr" fontAlgn="base">
              <a:spcBef>
                <a:spcPct val="0"/>
              </a:spcBef>
              <a:spcAft>
                <a:spcPct val="0"/>
              </a:spcAft>
              <a:defRPr/>
            </a:pPr>
            <a:r>
              <a:rPr lang="en-US" sz="2400">
                <a:ln w="3175">
                  <a:noFill/>
                </a:ln>
                <a:solidFill>
                  <a:schemeClr val="tx2"/>
                </a:solidFill>
                <a:latin typeface="+mj-lt"/>
                <a:cs typeface="Segoe UI" panose="020B0502040204020203" pitchFamily="34" charset="0"/>
              </a:rPr>
              <a:t>Vector Search</a:t>
            </a:r>
          </a:p>
          <a:p>
            <a:pPr algn="ctr" fontAlgn="base">
              <a:spcBef>
                <a:spcPct val="0"/>
              </a:spcBef>
              <a:spcAft>
                <a:spcPct val="0"/>
              </a:spcAft>
              <a:defRPr/>
            </a:pPr>
            <a:r>
              <a:rPr lang="en-US" sz="2400">
                <a:ln w="3175">
                  <a:noFill/>
                </a:ln>
                <a:solidFill>
                  <a:schemeClr val="tx2"/>
                </a:solidFill>
                <a:latin typeface="+mj-lt"/>
                <a:cs typeface="Segoe UI" panose="020B0502040204020203" pitchFamily="34" charset="0"/>
              </a:rPr>
              <a:t>+ Query Filters</a:t>
            </a:r>
          </a:p>
          <a:p>
            <a:pPr algn="ctr" fontAlgn="base">
              <a:spcBef>
                <a:spcPct val="0"/>
              </a:spcBef>
              <a:spcAft>
                <a:spcPct val="0"/>
              </a:spcAft>
              <a:defRPr/>
            </a:pPr>
            <a:endParaRPr lang="en-US" sz="1600">
              <a:ln w="3175">
                <a:noFill/>
              </a:ln>
              <a:gradFill>
                <a:gsLst>
                  <a:gs pos="60000">
                    <a:srgbClr val="FFFFFF">
                      <a:lumMod val="96000"/>
                      <a:lumOff val="4000"/>
                    </a:srgbClr>
                  </a:gs>
                  <a:gs pos="53147">
                    <a:srgbClr val="FFFFFF"/>
                  </a:gs>
                </a:gsLst>
                <a:path path="circle">
                  <a:fillToRect l="100000" b="100000"/>
                </a:path>
              </a:gradFill>
              <a:latin typeface="+mj-lt"/>
              <a:cs typeface="Segoe UI" pitchFamily="34" charset="0"/>
            </a:endParaRPr>
          </a:p>
          <a:p>
            <a:pPr marL="0" marR="0" lvl="0" indent="0" algn="ctr" defTabSz="914400" rtl="0" eaLnBrk="1" fontAlgn="base" latinLnBrk="0" hangingPunct="1">
              <a:spcBef>
                <a:spcPts val="150"/>
              </a:spcBef>
              <a:spcAft>
                <a:spcPct val="0"/>
              </a:spcAft>
              <a:buClrTx/>
              <a:buSzTx/>
              <a:buFontTx/>
              <a:buNone/>
              <a:tabLst/>
              <a:defRPr/>
            </a:pPr>
            <a:r>
              <a:rPr kumimoji="0" lang="en-US" sz="1600" b="0" i="0" u="none" strike="noStrike" kern="1200" cap="none" spc="0" normalizeH="0" baseline="0" noProof="0">
                <a:ln w="3175">
                  <a:noFill/>
                </a:ln>
                <a:effectLst/>
                <a:uLnTx/>
                <a:uFillTx/>
                <a:ea typeface="+mn-ea"/>
                <a:cs typeface="Segoe UI" pitchFamily="34" charset="0"/>
              </a:rPr>
              <a:t>Combine with equality, range </a:t>
            </a:r>
            <a:br>
              <a:rPr kumimoji="0" lang="en-US" sz="1600" b="0" i="0" u="none" strike="noStrike" kern="1200" cap="none" spc="0" normalizeH="0" baseline="0" noProof="0">
                <a:ln w="3175">
                  <a:noFill/>
                </a:ln>
                <a:effectLst/>
                <a:uLnTx/>
                <a:uFillTx/>
                <a:ea typeface="+mn-ea"/>
                <a:cs typeface="Segoe UI" pitchFamily="34" charset="0"/>
              </a:rPr>
            </a:br>
            <a:r>
              <a:rPr kumimoji="0" lang="en-US" sz="1600" b="0" i="0" u="none" strike="noStrike" kern="1200" cap="none" spc="0" normalizeH="0" baseline="0" noProof="0">
                <a:ln w="3175">
                  <a:noFill/>
                </a:ln>
                <a:effectLst/>
                <a:uLnTx/>
                <a:uFillTx/>
                <a:ea typeface="+mn-ea"/>
                <a:cs typeface="Segoe UI" pitchFamily="34" charset="0"/>
              </a:rPr>
              <a:t>&amp; spatial filters</a:t>
            </a:r>
          </a:p>
          <a:p>
            <a:pPr marL="0" marR="0" lvl="0" indent="0" algn="ctr" defTabSz="914400" rtl="0" eaLnBrk="1" fontAlgn="base" latinLnBrk="0" hangingPunct="1">
              <a:spcBef>
                <a:spcPts val="150"/>
              </a:spcBef>
              <a:spcAft>
                <a:spcPct val="0"/>
              </a:spcAft>
              <a:buClrTx/>
              <a:buSzTx/>
              <a:buFontTx/>
              <a:buNone/>
              <a:tabLst/>
              <a:defRPr/>
            </a:pPr>
            <a:r>
              <a:rPr kumimoji="0" lang="en-US" sz="1600" b="0" i="0" u="none" strike="noStrike" kern="1200" cap="none" spc="0" normalizeH="0" baseline="0" noProof="0">
                <a:ln w="3175">
                  <a:noFill/>
                </a:ln>
                <a:effectLst/>
                <a:uLnTx/>
                <a:uFillTx/>
                <a:ea typeface="+mn-ea"/>
                <a:cs typeface="Segoe UI" pitchFamily="34" charset="0"/>
              </a:rPr>
              <a:t>Optimize query</a:t>
            </a:r>
            <a:r>
              <a:rPr kumimoji="0" lang="en-US" sz="1600" b="0" i="0" u="none" strike="noStrike" kern="1200" cap="none" spc="0" normalizeH="0" noProof="0">
                <a:ln w="3175">
                  <a:noFill/>
                </a:ln>
                <a:effectLst/>
                <a:uLnTx/>
                <a:uFillTx/>
                <a:ea typeface="+mn-ea"/>
                <a:cs typeface="Segoe UI" pitchFamily="34" charset="0"/>
              </a:rPr>
              <a:t> focus</a:t>
            </a:r>
            <a:r>
              <a:rPr kumimoji="0" lang="en-US" sz="1600" b="0" i="0" u="none" strike="noStrike" kern="1200" cap="none" spc="0" normalizeH="0" baseline="0" noProof="0">
                <a:ln w="3175">
                  <a:noFill/>
                </a:ln>
                <a:effectLst/>
                <a:uLnTx/>
                <a:uFillTx/>
                <a:ea typeface="+mn-ea"/>
                <a:cs typeface="Segoe UI" pitchFamily="34" charset="0"/>
              </a:rPr>
              <a:t> </a:t>
            </a:r>
          </a:p>
        </p:txBody>
      </p:sp>
      <p:sp>
        <p:nvSpPr>
          <p:cNvPr id="9" name="!!container">
            <a:extLst>
              <a:ext uri="{FF2B5EF4-FFF2-40B4-BE49-F238E27FC236}">
                <a16:creationId xmlns:a16="http://schemas.microsoft.com/office/drawing/2014/main" id="{85ED0F08-774D-895D-89EE-006AA2CD1D09}"/>
              </a:ext>
              <a:ext uri="{C183D7F6-B498-43B3-948B-1728B52AA6E4}">
                <adec:decorative xmlns:adec="http://schemas.microsoft.com/office/drawing/2017/decorative" val="1"/>
              </a:ext>
            </a:extLst>
          </p:cNvPr>
          <p:cNvSpPr>
            <a:spLocks/>
          </p:cNvSpPr>
          <p:nvPr/>
        </p:nvSpPr>
        <p:spPr bwMode="auto">
          <a:xfrm>
            <a:off x="8217027" y="1614488"/>
            <a:ext cx="3389756" cy="2052250"/>
          </a:xfrm>
          <a:prstGeom prst="roundRect">
            <a:avLst>
              <a:gd name="adj" fmla="val 11283"/>
            </a:avLst>
          </a:prstGeom>
          <a:ln w="15875" cap="rnd">
            <a:solidFill>
              <a:srgbClr val="3A4953"/>
            </a:solidFill>
            <a:headEnd type="none" w="lg" len="med"/>
            <a:tailEnd type="none" w="lg" len="sm"/>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lIns="180000" tIns="0" rIns="108000" bIns="72000" rtlCol="0" anchor="ctr"/>
          <a:lstStyle/>
          <a:p>
            <a:pPr algn="ctr" fontAlgn="base">
              <a:spcBef>
                <a:spcPct val="0"/>
              </a:spcBef>
              <a:spcAft>
                <a:spcPct val="0"/>
              </a:spcAft>
              <a:defRPr/>
            </a:pPr>
            <a:r>
              <a:rPr lang="en-US" sz="2400">
                <a:ln w="3175">
                  <a:noFill/>
                </a:ln>
                <a:solidFill>
                  <a:schemeClr val="tx2"/>
                </a:solidFill>
                <a:latin typeface="+mj-lt"/>
                <a:cs typeface="Segoe UI" panose="020B0502040204020203" pitchFamily="34" charset="0"/>
              </a:rPr>
              <a:t>Flexible</a:t>
            </a:r>
          </a:p>
          <a:p>
            <a:pPr algn="ctr" fontAlgn="base">
              <a:spcBef>
                <a:spcPct val="0"/>
              </a:spcBef>
              <a:spcAft>
                <a:spcPct val="0"/>
              </a:spcAft>
              <a:defRPr/>
            </a:pPr>
            <a:r>
              <a:rPr lang="en-US" sz="2400">
                <a:ln w="3175">
                  <a:noFill/>
                </a:ln>
                <a:solidFill>
                  <a:schemeClr val="tx2"/>
                </a:solidFill>
                <a:latin typeface="+mj-lt"/>
                <a:cs typeface="Segoe UI" panose="020B0502040204020203" pitchFamily="34" charset="0"/>
              </a:rPr>
              <a:t>Indexing</a:t>
            </a:r>
          </a:p>
          <a:p>
            <a:pPr algn="ctr" fontAlgn="base">
              <a:spcBef>
                <a:spcPct val="0"/>
              </a:spcBef>
              <a:spcAft>
                <a:spcPct val="0"/>
              </a:spcAft>
              <a:defRPr/>
            </a:pPr>
            <a:endParaRPr lang="en-US" sz="1600">
              <a:ln w="3175">
                <a:noFill/>
              </a:ln>
              <a:cs typeface="Segoe UI" pitchFamily="34" charset="0"/>
            </a:endParaRPr>
          </a:p>
          <a:p>
            <a:pPr marL="0" marR="0" lvl="0" indent="0" algn="ctr" defTabSz="914400" rtl="0" eaLnBrk="1" fontAlgn="base" latinLnBrk="0" hangingPunct="1">
              <a:spcBef>
                <a:spcPts val="150"/>
              </a:spcBef>
              <a:spcAft>
                <a:spcPct val="0"/>
              </a:spcAft>
              <a:buClrTx/>
              <a:buSzTx/>
              <a:buFontTx/>
              <a:buNone/>
              <a:tabLst/>
              <a:defRPr/>
            </a:pPr>
            <a:r>
              <a:rPr kumimoji="0" lang="en-US" sz="1600" b="0" i="0" u="none" strike="noStrike" kern="1200" cap="none" spc="0" normalizeH="0" baseline="0" noProof="0">
                <a:ln w="3175">
                  <a:noFill/>
                </a:ln>
                <a:effectLst/>
                <a:uLnTx/>
                <a:uFillTx/>
                <a:cs typeface="Segoe UI" pitchFamily="34" charset="0"/>
              </a:rPr>
              <a:t>Flat, quantized flat, and </a:t>
            </a:r>
            <a:r>
              <a:rPr kumimoji="0" lang="en-US" sz="1600" b="0" i="0" u="none" strike="noStrike" kern="1200" cap="none" spc="0" normalizeH="0" baseline="0" noProof="0" err="1">
                <a:ln w="3175">
                  <a:noFill/>
                </a:ln>
                <a:effectLst/>
                <a:uLnTx/>
                <a:uFillTx/>
                <a:cs typeface="Segoe UI" pitchFamily="34" charset="0"/>
              </a:rPr>
              <a:t>DiskANN</a:t>
            </a:r>
            <a:r>
              <a:rPr kumimoji="0" lang="en-US" sz="1600" b="0" i="0" u="none" strike="noStrike" kern="1200" cap="none" spc="0" normalizeH="0" baseline="0" noProof="0">
                <a:ln w="3175">
                  <a:noFill/>
                </a:ln>
                <a:effectLst/>
                <a:uLnTx/>
                <a:uFillTx/>
                <a:cs typeface="Segoe UI" pitchFamily="34" charset="0"/>
              </a:rPr>
              <a:t> indexing available</a:t>
            </a:r>
          </a:p>
        </p:txBody>
      </p:sp>
      <p:sp>
        <p:nvSpPr>
          <p:cNvPr id="11" name="!!container">
            <a:extLst>
              <a:ext uri="{FF2B5EF4-FFF2-40B4-BE49-F238E27FC236}">
                <a16:creationId xmlns:a16="http://schemas.microsoft.com/office/drawing/2014/main" id="{FFF238C0-3791-A4FD-9940-32302FC8D4DF}"/>
              </a:ext>
              <a:ext uri="{C183D7F6-B498-43B3-948B-1728B52AA6E4}">
                <adec:decorative xmlns:adec="http://schemas.microsoft.com/office/drawing/2017/decorative" val="1"/>
              </a:ext>
            </a:extLst>
          </p:cNvPr>
          <p:cNvSpPr>
            <a:spLocks/>
          </p:cNvSpPr>
          <p:nvPr/>
        </p:nvSpPr>
        <p:spPr bwMode="auto">
          <a:xfrm>
            <a:off x="584200" y="4070959"/>
            <a:ext cx="11025188" cy="2157635"/>
          </a:xfrm>
          <a:prstGeom prst="roundRect">
            <a:avLst>
              <a:gd name="adj" fmla="val 10702"/>
            </a:avLst>
          </a:prstGeom>
          <a:ln w="15875" cap="rnd">
            <a:solidFill>
              <a:srgbClr val="3A4953"/>
            </a:solidFill>
            <a:headEnd type="none" w="lg" len="med"/>
            <a:tailEnd type="none" w="lg" len="sm"/>
          </a:ln>
          <a:effectLst/>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lIns="180000" tIns="0" rIns="108000" bIns="72000" rtlCol="0" anchor="ctr"/>
          <a:lstStyle/>
          <a:p>
            <a:pPr algn="ctr" fontAlgn="base">
              <a:spcBef>
                <a:spcPct val="0"/>
              </a:spcBef>
              <a:spcAft>
                <a:spcPct val="0"/>
              </a:spcAft>
              <a:defRPr/>
            </a:pPr>
            <a:r>
              <a:rPr lang="en-US" sz="2400">
                <a:ln w="3175">
                  <a:noFill/>
                </a:ln>
                <a:solidFill>
                  <a:schemeClr val="tx2"/>
                </a:solidFill>
                <a:latin typeface="+mj-lt"/>
                <a:cs typeface="Segoe UI" panose="020B0502040204020203" pitchFamily="34" charset="0"/>
              </a:rPr>
              <a:t>Azure Cosmos DB for NoSQL Capabilities</a:t>
            </a:r>
            <a:endParaRPr lang="en-US" sz="1600">
              <a:ln w="3175">
                <a:noFill/>
              </a:ln>
              <a:solidFill>
                <a:schemeClr val="tx2"/>
              </a:solidFill>
              <a:latin typeface="+mj-lt"/>
              <a:cs typeface="Segoe UI" pitchFamily="34" charset="0"/>
            </a:endParaRPr>
          </a:p>
          <a:p>
            <a:pPr marL="0" marR="0" lvl="0" indent="0" algn="ctr" defTabSz="914400" rtl="0" eaLnBrk="1" fontAlgn="base" latinLnBrk="0" hangingPunct="1">
              <a:spcBef>
                <a:spcPts val="150"/>
              </a:spcBef>
              <a:spcAft>
                <a:spcPct val="0"/>
              </a:spcAft>
              <a:buClrTx/>
              <a:buSzTx/>
              <a:buFontTx/>
              <a:buNone/>
              <a:tabLst/>
              <a:defRPr/>
            </a:pPr>
            <a:r>
              <a:rPr kumimoji="0" lang="en-US" sz="1600" i="0" u="none" strike="noStrike" kern="1200" cap="none" spc="0" normalizeH="0" baseline="0" noProof="0">
                <a:ln w="3175">
                  <a:noFill/>
                </a:ln>
                <a:effectLst/>
                <a:uLnTx/>
                <a:uFillTx/>
                <a:cs typeface="Segoe UI" pitchFamily="34" charset="0"/>
              </a:rPr>
              <a:t>Serverless or provisioned throughput</a:t>
            </a:r>
          </a:p>
          <a:p>
            <a:pPr marL="0" marR="0" lvl="0" indent="0" algn="ctr" defTabSz="914400" rtl="0" eaLnBrk="1" fontAlgn="base" latinLnBrk="0" hangingPunct="1">
              <a:spcBef>
                <a:spcPts val="150"/>
              </a:spcBef>
              <a:spcAft>
                <a:spcPct val="0"/>
              </a:spcAft>
              <a:buClrTx/>
              <a:buSzTx/>
              <a:buFontTx/>
              <a:buNone/>
              <a:tabLst/>
              <a:defRPr/>
            </a:pPr>
            <a:r>
              <a:rPr lang="en-US" sz="1600">
                <a:ln w="3175">
                  <a:noFill/>
                </a:ln>
                <a:cs typeface="Segoe UI" pitchFamily="34" charset="0"/>
              </a:rPr>
              <a:t>Built-in multitenancy </a:t>
            </a:r>
            <a:endParaRPr kumimoji="0" lang="en-US" sz="1600" i="0" u="none" strike="noStrike" kern="1200" cap="none" spc="0" normalizeH="0" baseline="0" noProof="0">
              <a:ln w="3175">
                <a:noFill/>
              </a:ln>
              <a:effectLst/>
              <a:uLnTx/>
              <a:uFillTx/>
              <a:cs typeface="Segoe UI" pitchFamily="34" charset="0"/>
            </a:endParaRPr>
          </a:p>
          <a:p>
            <a:pPr marL="0" marR="0" lvl="0" indent="0" algn="ctr" defTabSz="914400" rtl="0" eaLnBrk="1" fontAlgn="base" latinLnBrk="0" hangingPunct="1">
              <a:spcBef>
                <a:spcPts val="150"/>
              </a:spcBef>
              <a:spcAft>
                <a:spcPct val="0"/>
              </a:spcAft>
              <a:buClrTx/>
              <a:buSzTx/>
              <a:buFontTx/>
              <a:buNone/>
              <a:tabLst/>
              <a:defRPr/>
            </a:pPr>
            <a:r>
              <a:rPr kumimoji="0" lang="en-US" sz="1600" b="0" i="0" u="none" strike="noStrike" kern="1200" cap="none" spc="0" normalizeH="0" baseline="0" noProof="0">
                <a:ln w="3175">
                  <a:noFill/>
                </a:ln>
                <a:effectLst/>
                <a:uLnTx/>
                <a:uFillTx/>
                <a:cs typeface="Segoe UI" pitchFamily="34" charset="0"/>
              </a:rPr>
              <a:t>Instant &amp; dynamic </a:t>
            </a:r>
            <a:r>
              <a:rPr kumimoji="0" lang="en-US" sz="1600" b="0" i="0" u="none" strike="noStrike" kern="1200" cap="none" spc="0" normalizeH="0" baseline="0" noProof="0" err="1">
                <a:ln w="3175">
                  <a:noFill/>
                </a:ln>
                <a:effectLst/>
                <a:uLnTx/>
                <a:uFillTx/>
                <a:cs typeface="Segoe UI" pitchFamily="34" charset="0"/>
              </a:rPr>
              <a:t>autoscale</a:t>
            </a:r>
            <a:endParaRPr kumimoji="0" lang="en-US" sz="1600" b="0" i="0" u="none" strike="noStrike" kern="1200" cap="none" spc="0" normalizeH="0" baseline="0" noProof="0">
              <a:ln w="3175">
                <a:noFill/>
              </a:ln>
              <a:effectLst/>
              <a:uLnTx/>
              <a:uFillTx/>
              <a:cs typeface="Segoe UI" pitchFamily="34" charset="0"/>
            </a:endParaRPr>
          </a:p>
          <a:p>
            <a:pPr marL="0" marR="0" lvl="0" indent="0" algn="ctr" defTabSz="914400" rtl="0" eaLnBrk="1" fontAlgn="base" latinLnBrk="0" hangingPunct="1">
              <a:spcBef>
                <a:spcPts val="150"/>
              </a:spcBef>
              <a:spcAft>
                <a:spcPct val="0"/>
              </a:spcAft>
              <a:buClrTx/>
              <a:buSzTx/>
              <a:buFontTx/>
              <a:buNone/>
              <a:tabLst/>
              <a:defRPr/>
            </a:pPr>
            <a:r>
              <a:rPr lang="en-US" sz="1600">
                <a:ln w="3175">
                  <a:noFill/>
                </a:ln>
                <a:cs typeface="Segoe UI" pitchFamily="34" charset="0"/>
              </a:rPr>
              <a:t>&lt;10ms point-reads</a:t>
            </a:r>
            <a:endParaRPr kumimoji="0" lang="en-US" sz="1600" b="0" i="0" u="none" strike="noStrike" kern="1200" cap="none" spc="0" normalizeH="0" baseline="0" noProof="0">
              <a:ln w="3175">
                <a:noFill/>
              </a:ln>
              <a:effectLst/>
              <a:uLnTx/>
              <a:uFillTx/>
              <a:cs typeface="Segoe UI" pitchFamily="34" charset="0"/>
            </a:endParaRPr>
          </a:p>
          <a:p>
            <a:pPr marL="0" marR="0" lvl="0" indent="0" algn="ctr" defTabSz="914400" rtl="0" eaLnBrk="1" fontAlgn="base" latinLnBrk="0" hangingPunct="1">
              <a:spcBef>
                <a:spcPts val="150"/>
              </a:spcBef>
              <a:spcAft>
                <a:spcPct val="0"/>
              </a:spcAft>
              <a:buClrTx/>
              <a:buSzTx/>
              <a:buFontTx/>
              <a:buNone/>
              <a:tabLst/>
              <a:defRPr/>
            </a:pPr>
            <a:r>
              <a:rPr kumimoji="0" lang="en-US" sz="1600" b="0" i="0" u="none" strike="noStrike" kern="1200" cap="none" spc="0" normalizeH="0" baseline="0" noProof="0">
                <a:ln w="3175">
                  <a:noFill/>
                </a:ln>
                <a:effectLst/>
                <a:uLnTx/>
                <a:uFillTx/>
                <a:cs typeface="Segoe UI" pitchFamily="34" charset="0"/>
              </a:rPr>
              <a:t>Globally-replicated</a:t>
            </a:r>
          </a:p>
          <a:p>
            <a:pPr marL="0" marR="0" lvl="0" indent="0" algn="ctr" defTabSz="914400" rtl="0" eaLnBrk="1" fontAlgn="base" latinLnBrk="0" hangingPunct="1">
              <a:spcBef>
                <a:spcPts val="150"/>
              </a:spcBef>
              <a:spcAft>
                <a:spcPct val="0"/>
              </a:spcAft>
              <a:buClrTx/>
              <a:buSzTx/>
              <a:buFontTx/>
              <a:buNone/>
              <a:tabLst/>
              <a:defRPr/>
            </a:pPr>
            <a:r>
              <a:rPr kumimoji="0" lang="en-US" sz="1600" b="0" i="0" u="none" strike="noStrike" kern="1200" cap="none" spc="0" normalizeH="0" baseline="0" noProof="0">
                <a:ln w="3175">
                  <a:noFill/>
                </a:ln>
                <a:effectLst/>
                <a:uLnTx/>
                <a:uFillTx/>
                <a:cs typeface="Segoe UI" pitchFamily="34" charset="0"/>
              </a:rPr>
              <a:t>Industry-leading 99.999% SLA</a:t>
            </a:r>
          </a:p>
        </p:txBody>
      </p:sp>
    </p:spTree>
    <p:extLst>
      <p:ext uri="{BB962C8B-B14F-4D97-AF65-F5344CB8AC3E}">
        <p14:creationId xmlns:p14="http://schemas.microsoft.com/office/powerpoint/2010/main" val="1590962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A1E06-258C-4C8B-0398-B060CC979B89}"/>
            </a:ext>
          </a:extLst>
        </p:cNvPr>
        <p:cNvGrpSpPr/>
        <p:nvPr/>
      </p:nvGrpSpPr>
      <p:grpSpPr>
        <a:xfrm>
          <a:off x="0" y="0"/>
          <a:ext cx="0" cy="0"/>
          <a:chOff x="0" y="0"/>
          <a:chExt cx="0" cy="0"/>
        </a:xfrm>
      </p:grpSpPr>
      <p:sp>
        <p:nvSpPr>
          <p:cNvPr id="6" name="Round Same Side Corner Rectangle 5">
            <a:extLst>
              <a:ext uri="{FF2B5EF4-FFF2-40B4-BE49-F238E27FC236}">
                <a16:creationId xmlns:a16="http://schemas.microsoft.com/office/drawing/2014/main" id="{9DD969E6-6A21-9A09-5A11-386705498FC3}"/>
              </a:ext>
              <a:ext uri="{C183D7F6-B498-43B3-948B-1728B52AA6E4}">
                <adec:decorative xmlns:adec="http://schemas.microsoft.com/office/drawing/2017/decorative" val="1"/>
              </a:ext>
            </a:extLst>
          </p:cNvPr>
          <p:cNvSpPr/>
          <p:nvPr/>
        </p:nvSpPr>
        <p:spPr bwMode="auto">
          <a:xfrm>
            <a:off x="585216" y="3583453"/>
            <a:ext cx="11018519" cy="2598975"/>
          </a:xfrm>
          <a:prstGeom prst="round2SameRect">
            <a:avLst>
              <a:gd name="adj1" fmla="val 16667"/>
              <a:gd name="adj2" fmla="val 4997"/>
            </a:avLst>
          </a:prstGeom>
          <a:solidFill>
            <a:srgbClr val="0078D4"/>
          </a:solidFill>
          <a:ln>
            <a:noFill/>
            <a:headEnd type="none" w="med" len="med"/>
            <a:tailEnd type="none" w="med" len="med"/>
          </a:ln>
          <a:effectLst>
            <a:outerShdw blurRad="63500" dist="127000" dir="2700000" algn="ctr" rotWithShape="0">
              <a:srgbClr val="000000">
                <a:alpha val="5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91F2C"/>
              </a:solidFill>
              <a:effectLst/>
              <a:uLnTx/>
              <a:uFillTx/>
              <a:latin typeface="Segoe UI"/>
              <a:ea typeface="Segoe UI" pitchFamily="34" charset="0"/>
              <a:cs typeface="Segoe UI" pitchFamily="34" charset="0"/>
            </a:endParaRPr>
          </a:p>
        </p:txBody>
      </p:sp>
      <p:sp>
        <p:nvSpPr>
          <p:cNvPr id="3" name="Rounded Rectangle 3">
            <a:extLst>
              <a:ext uri="{FF2B5EF4-FFF2-40B4-BE49-F238E27FC236}">
                <a16:creationId xmlns:a16="http://schemas.microsoft.com/office/drawing/2014/main" id="{D8CC248E-2339-9B4F-B8C1-B8138B3CA8E3}"/>
              </a:ext>
              <a:ext uri="{C183D7F6-B498-43B3-948B-1728B52AA6E4}">
                <adec:decorative xmlns:adec="http://schemas.microsoft.com/office/drawing/2017/decorative" val="1"/>
              </a:ext>
            </a:extLst>
          </p:cNvPr>
          <p:cNvSpPr>
            <a:spLocks/>
          </p:cNvSpPr>
          <p:nvPr/>
        </p:nvSpPr>
        <p:spPr bwMode="auto">
          <a:xfrm>
            <a:off x="4339908" y="2003049"/>
            <a:ext cx="3520440" cy="3441329"/>
          </a:xfrm>
          <a:prstGeom prst="roundRect">
            <a:avLst>
              <a:gd name="adj" fmla="val 2824"/>
            </a:avLst>
          </a:prstGeom>
          <a:solidFill>
            <a:schemeClr val="bg1">
              <a:lumMod val="95000"/>
            </a:schemeClr>
          </a:solidFill>
          <a:ln>
            <a:solidFill>
              <a:srgbClr val="0078D4"/>
            </a:solidFill>
            <a:headEnd type="none" w="med" len="med"/>
            <a:tailEnd type="none" w="med" len="med"/>
          </a:ln>
          <a:effectLst>
            <a:outerShdw blurRad="63500" dist="127000" dir="2700000" algn="tl" rotWithShape="0">
              <a:srgbClr val="000000">
                <a:alpha val="43137"/>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latin typeface="Segoe UI"/>
              <a:ea typeface="+mn-ea"/>
              <a:cs typeface="Segoe UI" pitchFamily="34" charset="0"/>
            </a:endParaRPr>
          </a:p>
        </p:txBody>
      </p:sp>
      <p:sp>
        <p:nvSpPr>
          <p:cNvPr id="5" name="Rounded Rectangle 3">
            <a:extLst>
              <a:ext uri="{FF2B5EF4-FFF2-40B4-BE49-F238E27FC236}">
                <a16:creationId xmlns:a16="http://schemas.microsoft.com/office/drawing/2014/main" id="{98051760-4D81-B925-25B3-D6C8553AC024}"/>
              </a:ext>
              <a:ext uri="{C183D7F6-B498-43B3-948B-1728B52AA6E4}">
                <adec:decorative xmlns:adec="http://schemas.microsoft.com/office/drawing/2017/decorative" val="1"/>
              </a:ext>
            </a:extLst>
          </p:cNvPr>
          <p:cNvSpPr>
            <a:spLocks/>
          </p:cNvSpPr>
          <p:nvPr/>
        </p:nvSpPr>
        <p:spPr bwMode="auto">
          <a:xfrm>
            <a:off x="8088948" y="2003049"/>
            <a:ext cx="3520440" cy="3441329"/>
          </a:xfrm>
          <a:prstGeom prst="roundRect">
            <a:avLst>
              <a:gd name="adj" fmla="val 2824"/>
            </a:avLst>
          </a:prstGeom>
          <a:solidFill>
            <a:schemeClr val="bg1">
              <a:lumMod val="95000"/>
            </a:schemeClr>
          </a:solidFill>
          <a:ln>
            <a:solidFill>
              <a:srgbClr val="0078D4"/>
            </a:solidFill>
            <a:headEnd type="none" w="med" len="med"/>
            <a:tailEnd type="none" w="med" len="med"/>
          </a:ln>
          <a:effectLst>
            <a:outerShdw blurRad="63500" dist="127000" dir="2700000" algn="tl" rotWithShape="0">
              <a:srgbClr val="000000">
                <a:alpha val="43137"/>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latin typeface="Segoe UI"/>
              <a:ea typeface="+mn-ea"/>
              <a:cs typeface="Segoe UI" pitchFamily="34" charset="0"/>
            </a:endParaRPr>
          </a:p>
        </p:txBody>
      </p:sp>
      <p:pic>
        <p:nvPicPr>
          <p:cNvPr id="16" name="x_0-wus-d3-775556d0412abd7071ef231526d419c2">
            <a:extLst>
              <a:ext uri="{FF2B5EF4-FFF2-40B4-BE49-F238E27FC236}">
                <a16:creationId xmlns:a16="http://schemas.microsoft.com/office/drawing/2014/main" id="{7DD77DC0-860A-C27A-30F3-F1CACCDE869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2975" y="2741099"/>
            <a:ext cx="2372386" cy="2372382"/>
          </a:xfrm>
          <a:prstGeom prst="roundRect">
            <a:avLst>
              <a:gd name="adj" fmla="val 6263"/>
            </a:avLst>
          </a:prstGeom>
          <a:noFill/>
          <a:ln>
            <a:noFill/>
          </a:ln>
        </p:spPr>
      </p:pic>
      <p:sp>
        <p:nvSpPr>
          <p:cNvPr id="4" name="Text Placeholder 15">
            <a:extLst>
              <a:ext uri="{FF2B5EF4-FFF2-40B4-BE49-F238E27FC236}">
                <a16:creationId xmlns:a16="http://schemas.microsoft.com/office/drawing/2014/main" id="{772E74EB-2CD7-E3EE-2D70-917040CC9DBE}"/>
              </a:ext>
            </a:extLst>
          </p:cNvPr>
          <p:cNvSpPr txBox="1">
            <a:spLocks/>
          </p:cNvSpPr>
          <p:nvPr/>
        </p:nvSpPr>
        <p:spPr>
          <a:xfrm>
            <a:off x="588263" y="1039774"/>
            <a:ext cx="11018520" cy="430887"/>
          </a:xfrm>
          <a:prstGeom prst="rect">
            <a:avLst/>
          </a:prstGeom>
        </p:spPr>
        <p:txBody>
          <a:bodyPr vert="horz" wrap="square" lIns="0" tIns="0" rIns="0" bIns="0" rtlCol="0" anchor="t">
            <a:spAutoFit/>
          </a:bodyPr>
          <a:lstStyle>
            <a:lvl1pPr marL="127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70000">
                      <a:srgbClr val="49C5B1"/>
                    </a:gs>
                    <a:gs pos="0">
                      <a:srgbClr val="8DE971"/>
                    </a:gs>
                  </a:gsLst>
                  <a:path path="circle">
                    <a:fillToRect l="100000" t="100000"/>
                  </a:path>
                </a:gradFill>
                <a:latin typeface="+mj-lt"/>
                <a:ea typeface="+mn-ea"/>
                <a:cs typeface="Segoe UI" panose="020B0502040204020203" pitchFamily="34" charset="0"/>
              </a:defRPr>
            </a:lvl1pPr>
            <a:lvl2pPr marL="127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j-lt"/>
                <a:ea typeface="+mn-ea"/>
                <a:cs typeface="+mn-cs"/>
              </a:defRPr>
            </a:lvl2pPr>
            <a:lvl3pPr marL="127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j-lt"/>
                <a:ea typeface="+mn-ea"/>
                <a:cs typeface="+mn-cs"/>
              </a:defRPr>
            </a:lvl3pPr>
            <a:lvl4pPr marL="127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j-lt"/>
                <a:ea typeface="+mn-ea"/>
                <a:cs typeface="+mn-cs"/>
              </a:defRPr>
            </a:lvl4pPr>
            <a:lvl5pPr marL="127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70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1" i="0" u="none" strike="noStrike" kern="1200" cap="none" spc="0" normalizeH="0" baseline="0" noProof="0">
                <a:ln>
                  <a:noFill/>
                </a:ln>
                <a:solidFill>
                  <a:srgbClr val="FFFFFF"/>
                </a:solidFill>
                <a:effectLst/>
                <a:uLnTx/>
                <a:uFillTx/>
                <a:latin typeface="Segoe UI Semibold"/>
                <a:ea typeface="+mn-ea"/>
                <a:cs typeface="Segoe UI"/>
              </a:rPr>
              <a:t>Scalable and cost effective, ideal for multi-tenant apps</a:t>
            </a:r>
          </a:p>
        </p:txBody>
      </p:sp>
      <p:sp>
        <p:nvSpPr>
          <p:cNvPr id="11" name="Title 22">
            <a:extLst>
              <a:ext uri="{FF2B5EF4-FFF2-40B4-BE49-F238E27FC236}">
                <a16:creationId xmlns:a16="http://schemas.microsoft.com/office/drawing/2014/main" id="{83AABE42-43B2-F057-013E-848E988B1B10}"/>
              </a:ext>
            </a:extLst>
          </p:cNvPr>
          <p:cNvSpPr>
            <a:spLocks noGrp="1"/>
          </p:cNvSpPr>
          <p:nvPr>
            <p:ph type="title"/>
          </p:nvPr>
        </p:nvSpPr>
        <p:spPr/>
        <p:txBody>
          <a:bodyPr>
            <a:normAutofit/>
          </a:bodyPr>
          <a:lstStyle/>
          <a:p>
            <a:pPr algn="ctr"/>
            <a:r>
              <a:rPr lang="en-US">
                <a:solidFill>
                  <a:srgbClr val="0078D4"/>
                </a:solidFill>
              </a:rPr>
              <a:t>Multi-modal database with built-in </a:t>
            </a:r>
            <a:r>
              <a:rPr lang="en-US" err="1">
                <a:solidFill>
                  <a:srgbClr val="0078D4"/>
                </a:solidFill>
              </a:rPr>
              <a:t>DiskANN</a:t>
            </a:r>
            <a:r>
              <a:rPr lang="en-US">
                <a:solidFill>
                  <a:srgbClr val="0078D4"/>
                </a:solidFill>
              </a:rPr>
              <a:t>*</a:t>
            </a:r>
          </a:p>
        </p:txBody>
      </p:sp>
      <p:sp>
        <p:nvSpPr>
          <p:cNvPr id="12" name="TextBox 11">
            <a:extLst>
              <a:ext uri="{FF2B5EF4-FFF2-40B4-BE49-F238E27FC236}">
                <a16:creationId xmlns:a16="http://schemas.microsoft.com/office/drawing/2014/main" id="{6EC28801-3727-1CE2-A711-6E5A81F6E188}"/>
              </a:ext>
            </a:extLst>
          </p:cNvPr>
          <p:cNvSpPr txBox="1"/>
          <p:nvPr/>
        </p:nvSpPr>
        <p:spPr>
          <a:xfrm>
            <a:off x="317744" y="6572791"/>
            <a:ext cx="2774738" cy="307777"/>
          </a:xfrm>
          <a:prstGeom prst="rect">
            <a:avLst/>
          </a:prstGeom>
          <a:noFill/>
        </p:spPr>
        <p:txBody>
          <a:bodyPr wrap="square" lIns="0" tIns="0" rIns="0" bIns="0" rtlCol="0">
            <a:spAutoFit/>
          </a:bodyPr>
          <a:lstStyle/>
          <a:p>
            <a:pPr marL="9525" marR="0" lvl="0" algn="l" defTabSz="914400" rtl="0" eaLnBrk="1" fontAlgn="auto" latinLnBrk="0" hangingPunct="1">
              <a:lnSpc>
                <a:spcPct val="100000"/>
              </a:lnSpc>
              <a:spcBef>
                <a:spcPts val="0"/>
              </a:spcBef>
              <a:spcAft>
                <a:spcPts val="0"/>
              </a:spcAft>
              <a:buClrTx/>
              <a:buSzTx/>
              <a:buFontTx/>
              <a:buNone/>
              <a:defRPr/>
            </a:pPr>
            <a:r>
              <a:rPr kumimoji="0" lang="en-US" sz="2000" b="0" i="0" u="none" strike="noStrike" kern="1200" cap="none" spc="0" normalizeH="0" baseline="30000" noProof="0">
                <a:ln>
                  <a:noFill/>
                </a:ln>
                <a:solidFill>
                  <a:srgbClr val="FFFFFF"/>
                </a:solidFill>
                <a:effectLst/>
                <a:uLnTx/>
                <a:uFillTx/>
                <a:latin typeface="Segoe UI"/>
                <a:ea typeface="+mn-ea"/>
                <a:cs typeface="+mn-cs"/>
              </a:rPr>
              <a:t>*In preview, GA November ‘24</a:t>
            </a:r>
            <a:endParaRPr kumimoji="0" lang="en-US" sz="2000" b="0" i="0" u="none" strike="noStrike" kern="1200" cap="none" spc="0" normalizeH="0" baseline="0" noProof="0">
              <a:ln>
                <a:noFill/>
              </a:ln>
              <a:solidFill>
                <a:srgbClr val="FFFFFF"/>
              </a:solidFill>
              <a:effectLst/>
              <a:uLnTx/>
              <a:uFillTx/>
              <a:latin typeface="Segoe UI"/>
              <a:ea typeface="+mn-ea"/>
              <a:cs typeface="+mn-cs"/>
            </a:endParaRPr>
          </a:p>
        </p:txBody>
      </p:sp>
      <p:sp>
        <p:nvSpPr>
          <p:cNvPr id="32" name="Rounded Rectangle 3">
            <a:extLst>
              <a:ext uri="{FF2B5EF4-FFF2-40B4-BE49-F238E27FC236}">
                <a16:creationId xmlns:a16="http://schemas.microsoft.com/office/drawing/2014/main" id="{9CFC0392-4A7F-E6FD-0FB6-FB9109BA04F5}"/>
              </a:ext>
              <a:ext uri="{C183D7F6-B498-43B3-948B-1728B52AA6E4}">
                <adec:decorative xmlns:adec="http://schemas.microsoft.com/office/drawing/2017/decorative" val="1"/>
              </a:ext>
            </a:extLst>
          </p:cNvPr>
          <p:cNvSpPr>
            <a:spLocks/>
          </p:cNvSpPr>
          <p:nvPr/>
        </p:nvSpPr>
        <p:spPr bwMode="auto">
          <a:xfrm>
            <a:off x="590868" y="2003049"/>
            <a:ext cx="3520440" cy="3441329"/>
          </a:xfrm>
          <a:prstGeom prst="roundRect">
            <a:avLst>
              <a:gd name="adj" fmla="val 2824"/>
            </a:avLst>
          </a:prstGeom>
          <a:solidFill>
            <a:schemeClr val="bg1">
              <a:lumMod val="95000"/>
            </a:schemeClr>
          </a:solidFill>
          <a:ln>
            <a:solidFill>
              <a:srgbClr val="0078D4"/>
            </a:solidFill>
            <a:headEnd type="none" w="med" len="med"/>
            <a:tailEnd type="none" w="med" len="med"/>
          </a:ln>
          <a:effectLst>
            <a:outerShdw blurRad="63500" dist="127000" dir="2700000" algn="tl" rotWithShape="0">
              <a:srgbClr val="000000">
                <a:alpha val="43137"/>
              </a:srgbClr>
            </a:outerShdw>
          </a:effectLst>
          <a:scene3d>
            <a:camera prst="perspectiveLeft" fov="2100000">
              <a:rot lat="0" lon="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91F2C"/>
              </a:solidFill>
              <a:effectLst/>
              <a:uLnTx/>
              <a:uFillTx/>
              <a:latin typeface="Segoe UI"/>
              <a:ea typeface="+mn-ea"/>
              <a:cs typeface="Segoe UI" pitchFamily="34" charset="0"/>
            </a:endParaRPr>
          </a:p>
        </p:txBody>
      </p:sp>
      <p:sp>
        <p:nvSpPr>
          <p:cNvPr id="63" name="Right Arrow 24">
            <a:extLst>
              <a:ext uri="{FF2B5EF4-FFF2-40B4-BE49-F238E27FC236}">
                <a16:creationId xmlns:a16="http://schemas.microsoft.com/office/drawing/2014/main" id="{A83D3BED-F0A3-69A2-89EE-918E9E6E15C6}"/>
              </a:ext>
              <a:ext uri="{C183D7F6-B498-43B3-948B-1728B52AA6E4}">
                <adec:decorative xmlns:adec="http://schemas.microsoft.com/office/drawing/2017/decorative" val="1"/>
              </a:ext>
            </a:extLst>
          </p:cNvPr>
          <p:cNvSpPr/>
          <p:nvPr/>
        </p:nvSpPr>
        <p:spPr>
          <a:xfrm rot="5400000">
            <a:off x="2124864" y="3288108"/>
            <a:ext cx="452448" cy="355735"/>
          </a:xfrm>
          <a:prstGeom prst="rightArrow">
            <a:avLst/>
          </a:prstGeom>
          <a:solidFill>
            <a:schemeClr val="accent2"/>
          </a:solidFill>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0">
                    <a:srgbClr val="0078D4"/>
                  </a:gs>
                  <a:gs pos="100000">
                    <a:srgbClr val="31BBEE"/>
                  </a:gs>
                </a:gsLst>
                <a:lin ang="13500000" scaled="1"/>
              </a:gradFill>
              <a:effectLst/>
              <a:uLnTx/>
              <a:uFillTx/>
              <a:latin typeface="Segoe UI Semibold"/>
              <a:ea typeface="+mn-ea"/>
              <a:cs typeface="Segoe UI" pitchFamily="34" charset="0"/>
            </a:endParaRPr>
          </a:p>
        </p:txBody>
      </p:sp>
      <p:sp>
        <p:nvSpPr>
          <p:cNvPr id="68" name="Right Arrow 39">
            <a:extLst>
              <a:ext uri="{FF2B5EF4-FFF2-40B4-BE49-F238E27FC236}">
                <a16:creationId xmlns:a16="http://schemas.microsoft.com/office/drawing/2014/main" id="{09770425-50F7-79FD-ABC6-30B0FA98E0FF}"/>
              </a:ext>
              <a:ext uri="{C183D7F6-B498-43B3-948B-1728B52AA6E4}">
                <adec:decorative xmlns:adec="http://schemas.microsoft.com/office/drawing/2017/decorative" val="1"/>
              </a:ext>
            </a:extLst>
          </p:cNvPr>
          <p:cNvSpPr/>
          <p:nvPr/>
        </p:nvSpPr>
        <p:spPr>
          <a:xfrm rot="5400000">
            <a:off x="2104867" y="4343103"/>
            <a:ext cx="492442" cy="322837"/>
          </a:xfrm>
          <a:prstGeom prst="rightArrow">
            <a:avLst/>
          </a:prstGeom>
          <a:gradFill flip="none" rotWithShape="1">
            <a:gsLst>
              <a:gs pos="21000">
                <a:srgbClr val="8661C5"/>
              </a:gs>
              <a:gs pos="91000">
                <a:srgbClr val="C5B4E3"/>
              </a:gs>
            </a:gsLst>
            <a:lin ang="0" scaled="1"/>
            <a:tileRect/>
          </a:gradFill>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0">
                    <a:srgbClr val="0078D4"/>
                  </a:gs>
                  <a:gs pos="100000">
                    <a:srgbClr val="31BBEE"/>
                  </a:gs>
                </a:gsLst>
                <a:lin ang="13500000" scaled="1"/>
              </a:gradFill>
              <a:effectLst/>
              <a:uLnTx/>
              <a:uFillTx/>
              <a:latin typeface="Segoe UI Semibold"/>
              <a:ea typeface="+mn-ea"/>
              <a:cs typeface="Segoe UI" pitchFamily="34" charset="0"/>
            </a:endParaRPr>
          </a:p>
        </p:txBody>
      </p:sp>
      <p:sp>
        <p:nvSpPr>
          <p:cNvPr id="113" name="Right Arrow 26">
            <a:extLst>
              <a:ext uri="{FF2B5EF4-FFF2-40B4-BE49-F238E27FC236}">
                <a16:creationId xmlns:a16="http://schemas.microsoft.com/office/drawing/2014/main" id="{FED7DF6C-E3DD-4843-19E9-6F4624EF33D6}"/>
              </a:ext>
              <a:ext uri="{C183D7F6-B498-43B3-948B-1728B52AA6E4}">
                <adec:decorative xmlns:adec="http://schemas.microsoft.com/office/drawing/2017/decorative" val="1"/>
              </a:ext>
            </a:extLst>
          </p:cNvPr>
          <p:cNvSpPr/>
          <p:nvPr/>
        </p:nvSpPr>
        <p:spPr>
          <a:xfrm rot="5400000">
            <a:off x="4980404" y="3792562"/>
            <a:ext cx="1083937" cy="324594"/>
          </a:xfrm>
          <a:prstGeom prst="rightArrow">
            <a:avLst/>
          </a:prstGeom>
          <a:gradFill>
            <a:gsLst>
              <a:gs pos="52000">
                <a:srgbClr val="FFFFFF">
                  <a:alpha val="44176"/>
                </a:srgbClr>
              </a:gs>
              <a:gs pos="4000">
                <a:schemeClr val="tx1">
                  <a:alpha val="0"/>
                </a:schemeClr>
              </a:gs>
              <a:gs pos="100000">
                <a:schemeClr val="tx1"/>
              </a:gs>
            </a:gsLst>
            <a:lin ang="0" scaled="1"/>
          </a:gradFill>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0">
                    <a:srgbClr val="0078D4"/>
                  </a:gs>
                  <a:gs pos="100000">
                    <a:srgbClr val="31BBEE"/>
                  </a:gs>
                </a:gsLst>
                <a:lin ang="13500000" scaled="1"/>
              </a:gradFill>
              <a:effectLst/>
              <a:uLnTx/>
              <a:uFillTx/>
              <a:latin typeface="Segoe UI Semibold"/>
              <a:ea typeface="+mn-ea"/>
              <a:cs typeface="Segoe UI" pitchFamily="34" charset="0"/>
            </a:endParaRPr>
          </a:p>
        </p:txBody>
      </p:sp>
      <p:sp>
        <p:nvSpPr>
          <p:cNvPr id="114" name="Right Arrow 28">
            <a:extLst>
              <a:ext uri="{FF2B5EF4-FFF2-40B4-BE49-F238E27FC236}">
                <a16:creationId xmlns:a16="http://schemas.microsoft.com/office/drawing/2014/main" id="{23C6E291-AD86-A9B3-FC3E-665C33AD11B6}"/>
              </a:ext>
              <a:ext uri="{C183D7F6-B498-43B3-948B-1728B52AA6E4}">
                <adec:decorative xmlns:adec="http://schemas.microsoft.com/office/drawing/2017/decorative" val="1"/>
              </a:ext>
            </a:extLst>
          </p:cNvPr>
          <p:cNvSpPr/>
          <p:nvPr/>
        </p:nvSpPr>
        <p:spPr>
          <a:xfrm rot="16200000">
            <a:off x="6339569" y="4006037"/>
            <a:ext cx="848502" cy="341059"/>
          </a:xfrm>
          <a:prstGeom prst="rightArrow">
            <a:avLst/>
          </a:prstGeom>
          <a:gradFill flip="none" rotWithShape="1">
            <a:gsLst>
              <a:gs pos="21000">
                <a:schemeClr val="accent3"/>
              </a:gs>
              <a:gs pos="91000">
                <a:srgbClr val="8DC8E8"/>
              </a:gs>
            </a:gsLst>
            <a:lin ang="0" scaled="1"/>
            <a:tileRect/>
          </a:gradFill>
          <a:effectLst>
            <a:outerShdw blurRad="63500" dist="127000" dir="2700000" algn="tl" rotWithShape="0">
              <a:srgbClr val="000000">
                <a:alpha val="49804"/>
              </a:srgbClr>
            </a:outerShdw>
          </a:effectLst>
        </p:spPr>
        <p:txBody>
          <a:bodyPr rot="0" spcFirstLastPara="0" vertOverflow="overflow" horzOverflow="overflow" vert="horz" wrap="square" lIns="0" tIns="91440" rIns="0" bIns="45720" numCol="1" spcCol="0" rtlCol="0" fromWordArt="0" anchor="ctr" anchorCtr="0" forceAA="0" compatLnSpc="1">
            <a:prstTxWarp prst="textNoShape">
              <a:avLst/>
            </a:prstTxWarp>
            <a:noAutofit/>
          </a:bodyPr>
          <a:lstStyle/>
          <a:p>
            <a:pPr marL="0" marR="0" lvl="0" indent="0" algn="ctr" defTabSz="914367"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a:ln w="3175">
                <a:noFill/>
              </a:ln>
              <a:gradFill>
                <a:gsLst>
                  <a:gs pos="0">
                    <a:srgbClr val="0078D4"/>
                  </a:gs>
                  <a:gs pos="100000">
                    <a:srgbClr val="31BBEE"/>
                  </a:gs>
                </a:gsLst>
                <a:lin ang="13500000" scaled="1"/>
              </a:gradFill>
              <a:effectLst/>
              <a:uLnTx/>
              <a:uFillTx/>
              <a:latin typeface="Segoe UI Semibold"/>
              <a:ea typeface="+mn-ea"/>
              <a:cs typeface="Segoe UI" pitchFamily="34" charset="0"/>
            </a:endParaRPr>
          </a:p>
        </p:txBody>
      </p:sp>
      <p:sp>
        <p:nvSpPr>
          <p:cNvPr id="125" name="TextBox 124">
            <a:extLst>
              <a:ext uri="{FF2B5EF4-FFF2-40B4-BE49-F238E27FC236}">
                <a16:creationId xmlns:a16="http://schemas.microsoft.com/office/drawing/2014/main" id="{64687897-2F7F-8609-D78E-1BF9EAC92CF5}"/>
              </a:ext>
            </a:extLst>
          </p:cNvPr>
          <p:cNvSpPr txBox="1"/>
          <p:nvPr/>
        </p:nvSpPr>
        <p:spPr>
          <a:xfrm>
            <a:off x="8985993" y="2128797"/>
            <a:ext cx="1726350" cy="400110"/>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2000" i="0" u="none" strike="noStrike" cap="none" spc="0" normalizeH="0" baseline="0">
                <a:ln>
                  <a:noFill/>
                </a:ln>
                <a:solidFill>
                  <a:srgbClr val="FFFFFF"/>
                </a:solidFill>
                <a:effectLst/>
                <a:uLnTx/>
                <a:uFillTx/>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tx1"/>
                </a:solidFill>
                <a:effectLst/>
                <a:uLnTx/>
                <a:uFillTx/>
                <a:ea typeface="+mn-ea"/>
                <a:cs typeface="+mn-cs"/>
              </a:rPr>
              <a:t>Algorithms</a:t>
            </a:r>
          </a:p>
        </p:txBody>
      </p:sp>
      <p:sp>
        <p:nvSpPr>
          <p:cNvPr id="17" name="TextBox 16">
            <a:extLst>
              <a:ext uri="{FF2B5EF4-FFF2-40B4-BE49-F238E27FC236}">
                <a16:creationId xmlns:a16="http://schemas.microsoft.com/office/drawing/2014/main" id="{79973609-0EDF-A421-78D3-CA7183397132}"/>
              </a:ext>
            </a:extLst>
          </p:cNvPr>
          <p:cNvSpPr txBox="1"/>
          <p:nvPr/>
        </p:nvSpPr>
        <p:spPr>
          <a:xfrm>
            <a:off x="1106748" y="2630685"/>
            <a:ext cx="2488681" cy="53091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2"/>
                </a:solidFill>
                <a:effectLst/>
                <a:uLnTx/>
                <a:uFillTx/>
                <a:latin typeface="Segoe UI Semibold"/>
                <a:ea typeface="+mn-ea"/>
                <a:cs typeface="+mn-cs"/>
              </a:rPr>
              <a:t>Large Vectors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accent2"/>
                </a:solidFill>
                <a:effectLst/>
                <a:uLnTx/>
                <a:uFillTx/>
                <a:latin typeface="Segoe UI"/>
                <a:ea typeface="+mn-ea"/>
                <a:cs typeface="+mn-cs"/>
              </a:rPr>
              <a:t>{ D1, D2, D3, D4, D5, …, D99, D100 }</a:t>
            </a:r>
          </a:p>
        </p:txBody>
      </p:sp>
      <p:sp>
        <p:nvSpPr>
          <p:cNvPr id="18" name="TextBox 17">
            <a:extLst>
              <a:ext uri="{FF2B5EF4-FFF2-40B4-BE49-F238E27FC236}">
                <a16:creationId xmlns:a16="http://schemas.microsoft.com/office/drawing/2014/main" id="{FAEF1F96-3EA4-3DA3-A2E4-B3010EE8908D}"/>
              </a:ext>
            </a:extLst>
          </p:cNvPr>
          <p:cNvSpPr txBox="1"/>
          <p:nvPr/>
        </p:nvSpPr>
        <p:spPr>
          <a:xfrm>
            <a:off x="1106748" y="4762715"/>
            <a:ext cx="2488680" cy="5309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chemeClr val="accent6">
                    <a:lumMod val="75000"/>
                  </a:schemeClr>
                </a:solidFill>
                <a:effectLst/>
                <a:uLnTx/>
                <a:uFillTx/>
                <a:latin typeface="Segoe UI Semibold"/>
                <a:ea typeface="+mn-ea"/>
                <a:cs typeface="+mn-cs"/>
              </a:rPr>
              <a:t>Compressed Vectors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chemeClr val="accent6">
                    <a:lumMod val="75000"/>
                  </a:schemeClr>
                </a:solidFill>
                <a:effectLst/>
                <a:uLnTx/>
                <a:uFillTx/>
                <a:latin typeface="Segoe UI"/>
                <a:ea typeface="+mn-ea"/>
                <a:cs typeface="+mn-cs"/>
              </a:rPr>
              <a:t>{ D1, D2 .., D10 }</a:t>
            </a:r>
          </a:p>
        </p:txBody>
      </p:sp>
      <p:sp>
        <p:nvSpPr>
          <p:cNvPr id="15" name="TextBox 14">
            <a:extLst>
              <a:ext uri="{FF2B5EF4-FFF2-40B4-BE49-F238E27FC236}">
                <a16:creationId xmlns:a16="http://schemas.microsoft.com/office/drawing/2014/main" id="{FC2D5F85-6A85-06B3-B5D5-F788A55AA784}"/>
              </a:ext>
            </a:extLst>
          </p:cNvPr>
          <p:cNvSpPr txBox="1"/>
          <p:nvPr/>
        </p:nvSpPr>
        <p:spPr>
          <a:xfrm>
            <a:off x="1042227" y="2128797"/>
            <a:ext cx="261772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effectLst/>
                <a:uLnTx/>
                <a:uFillTx/>
                <a:latin typeface="+mj-lt"/>
                <a:ea typeface="+mn-ea"/>
                <a:cs typeface="+mn-cs"/>
              </a:rPr>
              <a:t>Vector compression</a:t>
            </a:r>
          </a:p>
        </p:txBody>
      </p:sp>
      <p:sp>
        <p:nvSpPr>
          <p:cNvPr id="64" name="TextBox 63">
            <a:extLst>
              <a:ext uri="{FF2B5EF4-FFF2-40B4-BE49-F238E27FC236}">
                <a16:creationId xmlns:a16="http://schemas.microsoft.com/office/drawing/2014/main" id="{593076BD-1327-2CB0-EFA2-2E6971C6DBA3}"/>
              </a:ext>
            </a:extLst>
          </p:cNvPr>
          <p:cNvSpPr txBox="1"/>
          <p:nvPr/>
        </p:nvSpPr>
        <p:spPr>
          <a:xfrm>
            <a:off x="1534855" y="3770695"/>
            <a:ext cx="1632467" cy="471076"/>
          </a:xfrm>
          <a:prstGeom prst="roundRect">
            <a:avLst>
              <a:gd name="adj" fmla="val 13771"/>
            </a:avLst>
          </a:prstGeom>
          <a:solidFill>
            <a:srgbClr val="8661C5"/>
          </a:solidFill>
          <a:ln>
            <a:noFill/>
          </a:ln>
          <a:effectLst>
            <a:outerShdw blurRad="63500" dist="63500" dir="2700000" algn="tl" rotWithShape="0">
              <a:prstClr val="black">
                <a:alpha val="50000"/>
              </a:prstClr>
            </a:outerShdw>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Semibold"/>
                <a:ea typeface="+mn-ea"/>
                <a:cs typeface="+mn-cs"/>
              </a:rPr>
              <a:t>Quantization</a:t>
            </a:r>
            <a:endParaRPr kumimoji="0" lang="en-US" sz="1400" b="0" i="0" u="none" strike="noStrike" kern="1200" cap="none" spc="0" normalizeH="0" baseline="0" noProof="0">
              <a:ln>
                <a:noFill/>
              </a:ln>
              <a:solidFill>
                <a:srgbClr val="FFFFFF"/>
              </a:solidFill>
              <a:effectLst/>
              <a:uLnTx/>
              <a:uFillTx/>
              <a:latin typeface="Segoe UI Semibold"/>
              <a:ea typeface="+mn-ea"/>
              <a:cs typeface="+mn-cs"/>
            </a:endParaRPr>
          </a:p>
        </p:txBody>
      </p:sp>
      <p:sp>
        <p:nvSpPr>
          <p:cNvPr id="108" name="Rounded Rectangle 4">
            <a:extLst>
              <a:ext uri="{FF2B5EF4-FFF2-40B4-BE49-F238E27FC236}">
                <a16:creationId xmlns:a16="http://schemas.microsoft.com/office/drawing/2014/main" id="{53EB5C68-6A4B-8A48-DC09-CA804C9D5B8F}"/>
              </a:ext>
            </a:extLst>
          </p:cNvPr>
          <p:cNvSpPr/>
          <p:nvPr/>
        </p:nvSpPr>
        <p:spPr>
          <a:xfrm>
            <a:off x="4899658" y="3002528"/>
            <a:ext cx="2439290" cy="739618"/>
          </a:xfrm>
          <a:prstGeom prst="roundRect">
            <a:avLst>
              <a:gd name="adj" fmla="val 8391"/>
            </a:avLst>
          </a:prstGeom>
          <a:solidFill>
            <a:srgbClr val="8DC8E8"/>
          </a:solidFill>
          <a:ln>
            <a:noFill/>
          </a:ln>
          <a:effectLst>
            <a:outerShdw blurRad="63500" dist="63500" dir="2700000" algn="tl" rotWithShape="0">
              <a:prstClr val="black">
                <a:alpha val="50000"/>
              </a:prstClr>
            </a:outerShdw>
          </a:effectLst>
        </p:spPr>
        <p:txBody>
          <a:bodyPr wrap="square"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91F2C"/>
                </a:solidFill>
                <a:effectLst/>
                <a:uLnTx/>
                <a:uFillTx/>
                <a:latin typeface="Segoe UI Semibold"/>
                <a:ea typeface="+mn-ea"/>
                <a:cs typeface="+mn-cs"/>
              </a:rPr>
              <a:t>RAM</a:t>
            </a:r>
          </a:p>
        </p:txBody>
      </p:sp>
      <p:sp>
        <p:nvSpPr>
          <p:cNvPr id="109" name="TextBox 108">
            <a:extLst>
              <a:ext uri="{FF2B5EF4-FFF2-40B4-BE49-F238E27FC236}">
                <a16:creationId xmlns:a16="http://schemas.microsoft.com/office/drawing/2014/main" id="{C5A015F6-A1B9-A31E-CED0-FAD6B3AB2932}"/>
              </a:ext>
            </a:extLst>
          </p:cNvPr>
          <p:cNvSpPr txBox="1"/>
          <p:nvPr/>
        </p:nvSpPr>
        <p:spPr>
          <a:xfrm>
            <a:off x="5115310" y="3344614"/>
            <a:ext cx="2007986"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91F2C"/>
                </a:solidFill>
                <a:effectLst/>
                <a:uLnTx/>
                <a:uFillTx/>
                <a:latin typeface="Segoe UI"/>
                <a:ea typeface="+mn-ea"/>
                <a:cs typeface="+mn-cs"/>
              </a:rPr>
              <a:t>Compressed vectors</a:t>
            </a:r>
          </a:p>
        </p:txBody>
      </p:sp>
      <p:sp>
        <p:nvSpPr>
          <p:cNvPr id="110" name="Rounded Rectangle 11">
            <a:extLst>
              <a:ext uri="{FF2B5EF4-FFF2-40B4-BE49-F238E27FC236}">
                <a16:creationId xmlns:a16="http://schemas.microsoft.com/office/drawing/2014/main" id="{5BC04213-8213-1ABF-3336-4CFF2BE05CF6}"/>
              </a:ext>
            </a:extLst>
          </p:cNvPr>
          <p:cNvSpPr/>
          <p:nvPr/>
        </p:nvSpPr>
        <p:spPr>
          <a:xfrm>
            <a:off x="4899658" y="4496825"/>
            <a:ext cx="2439289" cy="739617"/>
          </a:xfrm>
          <a:prstGeom prst="roundRect">
            <a:avLst>
              <a:gd name="adj" fmla="val 12337"/>
            </a:avLst>
          </a:prstGeom>
          <a:solidFill>
            <a:schemeClr val="accent1"/>
          </a:solidFill>
          <a:ln>
            <a:noFill/>
          </a:ln>
          <a:effectLst>
            <a:outerShdw blurRad="63500" dist="63500" dir="2700000" algn="tl" rotWithShape="0">
              <a:prstClr val="black">
                <a:alpha val="50000"/>
              </a:prstClr>
            </a:outerShdw>
          </a:effectLst>
        </p:spPr>
        <p:txBody>
          <a:bodyPr wrap="square"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Segoe UI Semibold"/>
                <a:ea typeface="+mn-ea"/>
                <a:cs typeface="+mn-cs"/>
              </a:rPr>
              <a:t>SSD</a:t>
            </a:r>
          </a:p>
        </p:txBody>
      </p:sp>
      <p:sp>
        <p:nvSpPr>
          <p:cNvPr id="124" name="TextBox 123">
            <a:extLst>
              <a:ext uri="{FF2B5EF4-FFF2-40B4-BE49-F238E27FC236}">
                <a16:creationId xmlns:a16="http://schemas.microsoft.com/office/drawing/2014/main" id="{9FCFDDA6-D462-0646-C14F-8B1ECABD3B1E}"/>
              </a:ext>
            </a:extLst>
          </p:cNvPr>
          <p:cNvSpPr txBox="1"/>
          <p:nvPr/>
        </p:nvSpPr>
        <p:spPr>
          <a:xfrm>
            <a:off x="4513987" y="2128797"/>
            <a:ext cx="3236170" cy="707886"/>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2000" i="0" u="none" strike="noStrike" cap="none" spc="0" normalizeH="0" baseline="0">
                <a:ln>
                  <a:noFill/>
                </a:ln>
                <a:solidFill>
                  <a:srgbClr val="FFFFFF"/>
                </a:solidFill>
                <a:effectLst/>
                <a:uLnTx/>
                <a:uFillTx/>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chemeClr val="tx1"/>
                </a:solidFill>
                <a:effectLst/>
                <a:uLnTx/>
                <a:uFillTx/>
                <a:ea typeface="+mn-ea"/>
                <a:cs typeface="+mn-cs"/>
              </a:rPr>
              <a:t>Storage and</a:t>
            </a:r>
            <a:br>
              <a:rPr kumimoji="0" lang="en-US" sz="2000" b="0" i="0" u="none" strike="noStrike" kern="1200" cap="none" spc="0" normalizeH="0" baseline="0" noProof="0">
                <a:ln>
                  <a:noFill/>
                </a:ln>
                <a:solidFill>
                  <a:schemeClr val="tx1"/>
                </a:solidFill>
                <a:effectLst/>
                <a:uLnTx/>
                <a:uFillTx/>
                <a:ea typeface="+mn-ea"/>
                <a:cs typeface="+mn-cs"/>
              </a:rPr>
            </a:br>
            <a:r>
              <a:rPr kumimoji="0" lang="en-US" sz="2000" b="0" i="0" u="none" strike="noStrike" kern="1200" cap="none" spc="0" normalizeH="0" baseline="0" noProof="0">
                <a:ln>
                  <a:noFill/>
                </a:ln>
                <a:solidFill>
                  <a:schemeClr val="tx1"/>
                </a:solidFill>
                <a:effectLst/>
                <a:uLnTx/>
                <a:uFillTx/>
                <a:ea typeface="+mn-ea"/>
                <a:cs typeface="+mn-cs"/>
              </a:rPr>
              <a:t>graph construction</a:t>
            </a:r>
          </a:p>
        </p:txBody>
      </p:sp>
      <p:sp>
        <p:nvSpPr>
          <p:cNvPr id="19" name="TextBox 18">
            <a:extLst>
              <a:ext uri="{FF2B5EF4-FFF2-40B4-BE49-F238E27FC236}">
                <a16:creationId xmlns:a16="http://schemas.microsoft.com/office/drawing/2014/main" id="{38139813-89AC-51B7-B04A-F0E11D5CCBFE}"/>
              </a:ext>
            </a:extLst>
          </p:cNvPr>
          <p:cNvSpPr txBox="1"/>
          <p:nvPr/>
        </p:nvSpPr>
        <p:spPr>
          <a:xfrm>
            <a:off x="5125184" y="4836520"/>
            <a:ext cx="1988237"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Full vectors + graph</a:t>
            </a:r>
          </a:p>
        </p:txBody>
      </p:sp>
      <p:pic>
        <p:nvPicPr>
          <p:cNvPr id="112" name="Graphic 111" descr="Network with solid fill">
            <a:extLst>
              <a:ext uri="{FF2B5EF4-FFF2-40B4-BE49-F238E27FC236}">
                <a16:creationId xmlns:a16="http://schemas.microsoft.com/office/drawing/2014/main" id="{1D319A85-BA8F-56D2-ADDC-1E515B5902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04215" y="4519456"/>
            <a:ext cx="341060" cy="341060"/>
          </a:xfrm>
          <a:prstGeom prst="rect">
            <a:avLst/>
          </a:prstGeom>
        </p:spPr>
      </p:pic>
      <p:sp>
        <p:nvSpPr>
          <p:cNvPr id="9" name="TextBox 8">
            <a:extLst>
              <a:ext uri="{FF2B5EF4-FFF2-40B4-BE49-F238E27FC236}">
                <a16:creationId xmlns:a16="http://schemas.microsoft.com/office/drawing/2014/main" id="{DA16EDA3-956C-89A5-651C-D33CBE319C4A}"/>
              </a:ext>
            </a:extLst>
          </p:cNvPr>
          <p:cNvSpPr txBox="1"/>
          <p:nvPr/>
        </p:nvSpPr>
        <p:spPr>
          <a:xfrm>
            <a:off x="1197114" y="5683217"/>
            <a:ext cx="189536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j-lt"/>
                <a:ea typeface="+mn-ea"/>
                <a:cs typeface="+mn-cs"/>
              </a:rPr>
              <a:t>Unlimited scale</a:t>
            </a:r>
          </a:p>
        </p:txBody>
      </p:sp>
      <p:sp>
        <p:nvSpPr>
          <p:cNvPr id="10" name="TextBox 9">
            <a:extLst>
              <a:ext uri="{FF2B5EF4-FFF2-40B4-BE49-F238E27FC236}">
                <a16:creationId xmlns:a16="http://schemas.microsoft.com/office/drawing/2014/main" id="{91C1B41F-8A48-F98F-26AB-BBBE4C2FE40C}"/>
              </a:ext>
            </a:extLst>
          </p:cNvPr>
          <p:cNvSpPr txBox="1"/>
          <p:nvPr/>
        </p:nvSpPr>
        <p:spPr>
          <a:xfrm>
            <a:off x="3954330" y="5683217"/>
            <a:ext cx="142673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j-lt"/>
                <a:ea typeface="+mn-ea"/>
                <a:cs typeface="+mn-cs"/>
              </a:rPr>
              <a:t>Low latency</a:t>
            </a:r>
          </a:p>
        </p:txBody>
      </p:sp>
      <p:sp>
        <p:nvSpPr>
          <p:cNvPr id="13" name="TextBox 12">
            <a:extLst>
              <a:ext uri="{FF2B5EF4-FFF2-40B4-BE49-F238E27FC236}">
                <a16:creationId xmlns:a16="http://schemas.microsoft.com/office/drawing/2014/main" id="{72876064-7E90-67CC-D863-5A913F56D6A3}"/>
              </a:ext>
            </a:extLst>
          </p:cNvPr>
          <p:cNvSpPr txBox="1"/>
          <p:nvPr/>
        </p:nvSpPr>
        <p:spPr>
          <a:xfrm>
            <a:off x="6242916" y="5683217"/>
            <a:ext cx="263086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j-lt"/>
                <a:ea typeface="+mn-ea"/>
                <a:cs typeface="+mn-cs"/>
              </a:rPr>
              <a:t>Robust to data changes</a:t>
            </a:r>
          </a:p>
        </p:txBody>
      </p:sp>
      <p:sp>
        <p:nvSpPr>
          <p:cNvPr id="14" name="TextBox 13">
            <a:extLst>
              <a:ext uri="{FF2B5EF4-FFF2-40B4-BE49-F238E27FC236}">
                <a16:creationId xmlns:a16="http://schemas.microsoft.com/office/drawing/2014/main" id="{3576FE0C-7F23-B892-AE25-48F56F75F42A}"/>
              </a:ext>
            </a:extLst>
          </p:cNvPr>
          <p:cNvSpPr txBox="1"/>
          <p:nvPr/>
        </p:nvSpPr>
        <p:spPr>
          <a:xfrm>
            <a:off x="9735625" y="5683217"/>
            <a:ext cx="12592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mj-lt"/>
                <a:ea typeface="+mn-ea"/>
                <a:cs typeface="+mn-cs"/>
              </a:rPr>
              <a:t>Serverless</a:t>
            </a:r>
          </a:p>
        </p:txBody>
      </p:sp>
      <p:cxnSp>
        <p:nvCxnSpPr>
          <p:cNvPr id="31" name="Straight Connector 30">
            <a:extLst>
              <a:ext uri="{FF2B5EF4-FFF2-40B4-BE49-F238E27FC236}">
                <a16:creationId xmlns:a16="http://schemas.microsoft.com/office/drawing/2014/main" id="{7FD6CC3D-5970-432F-7F9D-DD0CF8F6DD54}"/>
              </a:ext>
              <a:ext uri="{C183D7F6-B498-43B3-948B-1728B52AA6E4}">
                <adec:decorative xmlns:adec="http://schemas.microsoft.com/office/drawing/2017/decorative" val="1"/>
              </a:ext>
            </a:extLst>
          </p:cNvPr>
          <p:cNvCxnSpPr>
            <a:cxnSpLocks/>
          </p:cNvCxnSpPr>
          <p:nvPr/>
        </p:nvCxnSpPr>
        <p:spPr>
          <a:xfrm>
            <a:off x="3523406" y="5683217"/>
            <a:ext cx="0" cy="338554"/>
          </a:xfrm>
          <a:prstGeom prst="line">
            <a:avLst/>
          </a:prstGeom>
          <a:ln>
            <a:solidFill>
              <a:schemeClr val="tx1">
                <a:alpha val="2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09507C0-9F44-3D66-33C0-90C00FE4DDFB}"/>
              </a:ext>
              <a:ext uri="{C183D7F6-B498-43B3-948B-1728B52AA6E4}">
                <adec:decorative xmlns:adec="http://schemas.microsoft.com/office/drawing/2017/decorative" val="1"/>
              </a:ext>
            </a:extLst>
          </p:cNvPr>
          <p:cNvCxnSpPr>
            <a:cxnSpLocks/>
          </p:cNvCxnSpPr>
          <p:nvPr/>
        </p:nvCxnSpPr>
        <p:spPr>
          <a:xfrm>
            <a:off x="5811992" y="5683217"/>
            <a:ext cx="0" cy="338554"/>
          </a:xfrm>
          <a:prstGeom prst="line">
            <a:avLst/>
          </a:prstGeom>
          <a:ln>
            <a:solidFill>
              <a:schemeClr val="tx1">
                <a:alpha val="2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AAF29E-105D-C9E0-DBE4-B7E52BBBF701}"/>
              </a:ext>
              <a:ext uri="{C183D7F6-B498-43B3-948B-1728B52AA6E4}">
                <adec:decorative xmlns:adec="http://schemas.microsoft.com/office/drawing/2017/decorative" val="1"/>
              </a:ext>
            </a:extLst>
          </p:cNvPr>
          <p:cNvCxnSpPr>
            <a:cxnSpLocks/>
          </p:cNvCxnSpPr>
          <p:nvPr/>
        </p:nvCxnSpPr>
        <p:spPr>
          <a:xfrm>
            <a:off x="9304702" y="5683217"/>
            <a:ext cx="0" cy="338554"/>
          </a:xfrm>
          <a:prstGeom prst="line">
            <a:avLst/>
          </a:prstGeom>
          <a:ln>
            <a:solidFill>
              <a:schemeClr val="tx1">
                <a:alpha val="2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440299"/>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resentation1" id="{3244320C-6DA3-4C51-8D5C-5F899EC62709}" vid="{E18424FC-33FC-4E56-9E4A-43E137DCFF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10</TotalTime>
  <Words>2450</Words>
  <Application>Microsoft Macintosh PowerPoint</Application>
  <PresentationFormat>Widescreen</PresentationFormat>
  <Paragraphs>207</Paragraphs>
  <Slides>13</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Aptos</vt:lpstr>
      <vt:lpstr>Arial</vt:lpstr>
      <vt:lpstr>Calibri</vt:lpstr>
      <vt:lpstr>Menlo</vt:lpstr>
      <vt:lpstr>Open Sans</vt:lpstr>
      <vt:lpstr>Segoe Sans Display</vt:lpstr>
      <vt:lpstr>Segoe Sans Text</vt:lpstr>
      <vt:lpstr>Segoe Sans Text Semibold</vt:lpstr>
      <vt:lpstr>Segoe UI</vt:lpstr>
      <vt:lpstr>Segoe UI Semibold</vt:lpstr>
      <vt:lpstr>Wingdings</vt:lpstr>
      <vt:lpstr>Azure 2023 Template</vt:lpstr>
      <vt:lpstr>White Template</vt:lpstr>
      <vt:lpstr>Building Generative AI Apps with Azure Cosmos DB</vt:lpstr>
      <vt:lpstr>Agenda</vt:lpstr>
      <vt:lpstr>Choosing Vector Indexes in Azure</vt:lpstr>
      <vt:lpstr>Azure Cosmos DB is a set of highly-scalable &amp; AI-ready databases</vt:lpstr>
      <vt:lpstr>AI scenarios with Azure Cosmos DB for NoSQL</vt:lpstr>
      <vt:lpstr>ChatGPT scales with Azure Cosmos DB</vt:lpstr>
      <vt:lpstr>GenAI use cases with Azure Cosmos DB</vt:lpstr>
      <vt:lpstr>Vector Search in Azure Cosmos DB for NoSQL</vt:lpstr>
      <vt:lpstr>Multi-modal database with built-in DiskANN*</vt:lpstr>
      <vt:lpstr>RAG with Azure Cosmos DB &amp; LangChain.js</vt:lpstr>
      <vt:lpstr>Azure AI Advantage free offer</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3</cp:revision>
  <dcterms:created xsi:type="dcterms:W3CDTF">2023-10-16T20:09:47Z</dcterms:created>
  <dcterms:modified xsi:type="dcterms:W3CDTF">2024-09-30T12:14:40Z</dcterms:modified>
</cp:coreProperties>
</file>