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147479576" r:id="rId2"/>
    <p:sldId id="2147479583" r:id="rId3"/>
    <p:sldId id="2147479596" r:id="rId4"/>
    <p:sldId id="2147479597" r:id="rId5"/>
    <p:sldId id="2147479598" r:id="rId6"/>
    <p:sldId id="2147479599" r:id="rId7"/>
    <p:sldId id="2147479594" r:id="rId8"/>
    <p:sldId id="214747959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1E65CC-01EC-F244-86F2-0FA8FC2FD068}" v="153" dt="2024-08-01T13:16:23.7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84" autoAdjust="0"/>
    <p:restoredTop sz="76233"/>
  </p:normalViewPr>
  <p:slideViewPr>
    <p:cSldViewPr snapToGrid="0">
      <p:cViewPr varScale="1">
        <p:scale>
          <a:sx n="77" d="100"/>
          <a:sy n="77" d="100"/>
        </p:scale>
        <p:origin x="216" y="1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han Lasorsa" userId="b071d4ae-70b5-41a2-b77b-3fb60fe85d63" providerId="ADAL" clId="{039E1174-6B57-3545-B1D1-9B06C05F7C4D}"/>
    <pc:docChg chg="undo custSel addSld delSld modSld modMainMaster modSection">
      <pc:chgData name="Yohan Lasorsa" userId="b071d4ae-70b5-41a2-b77b-3fb60fe85d63" providerId="ADAL" clId="{039E1174-6B57-3545-B1D1-9B06C05F7C4D}" dt="2024-07-29T13:34:00.249" v="3000" actId="20577"/>
      <pc:docMkLst>
        <pc:docMk/>
      </pc:docMkLst>
      <pc:sldChg chg="modSp mod modNotesTx">
        <pc:chgData name="Yohan Lasorsa" userId="b071d4ae-70b5-41a2-b77b-3fb60fe85d63" providerId="ADAL" clId="{039E1174-6B57-3545-B1D1-9B06C05F7C4D}" dt="2024-07-29T09:49:53.141" v="670" actId="20577"/>
        <pc:sldMkLst>
          <pc:docMk/>
          <pc:sldMk cId="564236014" sldId="2147479576"/>
        </pc:sldMkLst>
        <pc:spChg chg="mod">
          <ac:chgData name="Yohan Lasorsa" userId="b071d4ae-70b5-41a2-b77b-3fb60fe85d63" providerId="ADAL" clId="{039E1174-6B57-3545-B1D1-9B06C05F7C4D}" dt="2024-07-23T11:45:55.159" v="79" actId="14100"/>
          <ac:spMkLst>
            <pc:docMk/>
            <pc:sldMk cId="564236014" sldId="2147479576"/>
            <ac:spMk id="8" creationId="{1A00D557-17EB-82E0-1FE5-B5AAC825B38C}"/>
          </ac:spMkLst>
        </pc:spChg>
      </pc:sldChg>
      <pc:sldChg chg="del">
        <pc:chgData name="Yohan Lasorsa" userId="b071d4ae-70b5-41a2-b77b-3fb60fe85d63" providerId="ADAL" clId="{039E1174-6B57-3545-B1D1-9B06C05F7C4D}" dt="2024-07-26T12:55:07.306" v="220" actId="2696"/>
        <pc:sldMkLst>
          <pc:docMk/>
          <pc:sldMk cId="3315155110" sldId="2147479582"/>
        </pc:sldMkLst>
      </pc:sldChg>
      <pc:sldChg chg="modNotesTx">
        <pc:chgData name="Yohan Lasorsa" userId="b071d4ae-70b5-41a2-b77b-3fb60fe85d63" providerId="ADAL" clId="{039E1174-6B57-3545-B1D1-9B06C05F7C4D}" dt="2024-07-29T09:50:15.034" v="692" actId="20577"/>
        <pc:sldMkLst>
          <pc:docMk/>
          <pc:sldMk cId="3296866587" sldId="2147479583"/>
        </pc:sldMkLst>
      </pc:sldChg>
      <pc:sldChg chg="modNotesTx">
        <pc:chgData name="Yohan Lasorsa" userId="b071d4ae-70b5-41a2-b77b-3fb60fe85d63" providerId="ADAL" clId="{039E1174-6B57-3545-B1D1-9B06C05F7C4D}" dt="2024-07-29T09:51:10.824" v="772" actId="20577"/>
        <pc:sldMkLst>
          <pc:docMk/>
          <pc:sldMk cId="559350908" sldId="2147479584"/>
        </pc:sldMkLst>
      </pc:sldChg>
      <pc:sldChg chg="modNotesTx">
        <pc:chgData name="Yohan Lasorsa" userId="b071d4ae-70b5-41a2-b77b-3fb60fe85d63" providerId="ADAL" clId="{039E1174-6B57-3545-B1D1-9B06C05F7C4D}" dt="2024-07-29T09:56:25.083" v="1358" actId="20577"/>
        <pc:sldMkLst>
          <pc:docMk/>
          <pc:sldMk cId="3375073027" sldId="2147479585"/>
        </pc:sldMkLst>
      </pc:sldChg>
      <pc:sldChg chg="modAnim modNotesTx">
        <pc:chgData name="Yohan Lasorsa" userId="b071d4ae-70b5-41a2-b77b-3fb60fe85d63" providerId="ADAL" clId="{039E1174-6B57-3545-B1D1-9B06C05F7C4D}" dt="2024-07-29T10:00:34.620" v="1515" actId="20577"/>
        <pc:sldMkLst>
          <pc:docMk/>
          <pc:sldMk cId="2517794757" sldId="2147479586"/>
        </pc:sldMkLst>
      </pc:sldChg>
      <pc:sldChg chg="modNotesTx">
        <pc:chgData name="Yohan Lasorsa" userId="b071d4ae-70b5-41a2-b77b-3fb60fe85d63" providerId="ADAL" clId="{039E1174-6B57-3545-B1D1-9B06C05F7C4D}" dt="2024-07-29T10:03:58.658" v="1959" actId="20577"/>
        <pc:sldMkLst>
          <pc:docMk/>
          <pc:sldMk cId="3610602095" sldId="2147479587"/>
        </pc:sldMkLst>
      </pc:sldChg>
      <pc:sldChg chg="modNotesTx">
        <pc:chgData name="Yohan Lasorsa" userId="b071d4ae-70b5-41a2-b77b-3fb60fe85d63" providerId="ADAL" clId="{039E1174-6B57-3545-B1D1-9B06C05F7C4D}" dt="2024-07-29T10:04:47.899" v="2058" actId="20577"/>
        <pc:sldMkLst>
          <pc:docMk/>
          <pc:sldMk cId="3533468157" sldId="2147479588"/>
        </pc:sldMkLst>
      </pc:sldChg>
      <pc:sldChg chg="modNotesTx">
        <pc:chgData name="Yohan Lasorsa" userId="b071d4ae-70b5-41a2-b77b-3fb60fe85d63" providerId="ADAL" clId="{039E1174-6B57-3545-B1D1-9B06C05F7C4D}" dt="2024-07-29T10:06:48.834" v="2297" actId="20577"/>
        <pc:sldMkLst>
          <pc:docMk/>
          <pc:sldMk cId="2950054193" sldId="2147479589"/>
        </pc:sldMkLst>
      </pc:sldChg>
      <pc:sldChg chg="modNotesTx">
        <pc:chgData name="Yohan Lasorsa" userId="b071d4ae-70b5-41a2-b77b-3fb60fe85d63" providerId="ADAL" clId="{039E1174-6B57-3545-B1D1-9B06C05F7C4D}" dt="2024-07-29T13:30:07.479" v="2929" actId="12"/>
        <pc:sldMkLst>
          <pc:docMk/>
          <pc:sldMk cId="1554002305" sldId="2147479590"/>
        </pc:sldMkLst>
      </pc:sldChg>
      <pc:sldChg chg="modNotesTx">
        <pc:chgData name="Yohan Lasorsa" userId="b071d4ae-70b5-41a2-b77b-3fb60fe85d63" providerId="ADAL" clId="{039E1174-6B57-3545-B1D1-9B06C05F7C4D}" dt="2024-07-29T09:46:34.866" v="518" actId="20577"/>
        <pc:sldMkLst>
          <pc:docMk/>
          <pc:sldMk cId="87411244" sldId="2147479591"/>
        </pc:sldMkLst>
      </pc:sldChg>
      <pc:sldChg chg="modAnim modNotesTx">
        <pc:chgData name="Yohan Lasorsa" userId="b071d4ae-70b5-41a2-b77b-3fb60fe85d63" providerId="ADAL" clId="{039E1174-6B57-3545-B1D1-9B06C05F7C4D}" dt="2024-07-29T13:34:00.249" v="3000" actId="20577"/>
        <pc:sldMkLst>
          <pc:docMk/>
          <pc:sldMk cId="441647521" sldId="2147479592"/>
        </pc:sldMkLst>
      </pc:sldChg>
      <pc:sldChg chg="add modNotesTx">
        <pc:chgData name="Yohan Lasorsa" userId="b071d4ae-70b5-41a2-b77b-3fb60fe85d63" providerId="ADAL" clId="{039E1174-6B57-3545-B1D1-9B06C05F7C4D}" dt="2024-07-23T13:01:08.097" v="88" actId="20577"/>
        <pc:sldMkLst>
          <pc:docMk/>
          <pc:sldMk cId="2513906496" sldId="2147479593"/>
        </pc:sldMkLst>
      </pc:sldChg>
      <pc:sldChg chg="addSp modSp add mod">
        <pc:chgData name="Yohan Lasorsa" userId="b071d4ae-70b5-41a2-b77b-3fb60fe85d63" providerId="ADAL" clId="{039E1174-6B57-3545-B1D1-9B06C05F7C4D}" dt="2024-07-26T13:07:00.804" v="305" actId="6549"/>
        <pc:sldMkLst>
          <pc:docMk/>
          <pc:sldMk cId="3637185873" sldId="2147479594"/>
        </pc:sldMkLst>
        <pc:spChg chg="add mod">
          <ac:chgData name="Yohan Lasorsa" userId="b071d4ae-70b5-41a2-b77b-3fb60fe85d63" providerId="ADAL" clId="{039E1174-6B57-3545-B1D1-9B06C05F7C4D}" dt="2024-07-26T13:07:00.804" v="305" actId="6549"/>
          <ac:spMkLst>
            <pc:docMk/>
            <pc:sldMk cId="3637185873" sldId="2147479594"/>
            <ac:spMk id="2" creationId="{E1C2EC87-5671-36D3-0286-6C3BD029CDA2}"/>
          </ac:spMkLst>
        </pc:spChg>
        <pc:spChg chg="mod">
          <ac:chgData name="Yohan Lasorsa" userId="b071d4ae-70b5-41a2-b77b-3fb60fe85d63" providerId="ADAL" clId="{039E1174-6B57-3545-B1D1-9B06C05F7C4D}" dt="2024-07-26T13:04:59.791" v="290" actId="20577"/>
          <ac:spMkLst>
            <pc:docMk/>
            <pc:sldMk cId="3637185873" sldId="2147479594"/>
            <ac:spMk id="5" creationId="{044F1C77-68E8-9620-2D5B-E2F7C9CA91BA}"/>
          </ac:spMkLst>
        </pc:spChg>
      </pc:sldChg>
      <pc:sldChg chg="modSp add mod">
        <pc:chgData name="Yohan Lasorsa" userId="b071d4ae-70b5-41a2-b77b-3fb60fe85d63" providerId="ADAL" clId="{039E1174-6B57-3545-B1D1-9B06C05F7C4D}" dt="2024-07-26T12:55:22.092" v="230" actId="20577"/>
        <pc:sldMkLst>
          <pc:docMk/>
          <pc:sldMk cId="2450920934" sldId="2147479595"/>
        </pc:sldMkLst>
        <pc:spChg chg="mod">
          <ac:chgData name="Yohan Lasorsa" userId="b071d4ae-70b5-41a2-b77b-3fb60fe85d63" providerId="ADAL" clId="{039E1174-6B57-3545-B1D1-9B06C05F7C4D}" dt="2024-07-26T12:55:16.687" v="224" actId="20577"/>
          <ac:spMkLst>
            <pc:docMk/>
            <pc:sldMk cId="2450920934" sldId="2147479595"/>
            <ac:spMk id="2" creationId="{39464CBE-F5ED-F6DB-73B9-1CBB5C1FE579}"/>
          </ac:spMkLst>
        </pc:spChg>
        <pc:spChg chg="mod">
          <ac:chgData name="Yohan Lasorsa" userId="b071d4ae-70b5-41a2-b77b-3fb60fe85d63" providerId="ADAL" clId="{039E1174-6B57-3545-B1D1-9B06C05F7C4D}" dt="2024-07-26T12:55:22.092" v="230" actId="20577"/>
          <ac:spMkLst>
            <pc:docMk/>
            <pc:sldMk cId="2450920934" sldId="2147479595"/>
            <ac:spMk id="5" creationId="{67F84B5E-4DC1-68EF-F108-A78D333477AE}"/>
          </ac:spMkLst>
        </pc:spChg>
      </pc:sldChg>
      <pc:sldMasterChg chg="mod">
        <pc:chgData name="Yohan Lasorsa" userId="b071d4ae-70b5-41a2-b77b-3fb60fe85d63" providerId="ADAL" clId="{039E1174-6B57-3545-B1D1-9B06C05F7C4D}" dt="2024-07-23T14:01:37.989" v="94" actId="6013"/>
        <pc:sldMasterMkLst>
          <pc:docMk/>
          <pc:sldMasterMk cId="2612402241" sldId="2147483660"/>
        </pc:sldMasterMkLst>
      </pc:sldMasterChg>
    </pc:docChg>
  </pc:docChgLst>
  <pc:docChgLst>
    <pc:chgData name="Yohan Lasorsa" userId="b071d4ae-70b5-41a2-b77b-3fb60fe85d63" providerId="ADAL" clId="{8E1E65CC-01EC-F244-86F2-0FA8FC2FD068}"/>
    <pc:docChg chg="undo custSel addSld delSld modSld">
      <pc:chgData name="Yohan Lasorsa" userId="b071d4ae-70b5-41a2-b77b-3fb60fe85d63" providerId="ADAL" clId="{8E1E65CC-01EC-F244-86F2-0FA8FC2FD068}" dt="2024-08-01T14:32:15.056" v="4913" actId="20577"/>
      <pc:docMkLst>
        <pc:docMk/>
      </pc:docMkLst>
      <pc:sldChg chg="modSp mod modNotesTx">
        <pc:chgData name="Yohan Lasorsa" userId="b071d4ae-70b5-41a2-b77b-3fb60fe85d63" providerId="ADAL" clId="{8E1E65CC-01EC-F244-86F2-0FA8FC2FD068}" dt="2024-08-01T13:13:36.709" v="4797" actId="20577"/>
        <pc:sldMkLst>
          <pc:docMk/>
          <pc:sldMk cId="564236014" sldId="2147479576"/>
        </pc:sldMkLst>
        <pc:spChg chg="mod">
          <ac:chgData name="Yohan Lasorsa" userId="b071d4ae-70b5-41a2-b77b-3fb60fe85d63" providerId="ADAL" clId="{8E1E65CC-01EC-F244-86F2-0FA8FC2FD068}" dt="2024-08-01T10:05:39.973" v="20" actId="20577"/>
          <ac:spMkLst>
            <pc:docMk/>
            <pc:sldMk cId="564236014" sldId="2147479576"/>
            <ac:spMk id="8" creationId="{1A00D557-17EB-82E0-1FE5-B5AAC825B38C}"/>
          </ac:spMkLst>
        </pc:spChg>
      </pc:sldChg>
      <pc:sldChg chg="modSp mod modNotesTx">
        <pc:chgData name="Yohan Lasorsa" userId="b071d4ae-70b5-41a2-b77b-3fb60fe85d63" providerId="ADAL" clId="{8E1E65CC-01EC-F244-86F2-0FA8FC2FD068}" dt="2024-08-01T11:24:48.846" v="689"/>
        <pc:sldMkLst>
          <pc:docMk/>
          <pc:sldMk cId="3296866587" sldId="2147479583"/>
        </pc:sldMkLst>
        <pc:spChg chg="mod">
          <ac:chgData name="Yohan Lasorsa" userId="b071d4ae-70b5-41a2-b77b-3fb60fe85d63" providerId="ADAL" clId="{8E1E65CC-01EC-F244-86F2-0FA8FC2FD068}" dt="2024-08-01T10:06:50.712" v="43" actId="20577"/>
          <ac:spMkLst>
            <pc:docMk/>
            <pc:sldMk cId="3296866587" sldId="2147479583"/>
            <ac:spMk id="17" creationId="{ADABF36E-9B94-849A-2E07-309171678A36}"/>
          </ac:spMkLst>
        </pc:spChg>
      </pc:sldChg>
      <pc:sldChg chg="del">
        <pc:chgData name="Yohan Lasorsa" userId="b071d4ae-70b5-41a2-b77b-3fb60fe85d63" providerId="ADAL" clId="{8E1E65CC-01EC-F244-86F2-0FA8FC2FD068}" dt="2024-08-01T10:05:58.486" v="21" actId="2696"/>
        <pc:sldMkLst>
          <pc:docMk/>
          <pc:sldMk cId="559350908" sldId="2147479584"/>
        </pc:sldMkLst>
      </pc:sldChg>
      <pc:sldChg chg="del">
        <pc:chgData name="Yohan Lasorsa" userId="b071d4ae-70b5-41a2-b77b-3fb60fe85d63" providerId="ADAL" clId="{8E1E65CC-01EC-F244-86F2-0FA8FC2FD068}" dt="2024-08-01T10:05:59.185" v="22" actId="2696"/>
        <pc:sldMkLst>
          <pc:docMk/>
          <pc:sldMk cId="3375073027" sldId="2147479585"/>
        </pc:sldMkLst>
      </pc:sldChg>
      <pc:sldChg chg="del">
        <pc:chgData name="Yohan Lasorsa" userId="b071d4ae-70b5-41a2-b77b-3fb60fe85d63" providerId="ADAL" clId="{8E1E65CC-01EC-F244-86F2-0FA8FC2FD068}" dt="2024-08-01T10:06:00.032" v="23" actId="2696"/>
        <pc:sldMkLst>
          <pc:docMk/>
          <pc:sldMk cId="2517794757" sldId="2147479586"/>
        </pc:sldMkLst>
      </pc:sldChg>
      <pc:sldChg chg="del">
        <pc:chgData name="Yohan Lasorsa" userId="b071d4ae-70b5-41a2-b77b-3fb60fe85d63" providerId="ADAL" clId="{8E1E65CC-01EC-F244-86F2-0FA8FC2FD068}" dt="2024-08-01T10:06:00.452" v="24" actId="2696"/>
        <pc:sldMkLst>
          <pc:docMk/>
          <pc:sldMk cId="3610602095" sldId="2147479587"/>
        </pc:sldMkLst>
      </pc:sldChg>
      <pc:sldChg chg="del">
        <pc:chgData name="Yohan Lasorsa" userId="b071d4ae-70b5-41a2-b77b-3fb60fe85d63" providerId="ADAL" clId="{8E1E65CC-01EC-F244-86F2-0FA8FC2FD068}" dt="2024-08-01T10:06:00.820" v="25" actId="2696"/>
        <pc:sldMkLst>
          <pc:docMk/>
          <pc:sldMk cId="3533468157" sldId="2147479588"/>
        </pc:sldMkLst>
      </pc:sldChg>
      <pc:sldChg chg="del">
        <pc:chgData name="Yohan Lasorsa" userId="b071d4ae-70b5-41a2-b77b-3fb60fe85d63" providerId="ADAL" clId="{8E1E65CC-01EC-F244-86F2-0FA8FC2FD068}" dt="2024-08-01T10:06:01.166" v="26" actId="2696"/>
        <pc:sldMkLst>
          <pc:docMk/>
          <pc:sldMk cId="2950054193" sldId="2147479589"/>
        </pc:sldMkLst>
      </pc:sldChg>
      <pc:sldChg chg="del">
        <pc:chgData name="Yohan Lasorsa" userId="b071d4ae-70b5-41a2-b77b-3fb60fe85d63" providerId="ADAL" clId="{8E1E65CC-01EC-F244-86F2-0FA8FC2FD068}" dt="2024-08-01T10:06:03.249" v="27" actId="2696"/>
        <pc:sldMkLst>
          <pc:docMk/>
          <pc:sldMk cId="1554002305" sldId="2147479590"/>
        </pc:sldMkLst>
      </pc:sldChg>
      <pc:sldChg chg="del">
        <pc:chgData name="Yohan Lasorsa" userId="b071d4ae-70b5-41a2-b77b-3fb60fe85d63" providerId="ADAL" clId="{8E1E65CC-01EC-F244-86F2-0FA8FC2FD068}" dt="2024-08-01T10:06:03.558" v="28" actId="2696"/>
        <pc:sldMkLst>
          <pc:docMk/>
          <pc:sldMk cId="87411244" sldId="2147479591"/>
        </pc:sldMkLst>
      </pc:sldChg>
      <pc:sldChg chg="del">
        <pc:chgData name="Yohan Lasorsa" userId="b071d4ae-70b5-41a2-b77b-3fb60fe85d63" providerId="ADAL" clId="{8E1E65CC-01EC-F244-86F2-0FA8FC2FD068}" dt="2024-08-01T10:06:04.543" v="29" actId="2696"/>
        <pc:sldMkLst>
          <pc:docMk/>
          <pc:sldMk cId="441647521" sldId="2147479592"/>
        </pc:sldMkLst>
      </pc:sldChg>
      <pc:sldChg chg="modSp mod modNotesTx">
        <pc:chgData name="Yohan Lasorsa" userId="b071d4ae-70b5-41a2-b77b-3fb60fe85d63" providerId="ADAL" clId="{8E1E65CC-01EC-F244-86F2-0FA8FC2FD068}" dt="2024-08-01T13:18:10.508" v="4841"/>
        <pc:sldMkLst>
          <pc:docMk/>
          <pc:sldMk cId="3637185873" sldId="2147479594"/>
        </pc:sldMkLst>
        <pc:spChg chg="mod">
          <ac:chgData name="Yohan Lasorsa" userId="b071d4ae-70b5-41a2-b77b-3fb60fe85d63" providerId="ADAL" clId="{8E1E65CC-01EC-F244-86F2-0FA8FC2FD068}" dt="2024-08-01T13:18:10.508" v="4841"/>
          <ac:spMkLst>
            <pc:docMk/>
            <pc:sldMk cId="3637185873" sldId="2147479594"/>
            <ac:spMk id="2" creationId="{E1C2EC87-5671-36D3-0286-6C3BD029CDA2}"/>
          </ac:spMkLst>
        </pc:spChg>
        <pc:spChg chg="mod">
          <ac:chgData name="Yohan Lasorsa" userId="b071d4ae-70b5-41a2-b77b-3fb60fe85d63" providerId="ADAL" clId="{8E1E65CC-01EC-F244-86F2-0FA8FC2FD068}" dt="2024-08-01T13:18:00.230" v="4840"/>
          <ac:spMkLst>
            <pc:docMk/>
            <pc:sldMk cId="3637185873" sldId="2147479594"/>
            <ac:spMk id="5" creationId="{044F1C77-68E8-9620-2D5B-E2F7C9CA91BA}"/>
          </ac:spMkLst>
        </pc:spChg>
      </pc:sldChg>
      <pc:sldChg chg="new del">
        <pc:chgData name="Yohan Lasorsa" userId="b071d4ae-70b5-41a2-b77b-3fb60fe85d63" providerId="ADAL" clId="{8E1E65CC-01EC-F244-86F2-0FA8FC2FD068}" dt="2024-08-01T10:36:33.484" v="299" actId="2696"/>
        <pc:sldMkLst>
          <pc:docMk/>
          <pc:sldMk cId="3536051666" sldId="2147479595"/>
        </pc:sldMkLst>
      </pc:sldChg>
      <pc:sldChg chg="modSp add mod modTransition modNotesTx">
        <pc:chgData name="Yohan Lasorsa" userId="b071d4ae-70b5-41a2-b77b-3fb60fe85d63" providerId="ADAL" clId="{8E1E65CC-01EC-F244-86F2-0FA8FC2FD068}" dt="2024-08-01T11:24:44.357" v="688" actId="20577"/>
        <pc:sldMkLst>
          <pc:docMk/>
          <pc:sldMk cId="172651420" sldId="2147479596"/>
        </pc:sldMkLst>
        <pc:spChg chg="mod">
          <ac:chgData name="Yohan Lasorsa" userId="b071d4ae-70b5-41a2-b77b-3fb60fe85d63" providerId="ADAL" clId="{8E1E65CC-01EC-F244-86F2-0FA8FC2FD068}" dt="2024-08-01T10:07:30.607" v="63" actId="20577"/>
          <ac:spMkLst>
            <pc:docMk/>
            <pc:sldMk cId="172651420" sldId="2147479596"/>
            <ac:spMk id="17" creationId="{60DC2F6D-1471-59B3-B783-01760F099765}"/>
          </ac:spMkLst>
        </pc:spChg>
      </pc:sldChg>
      <pc:sldChg chg="modSp add del mod">
        <pc:chgData name="Yohan Lasorsa" userId="b071d4ae-70b5-41a2-b77b-3fb60fe85d63" providerId="ADAL" clId="{8E1E65CC-01EC-F244-86F2-0FA8FC2FD068}" dt="2024-08-01T10:07:46.345" v="69" actId="2696"/>
        <pc:sldMkLst>
          <pc:docMk/>
          <pc:sldMk cId="579618803" sldId="2147479597"/>
        </pc:sldMkLst>
        <pc:spChg chg="mod">
          <ac:chgData name="Yohan Lasorsa" userId="b071d4ae-70b5-41a2-b77b-3fb60fe85d63" providerId="ADAL" clId="{8E1E65CC-01EC-F244-86F2-0FA8FC2FD068}" dt="2024-08-01T10:07:40.939" v="68" actId="20577"/>
          <ac:spMkLst>
            <pc:docMk/>
            <pc:sldMk cId="579618803" sldId="2147479597"/>
            <ac:spMk id="17" creationId="{EBECF0DC-7300-0C72-D99A-D33CE7007518}"/>
          </ac:spMkLst>
        </pc:spChg>
      </pc:sldChg>
      <pc:sldChg chg="addSp delSp modSp new mod modTransition modClrScheme modAnim chgLayout modNotesTx">
        <pc:chgData name="Yohan Lasorsa" userId="b071d4ae-70b5-41a2-b77b-3fb60fe85d63" providerId="ADAL" clId="{8E1E65CC-01EC-F244-86F2-0FA8FC2FD068}" dt="2024-08-01T14:32:15.056" v="4913" actId="20577"/>
        <pc:sldMkLst>
          <pc:docMk/>
          <pc:sldMk cId="1440021750" sldId="2147479597"/>
        </pc:sldMkLst>
        <pc:spChg chg="mod">
          <ac:chgData name="Yohan Lasorsa" userId="b071d4ae-70b5-41a2-b77b-3fb60fe85d63" providerId="ADAL" clId="{8E1E65CC-01EC-F244-86F2-0FA8FC2FD068}" dt="2024-08-01T10:38:31.398" v="315" actId="26606"/>
          <ac:spMkLst>
            <pc:docMk/>
            <pc:sldMk cId="1440021750" sldId="2147479597"/>
            <ac:spMk id="2" creationId="{AA475E55-73F9-DE7C-9187-C98052844511}"/>
          </ac:spMkLst>
        </pc:spChg>
        <pc:spChg chg="add del mod">
          <ac:chgData name="Yohan Lasorsa" userId="b071d4ae-70b5-41a2-b77b-3fb60fe85d63" providerId="ADAL" clId="{8E1E65CC-01EC-F244-86F2-0FA8FC2FD068}" dt="2024-08-01T10:38:31.398" v="315" actId="26606"/>
          <ac:spMkLst>
            <pc:docMk/>
            <pc:sldMk cId="1440021750" sldId="2147479597"/>
            <ac:spMk id="3" creationId="{036C48BA-D4A8-D622-7510-868CF7D4522F}"/>
          </ac:spMkLst>
        </pc:spChg>
        <pc:spChg chg="add del mod">
          <ac:chgData name="Yohan Lasorsa" userId="b071d4ae-70b5-41a2-b77b-3fb60fe85d63" providerId="ADAL" clId="{8E1E65CC-01EC-F244-86F2-0FA8FC2FD068}" dt="2024-08-01T10:38:19.609" v="310" actId="26606"/>
          <ac:spMkLst>
            <pc:docMk/>
            <pc:sldMk cId="1440021750" sldId="2147479597"/>
            <ac:spMk id="7" creationId="{036C48BA-D4A8-D622-7510-868CF7D4522F}"/>
          </ac:spMkLst>
        </pc:spChg>
        <pc:spChg chg="add del mod">
          <ac:chgData name="Yohan Lasorsa" userId="b071d4ae-70b5-41a2-b77b-3fb60fe85d63" providerId="ADAL" clId="{8E1E65CC-01EC-F244-86F2-0FA8FC2FD068}" dt="2024-08-01T10:38:31.391" v="314" actId="26606"/>
          <ac:spMkLst>
            <pc:docMk/>
            <pc:sldMk cId="1440021750" sldId="2147479597"/>
            <ac:spMk id="9" creationId="{1072AEF0-E6A2-1951-CDDD-FE9EE400CEEB}"/>
          </ac:spMkLst>
        </pc:spChg>
        <pc:spChg chg="add del mod">
          <ac:chgData name="Yohan Lasorsa" userId="b071d4ae-70b5-41a2-b77b-3fb60fe85d63" providerId="ADAL" clId="{8E1E65CC-01EC-F244-86F2-0FA8FC2FD068}" dt="2024-08-01T10:38:24.266" v="312" actId="26606"/>
          <ac:spMkLst>
            <pc:docMk/>
            <pc:sldMk cId="1440021750" sldId="2147479597"/>
            <ac:spMk id="10" creationId="{036C48BA-D4A8-D622-7510-868CF7D4522F}"/>
          </ac:spMkLst>
        </pc:spChg>
        <pc:spChg chg="add mod">
          <ac:chgData name="Yohan Lasorsa" userId="b071d4ae-70b5-41a2-b77b-3fb60fe85d63" providerId="ADAL" clId="{8E1E65CC-01EC-F244-86F2-0FA8FC2FD068}" dt="2024-08-01T13:16:23.758" v="4816" actId="20577"/>
          <ac:spMkLst>
            <pc:docMk/>
            <pc:sldMk cId="1440021750" sldId="2147479597"/>
            <ac:spMk id="15" creationId="{036C48BA-D4A8-D622-7510-868CF7D4522F}"/>
          </ac:spMkLst>
        </pc:spChg>
        <pc:graphicFrameChg chg="add del">
          <ac:chgData name="Yohan Lasorsa" userId="b071d4ae-70b5-41a2-b77b-3fb60fe85d63" providerId="ADAL" clId="{8E1E65CC-01EC-F244-86F2-0FA8FC2FD068}" dt="2024-08-01T10:38:17.526" v="308" actId="26606"/>
          <ac:graphicFrameMkLst>
            <pc:docMk/>
            <pc:sldMk cId="1440021750" sldId="2147479597"/>
            <ac:graphicFrameMk id="5" creationId="{FA636818-5280-022E-1175-CF8807E640AA}"/>
          </ac:graphicFrameMkLst>
        </pc:graphicFrameChg>
        <pc:graphicFrameChg chg="add del mod">
          <ac:chgData name="Yohan Lasorsa" userId="b071d4ae-70b5-41a2-b77b-3fb60fe85d63" providerId="ADAL" clId="{8E1E65CC-01EC-F244-86F2-0FA8FC2FD068}" dt="2024-08-01T10:38:31.391" v="314" actId="26606"/>
          <ac:graphicFrameMkLst>
            <pc:docMk/>
            <pc:sldMk cId="1440021750" sldId="2147479597"/>
            <ac:graphicFrameMk id="13" creationId="{EED9CB6C-9079-E894-790C-F89F4AA817C8}"/>
          </ac:graphicFrameMkLst>
        </pc:graphicFrameChg>
        <pc:picChg chg="add del">
          <ac:chgData name="Yohan Lasorsa" userId="b071d4ae-70b5-41a2-b77b-3fb60fe85d63" providerId="ADAL" clId="{8E1E65CC-01EC-F244-86F2-0FA8FC2FD068}" dt="2024-08-01T10:38:19.609" v="310" actId="26606"/>
          <ac:picMkLst>
            <pc:docMk/>
            <pc:sldMk cId="1440021750" sldId="2147479597"/>
            <ac:picMk id="8" creationId="{EC22CDA4-8096-2432-6333-06F5FEA492F9}"/>
          </ac:picMkLst>
        </pc:picChg>
        <pc:picChg chg="add del">
          <ac:chgData name="Yohan Lasorsa" userId="b071d4ae-70b5-41a2-b77b-3fb60fe85d63" providerId="ADAL" clId="{8E1E65CC-01EC-F244-86F2-0FA8FC2FD068}" dt="2024-08-01T10:38:24.266" v="312" actId="26606"/>
          <ac:picMkLst>
            <pc:docMk/>
            <pc:sldMk cId="1440021750" sldId="2147479597"/>
            <ac:picMk id="11" creationId="{F3E17EB1-F6C8-2877-791B-4D19AEC87C9D}"/>
          </ac:picMkLst>
        </pc:picChg>
      </pc:sldChg>
      <pc:sldChg chg="addSp delSp modSp new mod modClrScheme modAnim chgLayout modNotesTx">
        <pc:chgData name="Yohan Lasorsa" userId="b071d4ae-70b5-41a2-b77b-3fb60fe85d63" providerId="ADAL" clId="{8E1E65CC-01EC-F244-86F2-0FA8FC2FD068}" dt="2024-08-01T13:08:09.867" v="4318" actId="1036"/>
        <pc:sldMkLst>
          <pc:docMk/>
          <pc:sldMk cId="2470496328" sldId="2147479598"/>
        </pc:sldMkLst>
        <pc:spChg chg="del">
          <ac:chgData name="Yohan Lasorsa" userId="b071d4ae-70b5-41a2-b77b-3fb60fe85d63" providerId="ADAL" clId="{8E1E65CC-01EC-F244-86F2-0FA8FC2FD068}" dt="2024-08-01T12:01:40.503" v="2592" actId="478"/>
          <ac:spMkLst>
            <pc:docMk/>
            <pc:sldMk cId="2470496328" sldId="2147479598"/>
            <ac:spMk id="2" creationId="{CDF1436E-E8AB-C21C-6B47-B24926B0FFE3}"/>
          </ac:spMkLst>
        </pc:spChg>
        <pc:spChg chg="del mod">
          <ac:chgData name="Yohan Lasorsa" userId="b071d4ae-70b5-41a2-b77b-3fb60fe85d63" providerId="ADAL" clId="{8E1E65CC-01EC-F244-86F2-0FA8FC2FD068}" dt="2024-08-01T12:01:44.585" v="2593" actId="478"/>
          <ac:spMkLst>
            <pc:docMk/>
            <pc:sldMk cId="2470496328" sldId="2147479598"/>
            <ac:spMk id="3" creationId="{B02132B8-43EF-4C6F-2030-680C3BF35C6F}"/>
          </ac:spMkLst>
        </pc:spChg>
        <pc:spChg chg="add del mod">
          <ac:chgData name="Yohan Lasorsa" userId="b071d4ae-70b5-41a2-b77b-3fb60fe85d63" providerId="ADAL" clId="{8E1E65CC-01EC-F244-86F2-0FA8FC2FD068}" dt="2024-08-01T12:01:46.978" v="2594" actId="478"/>
          <ac:spMkLst>
            <pc:docMk/>
            <pc:sldMk cId="2470496328" sldId="2147479598"/>
            <ac:spMk id="5" creationId="{EAC63B05-E7B7-E99D-036F-DCDCF55A01D7}"/>
          </ac:spMkLst>
        </pc:spChg>
        <pc:spChg chg="add mod">
          <ac:chgData name="Yohan Lasorsa" userId="b071d4ae-70b5-41a2-b77b-3fb60fe85d63" providerId="ADAL" clId="{8E1E65CC-01EC-F244-86F2-0FA8FC2FD068}" dt="2024-08-01T12:24:19.400" v="3319" actId="1076"/>
          <ac:spMkLst>
            <pc:docMk/>
            <pc:sldMk cId="2470496328" sldId="2147479598"/>
            <ac:spMk id="6" creationId="{5947DA54-8206-2679-D85B-D3BB9A38C7BA}"/>
          </ac:spMkLst>
        </pc:spChg>
        <pc:spChg chg="add mod">
          <ac:chgData name="Yohan Lasorsa" userId="b071d4ae-70b5-41a2-b77b-3fb60fe85d63" providerId="ADAL" clId="{8E1E65CC-01EC-F244-86F2-0FA8FC2FD068}" dt="2024-08-01T13:08:05.817" v="4314" actId="1036"/>
          <ac:spMkLst>
            <pc:docMk/>
            <pc:sldMk cId="2470496328" sldId="2147479598"/>
            <ac:spMk id="7" creationId="{69F504C1-9F87-811D-106F-29E79296DEC7}"/>
          </ac:spMkLst>
        </pc:spChg>
        <pc:spChg chg="add mod">
          <ac:chgData name="Yohan Lasorsa" userId="b071d4ae-70b5-41a2-b77b-3fb60fe85d63" providerId="ADAL" clId="{8E1E65CC-01EC-F244-86F2-0FA8FC2FD068}" dt="2024-08-01T12:29:15.297" v="3351" actId="1076"/>
          <ac:spMkLst>
            <pc:docMk/>
            <pc:sldMk cId="2470496328" sldId="2147479598"/>
            <ac:spMk id="8" creationId="{587FEC66-08BE-1FFC-E9FB-E8FECA6C5A37}"/>
          </ac:spMkLst>
        </pc:spChg>
        <pc:spChg chg="add mod">
          <ac:chgData name="Yohan Lasorsa" userId="b071d4ae-70b5-41a2-b77b-3fb60fe85d63" providerId="ADAL" clId="{8E1E65CC-01EC-F244-86F2-0FA8FC2FD068}" dt="2024-08-01T13:07:12.697" v="4299" actId="1035"/>
          <ac:spMkLst>
            <pc:docMk/>
            <pc:sldMk cId="2470496328" sldId="2147479598"/>
            <ac:spMk id="9" creationId="{8FD4935B-55E7-E7B7-7E5F-9424070EE683}"/>
          </ac:spMkLst>
        </pc:spChg>
        <pc:spChg chg="add mod">
          <ac:chgData name="Yohan Lasorsa" userId="b071d4ae-70b5-41a2-b77b-3fb60fe85d63" providerId="ADAL" clId="{8E1E65CC-01EC-F244-86F2-0FA8FC2FD068}" dt="2024-08-01T12:24:38.838" v="3322" actId="1076"/>
          <ac:spMkLst>
            <pc:docMk/>
            <pc:sldMk cId="2470496328" sldId="2147479598"/>
            <ac:spMk id="10" creationId="{C910C479-86D7-3DF7-9C8E-866CA18CF926}"/>
          </ac:spMkLst>
        </pc:spChg>
        <pc:spChg chg="add mod">
          <ac:chgData name="Yohan Lasorsa" userId="b071d4ae-70b5-41a2-b77b-3fb60fe85d63" providerId="ADAL" clId="{8E1E65CC-01EC-F244-86F2-0FA8FC2FD068}" dt="2024-08-01T12:33:17.683" v="3403" actId="1076"/>
          <ac:spMkLst>
            <pc:docMk/>
            <pc:sldMk cId="2470496328" sldId="2147479598"/>
            <ac:spMk id="11" creationId="{A411AD22-433F-E8A8-6F8C-B7FD67B4D77B}"/>
          </ac:spMkLst>
        </pc:spChg>
        <pc:spChg chg="add mod">
          <ac:chgData name="Yohan Lasorsa" userId="b071d4ae-70b5-41a2-b77b-3fb60fe85d63" providerId="ADAL" clId="{8E1E65CC-01EC-F244-86F2-0FA8FC2FD068}" dt="2024-08-01T12:36:31.523" v="3454" actId="1037"/>
          <ac:spMkLst>
            <pc:docMk/>
            <pc:sldMk cId="2470496328" sldId="2147479598"/>
            <ac:spMk id="12" creationId="{358F2791-755B-4A7B-5D17-9C8F80835AD3}"/>
          </ac:spMkLst>
        </pc:spChg>
        <pc:spChg chg="add mod">
          <ac:chgData name="Yohan Lasorsa" userId="b071d4ae-70b5-41a2-b77b-3fb60fe85d63" providerId="ADAL" clId="{8E1E65CC-01EC-F244-86F2-0FA8FC2FD068}" dt="2024-08-01T12:35:16.514" v="3442" actId="1076"/>
          <ac:spMkLst>
            <pc:docMk/>
            <pc:sldMk cId="2470496328" sldId="2147479598"/>
            <ac:spMk id="13" creationId="{1F73A9F1-B428-4C6A-9568-438B81072A3E}"/>
          </ac:spMkLst>
        </pc:spChg>
        <pc:spChg chg="add mod">
          <ac:chgData name="Yohan Lasorsa" userId="b071d4ae-70b5-41a2-b77b-3fb60fe85d63" providerId="ADAL" clId="{8E1E65CC-01EC-F244-86F2-0FA8FC2FD068}" dt="2024-08-01T13:07:00.109" v="4285" actId="1036"/>
          <ac:spMkLst>
            <pc:docMk/>
            <pc:sldMk cId="2470496328" sldId="2147479598"/>
            <ac:spMk id="14" creationId="{521EE418-119D-C237-F518-FABE40C9A85A}"/>
          </ac:spMkLst>
        </pc:spChg>
        <pc:spChg chg="add mod">
          <ac:chgData name="Yohan Lasorsa" userId="b071d4ae-70b5-41a2-b77b-3fb60fe85d63" providerId="ADAL" clId="{8E1E65CC-01EC-F244-86F2-0FA8FC2FD068}" dt="2024-08-01T12:25:50.163" v="3328" actId="1076"/>
          <ac:spMkLst>
            <pc:docMk/>
            <pc:sldMk cId="2470496328" sldId="2147479598"/>
            <ac:spMk id="15" creationId="{35BA264E-6833-CEDB-FC12-94EACD1EA657}"/>
          </ac:spMkLst>
        </pc:spChg>
        <pc:spChg chg="add mod">
          <ac:chgData name="Yohan Lasorsa" userId="b071d4ae-70b5-41a2-b77b-3fb60fe85d63" providerId="ADAL" clId="{8E1E65CC-01EC-F244-86F2-0FA8FC2FD068}" dt="2024-08-01T12:59:26.275" v="4224" actId="1076"/>
          <ac:spMkLst>
            <pc:docMk/>
            <pc:sldMk cId="2470496328" sldId="2147479598"/>
            <ac:spMk id="16" creationId="{241BF11A-8FED-9DB7-F189-DD8512F8E5A7}"/>
          </ac:spMkLst>
        </pc:spChg>
        <pc:spChg chg="add mod">
          <ac:chgData name="Yohan Lasorsa" userId="b071d4ae-70b5-41a2-b77b-3fb60fe85d63" providerId="ADAL" clId="{8E1E65CC-01EC-F244-86F2-0FA8FC2FD068}" dt="2024-08-01T12:59:21.642" v="4223" actId="1076"/>
          <ac:spMkLst>
            <pc:docMk/>
            <pc:sldMk cId="2470496328" sldId="2147479598"/>
            <ac:spMk id="17" creationId="{8D004F4B-6423-8E84-D393-D499EF603445}"/>
          </ac:spMkLst>
        </pc:spChg>
        <pc:spChg chg="add mod">
          <ac:chgData name="Yohan Lasorsa" userId="b071d4ae-70b5-41a2-b77b-3fb60fe85d63" providerId="ADAL" clId="{8E1E65CC-01EC-F244-86F2-0FA8FC2FD068}" dt="2024-08-01T12:59:30.438" v="4225" actId="1076"/>
          <ac:spMkLst>
            <pc:docMk/>
            <pc:sldMk cId="2470496328" sldId="2147479598"/>
            <ac:spMk id="18" creationId="{9F000004-F90F-4191-4E7F-7D1563CED8F1}"/>
          </ac:spMkLst>
        </pc:spChg>
        <pc:spChg chg="add mod">
          <ac:chgData name="Yohan Lasorsa" userId="b071d4ae-70b5-41a2-b77b-3fb60fe85d63" providerId="ADAL" clId="{8E1E65CC-01EC-F244-86F2-0FA8FC2FD068}" dt="2024-08-01T13:02:08.207" v="4245" actId="1076"/>
          <ac:spMkLst>
            <pc:docMk/>
            <pc:sldMk cId="2470496328" sldId="2147479598"/>
            <ac:spMk id="19" creationId="{1F093C1B-01F8-3603-8435-C17CC0C7B4AA}"/>
          </ac:spMkLst>
        </pc:spChg>
        <pc:spChg chg="add mod">
          <ac:chgData name="Yohan Lasorsa" userId="b071d4ae-70b5-41a2-b77b-3fb60fe85d63" providerId="ADAL" clId="{8E1E65CC-01EC-F244-86F2-0FA8FC2FD068}" dt="2024-08-01T12:31:06.374" v="3380" actId="1076"/>
          <ac:spMkLst>
            <pc:docMk/>
            <pc:sldMk cId="2470496328" sldId="2147479598"/>
            <ac:spMk id="20" creationId="{984CD474-5C90-713C-CDBD-4777AAA4AB97}"/>
          </ac:spMkLst>
        </pc:spChg>
        <pc:spChg chg="add mod">
          <ac:chgData name="Yohan Lasorsa" userId="b071d4ae-70b5-41a2-b77b-3fb60fe85d63" providerId="ADAL" clId="{8E1E65CC-01EC-F244-86F2-0FA8FC2FD068}" dt="2024-08-01T13:07:05.142" v="4295" actId="1036"/>
          <ac:spMkLst>
            <pc:docMk/>
            <pc:sldMk cId="2470496328" sldId="2147479598"/>
            <ac:spMk id="21" creationId="{C77B212A-7E95-60E4-3136-4129E7EA4E2F}"/>
          </ac:spMkLst>
        </pc:spChg>
        <pc:spChg chg="add mod">
          <ac:chgData name="Yohan Lasorsa" userId="b071d4ae-70b5-41a2-b77b-3fb60fe85d63" providerId="ADAL" clId="{8E1E65CC-01EC-F244-86F2-0FA8FC2FD068}" dt="2024-08-01T12:30:26.403" v="3374" actId="1076"/>
          <ac:spMkLst>
            <pc:docMk/>
            <pc:sldMk cId="2470496328" sldId="2147479598"/>
            <ac:spMk id="22" creationId="{3C7DF5B1-672F-B6E7-6C4D-FFC31BEFE0FE}"/>
          </ac:spMkLst>
        </pc:spChg>
        <pc:spChg chg="add mod">
          <ac:chgData name="Yohan Lasorsa" userId="b071d4ae-70b5-41a2-b77b-3fb60fe85d63" providerId="ADAL" clId="{8E1E65CC-01EC-F244-86F2-0FA8FC2FD068}" dt="2024-08-01T13:08:09.867" v="4318" actId="1036"/>
          <ac:spMkLst>
            <pc:docMk/>
            <pc:sldMk cId="2470496328" sldId="2147479598"/>
            <ac:spMk id="23" creationId="{8F829A05-669E-F745-E6F2-EE8AB328A35E}"/>
          </ac:spMkLst>
        </pc:spChg>
        <pc:spChg chg="add mod">
          <ac:chgData name="Yohan Lasorsa" userId="b071d4ae-70b5-41a2-b77b-3fb60fe85d63" providerId="ADAL" clId="{8E1E65CC-01EC-F244-86F2-0FA8FC2FD068}" dt="2024-08-01T12:30:06.168" v="3369" actId="1076"/>
          <ac:spMkLst>
            <pc:docMk/>
            <pc:sldMk cId="2470496328" sldId="2147479598"/>
            <ac:spMk id="24" creationId="{80E08BAE-3908-F793-8618-95DB61EA89C4}"/>
          </ac:spMkLst>
        </pc:spChg>
        <pc:spChg chg="add mod">
          <ac:chgData name="Yohan Lasorsa" userId="b071d4ae-70b5-41a2-b77b-3fb60fe85d63" providerId="ADAL" clId="{8E1E65CC-01EC-F244-86F2-0FA8FC2FD068}" dt="2024-08-01T13:07:56.824" v="4310" actId="1035"/>
          <ac:spMkLst>
            <pc:docMk/>
            <pc:sldMk cId="2470496328" sldId="2147479598"/>
            <ac:spMk id="25" creationId="{97DAC614-7A30-A4A5-B415-B642D90A58F9}"/>
          </ac:spMkLst>
        </pc:spChg>
        <pc:spChg chg="add mod">
          <ac:chgData name="Yohan Lasorsa" userId="b071d4ae-70b5-41a2-b77b-3fb60fe85d63" providerId="ADAL" clId="{8E1E65CC-01EC-F244-86F2-0FA8FC2FD068}" dt="2024-08-01T12:35:57.097" v="3447" actId="207"/>
          <ac:spMkLst>
            <pc:docMk/>
            <pc:sldMk cId="2470496328" sldId="2147479598"/>
            <ac:spMk id="26" creationId="{4B2CD09D-A958-9181-586B-77F1693102AF}"/>
          </ac:spMkLst>
        </pc:spChg>
        <pc:spChg chg="add mod">
          <ac:chgData name="Yohan Lasorsa" userId="b071d4ae-70b5-41a2-b77b-3fb60fe85d63" providerId="ADAL" clId="{8E1E65CC-01EC-F244-86F2-0FA8FC2FD068}" dt="2024-08-01T12:35:12.977" v="3441" actId="1076"/>
          <ac:spMkLst>
            <pc:docMk/>
            <pc:sldMk cId="2470496328" sldId="2147479598"/>
            <ac:spMk id="27" creationId="{C9BCB08F-0A96-1804-1E4B-B359D2F1F422}"/>
          </ac:spMkLst>
        </pc:spChg>
        <pc:spChg chg="add del mod">
          <ac:chgData name="Yohan Lasorsa" userId="b071d4ae-70b5-41a2-b77b-3fb60fe85d63" providerId="ADAL" clId="{8E1E65CC-01EC-F244-86F2-0FA8FC2FD068}" dt="2024-08-01T12:34:52.359" v="3429"/>
          <ac:spMkLst>
            <pc:docMk/>
            <pc:sldMk cId="2470496328" sldId="2147479598"/>
            <ac:spMk id="28" creationId="{C3E10F01-C3AE-C299-C897-9529F39A28DE}"/>
          </ac:spMkLst>
        </pc:spChg>
        <pc:spChg chg="add mod">
          <ac:chgData name="Yohan Lasorsa" userId="b071d4ae-70b5-41a2-b77b-3fb60fe85d63" providerId="ADAL" clId="{8E1E65CC-01EC-F244-86F2-0FA8FC2FD068}" dt="2024-08-01T12:34:50.656" v="3427" actId="767"/>
          <ac:spMkLst>
            <pc:docMk/>
            <pc:sldMk cId="2470496328" sldId="2147479598"/>
            <ac:spMk id="29" creationId="{2F7C776E-613F-942D-E5DA-FE9F0783A880}"/>
          </ac:spMkLst>
        </pc:spChg>
        <pc:spChg chg="add mod">
          <ac:chgData name="Yohan Lasorsa" userId="b071d4ae-70b5-41a2-b77b-3fb60fe85d63" providerId="ADAL" clId="{8E1E65CC-01EC-F244-86F2-0FA8FC2FD068}" dt="2024-08-01T12:44:05.015" v="4106" actId="20577"/>
          <ac:spMkLst>
            <pc:docMk/>
            <pc:sldMk cId="2470496328" sldId="2147479598"/>
            <ac:spMk id="30" creationId="{F01C27CD-12BD-3156-EFC8-F2456423B88A}"/>
          </ac:spMkLst>
        </pc:spChg>
        <pc:spChg chg="add mod">
          <ac:chgData name="Yohan Lasorsa" userId="b071d4ae-70b5-41a2-b77b-3fb60fe85d63" providerId="ADAL" clId="{8E1E65CC-01EC-F244-86F2-0FA8FC2FD068}" dt="2024-08-01T12:45:23.488" v="4138" actId="20577"/>
          <ac:spMkLst>
            <pc:docMk/>
            <pc:sldMk cId="2470496328" sldId="2147479598"/>
            <ac:spMk id="31" creationId="{594D5695-DE44-CA07-F380-66E7D400B127}"/>
          </ac:spMkLst>
        </pc:spChg>
        <pc:spChg chg="add del mod ord">
          <ac:chgData name="Yohan Lasorsa" userId="b071d4ae-70b5-41a2-b77b-3fb60fe85d63" providerId="ADAL" clId="{8E1E65CC-01EC-F244-86F2-0FA8FC2FD068}" dt="2024-08-01T12:38:47.048" v="3460" actId="700"/>
          <ac:spMkLst>
            <pc:docMk/>
            <pc:sldMk cId="2470496328" sldId="2147479598"/>
            <ac:spMk id="32" creationId="{9F7F3D00-1EA2-6BC7-3D54-C9C48485C38B}"/>
          </ac:spMkLst>
        </pc:spChg>
        <pc:spChg chg="add del mod ord">
          <ac:chgData name="Yohan Lasorsa" userId="b071d4ae-70b5-41a2-b77b-3fb60fe85d63" providerId="ADAL" clId="{8E1E65CC-01EC-F244-86F2-0FA8FC2FD068}" dt="2024-08-01T12:39:00.964" v="3462" actId="700"/>
          <ac:spMkLst>
            <pc:docMk/>
            <pc:sldMk cId="2470496328" sldId="2147479598"/>
            <ac:spMk id="33" creationId="{43FBD4A1-A2B1-2F35-3907-F5483AB3F93B}"/>
          </ac:spMkLst>
        </pc:spChg>
        <pc:spChg chg="add del mod ord">
          <ac:chgData name="Yohan Lasorsa" userId="b071d4ae-70b5-41a2-b77b-3fb60fe85d63" providerId="ADAL" clId="{8E1E65CC-01EC-F244-86F2-0FA8FC2FD068}" dt="2024-08-01T12:39:00.964" v="3462" actId="700"/>
          <ac:spMkLst>
            <pc:docMk/>
            <pc:sldMk cId="2470496328" sldId="2147479598"/>
            <ac:spMk id="34" creationId="{2E3CAE4C-8D77-3877-C13F-71C9B709B899}"/>
          </ac:spMkLst>
        </pc:spChg>
        <pc:spChg chg="add del mod ord">
          <ac:chgData name="Yohan Lasorsa" userId="b071d4ae-70b5-41a2-b77b-3fb60fe85d63" providerId="ADAL" clId="{8E1E65CC-01EC-F244-86F2-0FA8FC2FD068}" dt="2024-08-01T12:39:09.373" v="3464" actId="700"/>
          <ac:spMkLst>
            <pc:docMk/>
            <pc:sldMk cId="2470496328" sldId="2147479598"/>
            <ac:spMk id="35" creationId="{DF8863EA-7C8D-907F-1953-4AA612B9EC90}"/>
          </ac:spMkLst>
        </pc:spChg>
        <pc:spChg chg="add del mod ord">
          <ac:chgData name="Yohan Lasorsa" userId="b071d4ae-70b5-41a2-b77b-3fb60fe85d63" providerId="ADAL" clId="{8E1E65CC-01EC-F244-86F2-0FA8FC2FD068}" dt="2024-08-01T12:39:09.373" v="3464" actId="700"/>
          <ac:spMkLst>
            <pc:docMk/>
            <pc:sldMk cId="2470496328" sldId="2147479598"/>
            <ac:spMk id="36" creationId="{2BB53704-EC29-7898-1085-E1AE10AE803D}"/>
          </ac:spMkLst>
        </pc:spChg>
        <pc:spChg chg="add del mod ord">
          <ac:chgData name="Yohan Lasorsa" userId="b071d4ae-70b5-41a2-b77b-3fb60fe85d63" providerId="ADAL" clId="{8E1E65CC-01EC-F244-86F2-0FA8FC2FD068}" dt="2024-08-01T12:39:20.448" v="3466" actId="700"/>
          <ac:spMkLst>
            <pc:docMk/>
            <pc:sldMk cId="2470496328" sldId="2147479598"/>
            <ac:spMk id="37" creationId="{CB137DBD-4FD4-000A-A29B-6D170EB89F69}"/>
          </ac:spMkLst>
        </pc:spChg>
        <pc:spChg chg="add del mod ord">
          <ac:chgData name="Yohan Lasorsa" userId="b071d4ae-70b5-41a2-b77b-3fb60fe85d63" providerId="ADAL" clId="{8E1E65CC-01EC-F244-86F2-0FA8FC2FD068}" dt="2024-08-01T12:39:20.448" v="3466" actId="700"/>
          <ac:spMkLst>
            <pc:docMk/>
            <pc:sldMk cId="2470496328" sldId="2147479598"/>
            <ac:spMk id="38" creationId="{A73C0031-CF32-2321-A0BA-CBCA42791B24}"/>
          </ac:spMkLst>
        </pc:spChg>
        <pc:spChg chg="add del mod ord">
          <ac:chgData name="Yohan Lasorsa" userId="b071d4ae-70b5-41a2-b77b-3fb60fe85d63" providerId="ADAL" clId="{8E1E65CC-01EC-F244-86F2-0FA8FC2FD068}" dt="2024-08-01T12:39:30.901" v="3468" actId="700"/>
          <ac:spMkLst>
            <pc:docMk/>
            <pc:sldMk cId="2470496328" sldId="2147479598"/>
            <ac:spMk id="39" creationId="{CABBA684-FC7B-A80F-9F3C-479D0191837E}"/>
          </ac:spMkLst>
        </pc:spChg>
        <pc:spChg chg="add del mod ord">
          <ac:chgData name="Yohan Lasorsa" userId="b071d4ae-70b5-41a2-b77b-3fb60fe85d63" providerId="ADAL" clId="{8E1E65CC-01EC-F244-86F2-0FA8FC2FD068}" dt="2024-08-01T12:39:44.188" v="3470" actId="700"/>
          <ac:spMkLst>
            <pc:docMk/>
            <pc:sldMk cId="2470496328" sldId="2147479598"/>
            <ac:spMk id="40" creationId="{6CC6C876-A760-81F3-7968-F0DCBDF5ADA6}"/>
          </ac:spMkLst>
        </pc:spChg>
        <pc:spChg chg="add del mod ord">
          <ac:chgData name="Yohan Lasorsa" userId="b071d4ae-70b5-41a2-b77b-3fb60fe85d63" providerId="ADAL" clId="{8E1E65CC-01EC-F244-86F2-0FA8FC2FD068}" dt="2024-08-01T12:39:44.188" v="3470" actId="700"/>
          <ac:spMkLst>
            <pc:docMk/>
            <pc:sldMk cId="2470496328" sldId="2147479598"/>
            <ac:spMk id="41" creationId="{8551B101-2CC9-02C4-960F-79E98E203AED}"/>
          </ac:spMkLst>
        </pc:spChg>
        <pc:spChg chg="add del mod ord">
          <ac:chgData name="Yohan Lasorsa" userId="b071d4ae-70b5-41a2-b77b-3fb60fe85d63" providerId="ADAL" clId="{8E1E65CC-01EC-F244-86F2-0FA8FC2FD068}" dt="2024-08-01T12:39:44.188" v="3470" actId="700"/>
          <ac:spMkLst>
            <pc:docMk/>
            <pc:sldMk cId="2470496328" sldId="2147479598"/>
            <ac:spMk id="42" creationId="{75148CE9-A5A9-63AB-E6C1-CA4D0591E473}"/>
          </ac:spMkLst>
        </pc:spChg>
        <pc:spChg chg="add del mod ord">
          <ac:chgData name="Yohan Lasorsa" userId="b071d4ae-70b5-41a2-b77b-3fb60fe85d63" providerId="ADAL" clId="{8E1E65CC-01EC-F244-86F2-0FA8FC2FD068}" dt="2024-08-01T12:40:23.908" v="3472" actId="700"/>
          <ac:spMkLst>
            <pc:docMk/>
            <pc:sldMk cId="2470496328" sldId="2147479598"/>
            <ac:spMk id="43" creationId="{9015CFC1-5146-6DDD-BC25-39A3E80FE2A9}"/>
          </ac:spMkLst>
        </pc:spChg>
        <pc:spChg chg="add del mod ord">
          <ac:chgData name="Yohan Lasorsa" userId="b071d4ae-70b5-41a2-b77b-3fb60fe85d63" providerId="ADAL" clId="{8E1E65CC-01EC-F244-86F2-0FA8FC2FD068}" dt="2024-08-01T12:41:59.554" v="3474" actId="700"/>
          <ac:spMkLst>
            <pc:docMk/>
            <pc:sldMk cId="2470496328" sldId="2147479598"/>
            <ac:spMk id="44" creationId="{E2186544-8124-09AD-B422-F99AF817D3AA}"/>
          </ac:spMkLst>
        </pc:spChg>
        <pc:spChg chg="add del mod ord">
          <ac:chgData name="Yohan Lasorsa" userId="b071d4ae-70b5-41a2-b77b-3fb60fe85d63" providerId="ADAL" clId="{8E1E65CC-01EC-F244-86F2-0FA8FC2FD068}" dt="2024-08-01T12:41:59.554" v="3474" actId="700"/>
          <ac:spMkLst>
            <pc:docMk/>
            <pc:sldMk cId="2470496328" sldId="2147479598"/>
            <ac:spMk id="45" creationId="{782C3147-E1E8-79BD-2AD2-A965E1CAF78D}"/>
          </ac:spMkLst>
        </pc:spChg>
        <pc:spChg chg="add del mod ord">
          <ac:chgData name="Yohan Lasorsa" userId="b071d4ae-70b5-41a2-b77b-3fb60fe85d63" providerId="ADAL" clId="{8E1E65CC-01EC-F244-86F2-0FA8FC2FD068}" dt="2024-08-01T12:43:02.397" v="4099" actId="700"/>
          <ac:spMkLst>
            <pc:docMk/>
            <pc:sldMk cId="2470496328" sldId="2147479598"/>
            <ac:spMk id="46" creationId="{EB99E25E-5185-6BDD-B351-60A7B6E2F5D0}"/>
          </ac:spMkLst>
        </pc:spChg>
        <pc:spChg chg="add del mod ord">
          <ac:chgData name="Yohan Lasorsa" userId="b071d4ae-70b5-41a2-b77b-3fb60fe85d63" providerId="ADAL" clId="{8E1E65CC-01EC-F244-86F2-0FA8FC2FD068}" dt="2024-08-01T12:43:02.397" v="4099" actId="700"/>
          <ac:spMkLst>
            <pc:docMk/>
            <pc:sldMk cId="2470496328" sldId="2147479598"/>
            <ac:spMk id="47" creationId="{E2EDEAFB-4258-B406-93DE-482F60230235}"/>
          </ac:spMkLst>
        </pc:spChg>
        <pc:picChg chg="add mod">
          <ac:chgData name="Yohan Lasorsa" userId="b071d4ae-70b5-41a2-b77b-3fb60fe85d63" providerId="ADAL" clId="{8E1E65CC-01EC-F244-86F2-0FA8FC2FD068}" dt="2024-08-01T12:57:17.815" v="4208" actId="1076"/>
          <ac:picMkLst>
            <pc:docMk/>
            <pc:sldMk cId="2470496328" sldId="2147479598"/>
            <ac:picMk id="49" creationId="{EA7D958F-9049-0565-CA87-DD8C867B7042}"/>
          </ac:picMkLst>
        </pc:picChg>
        <pc:picChg chg="add del mod">
          <ac:chgData name="Yohan Lasorsa" userId="b071d4ae-70b5-41a2-b77b-3fb60fe85d63" providerId="ADAL" clId="{8E1E65CC-01EC-F244-86F2-0FA8FC2FD068}" dt="2024-08-01T12:52:33.985" v="4172" actId="478"/>
          <ac:picMkLst>
            <pc:docMk/>
            <pc:sldMk cId="2470496328" sldId="2147479598"/>
            <ac:picMk id="51" creationId="{2B0DED83-6753-1588-2B92-D7147961BC83}"/>
          </ac:picMkLst>
        </pc:picChg>
        <pc:picChg chg="add mod">
          <ac:chgData name="Yohan Lasorsa" userId="b071d4ae-70b5-41a2-b77b-3fb60fe85d63" providerId="ADAL" clId="{8E1E65CC-01EC-F244-86F2-0FA8FC2FD068}" dt="2024-08-01T12:55:43.716" v="4195" actId="207"/>
          <ac:picMkLst>
            <pc:docMk/>
            <pc:sldMk cId="2470496328" sldId="2147479598"/>
            <ac:picMk id="53" creationId="{2E8228DB-E8D8-C2C6-6604-EB8E09770D64}"/>
          </ac:picMkLst>
        </pc:picChg>
        <pc:picChg chg="add mod">
          <ac:chgData name="Yohan Lasorsa" userId="b071d4ae-70b5-41a2-b77b-3fb60fe85d63" providerId="ADAL" clId="{8E1E65CC-01EC-F244-86F2-0FA8FC2FD068}" dt="2024-08-01T12:59:49.590" v="4227" actId="1076"/>
          <ac:picMkLst>
            <pc:docMk/>
            <pc:sldMk cId="2470496328" sldId="2147479598"/>
            <ac:picMk id="55" creationId="{FAFE12C5-C31D-2B2B-CD8E-3BF218BFCE19}"/>
          </ac:picMkLst>
        </pc:picChg>
        <pc:picChg chg="add mod">
          <ac:chgData name="Yohan Lasorsa" userId="b071d4ae-70b5-41a2-b77b-3fb60fe85d63" providerId="ADAL" clId="{8E1E65CC-01EC-F244-86F2-0FA8FC2FD068}" dt="2024-08-01T12:58:34.615" v="4217" actId="207"/>
          <ac:picMkLst>
            <pc:docMk/>
            <pc:sldMk cId="2470496328" sldId="2147479598"/>
            <ac:picMk id="57" creationId="{8F094595-1838-D436-0900-E5328C2AAAC0}"/>
          </ac:picMkLst>
        </pc:picChg>
        <pc:picChg chg="add mod">
          <ac:chgData name="Yohan Lasorsa" userId="b071d4ae-70b5-41a2-b77b-3fb60fe85d63" providerId="ADAL" clId="{8E1E65CC-01EC-F244-86F2-0FA8FC2FD068}" dt="2024-08-01T12:58:56.138" v="4218" actId="1076"/>
          <ac:picMkLst>
            <pc:docMk/>
            <pc:sldMk cId="2470496328" sldId="2147479598"/>
            <ac:picMk id="59" creationId="{61044979-7863-FA47-897C-C79C4AD7FCE0}"/>
          </ac:picMkLst>
        </pc:picChg>
        <pc:picChg chg="add del mod">
          <ac:chgData name="Yohan Lasorsa" userId="b071d4ae-70b5-41a2-b77b-3fb60fe85d63" providerId="ADAL" clId="{8E1E65CC-01EC-F244-86F2-0FA8FC2FD068}" dt="2024-08-01T12:53:29.388" v="4183" actId="478"/>
          <ac:picMkLst>
            <pc:docMk/>
            <pc:sldMk cId="2470496328" sldId="2147479598"/>
            <ac:picMk id="61" creationId="{7578CDB4-EF8C-60BE-E0B4-046B5CFDD7E6}"/>
          </ac:picMkLst>
        </pc:picChg>
        <pc:picChg chg="add mod">
          <ac:chgData name="Yohan Lasorsa" userId="b071d4ae-70b5-41a2-b77b-3fb60fe85d63" providerId="ADAL" clId="{8E1E65CC-01EC-F244-86F2-0FA8FC2FD068}" dt="2024-08-01T13:01:34.319" v="4241" actId="1076"/>
          <ac:picMkLst>
            <pc:docMk/>
            <pc:sldMk cId="2470496328" sldId="2147479598"/>
            <ac:picMk id="63" creationId="{12FE764C-BB2C-486B-2CA5-018136334AB2}"/>
          </ac:picMkLst>
        </pc:picChg>
        <pc:picChg chg="add del mod">
          <ac:chgData name="Yohan Lasorsa" userId="b071d4ae-70b5-41a2-b77b-3fb60fe85d63" providerId="ADAL" clId="{8E1E65CC-01EC-F244-86F2-0FA8FC2FD068}" dt="2024-08-01T13:00:48.023" v="4232" actId="478"/>
          <ac:picMkLst>
            <pc:docMk/>
            <pc:sldMk cId="2470496328" sldId="2147479598"/>
            <ac:picMk id="65" creationId="{37EB7682-91E6-D929-4D3C-82D7C4D0B7AB}"/>
          </ac:picMkLst>
        </pc:picChg>
        <pc:picChg chg="add mod">
          <ac:chgData name="Yohan Lasorsa" userId="b071d4ae-70b5-41a2-b77b-3fb60fe85d63" providerId="ADAL" clId="{8E1E65CC-01EC-F244-86F2-0FA8FC2FD068}" dt="2024-08-01T13:06:10.379" v="4263" actId="14100"/>
          <ac:picMkLst>
            <pc:docMk/>
            <pc:sldMk cId="2470496328" sldId="2147479598"/>
            <ac:picMk id="67" creationId="{7198E3AE-981B-2B34-9FCC-93040632EBFB}"/>
          </ac:picMkLst>
        </pc:picChg>
      </pc:sldChg>
      <pc:sldChg chg="addSp delSp modSp add mod modClrScheme chgLayout modNotesTx">
        <pc:chgData name="Yohan Lasorsa" userId="b071d4ae-70b5-41a2-b77b-3fb60fe85d63" providerId="ADAL" clId="{8E1E65CC-01EC-F244-86F2-0FA8FC2FD068}" dt="2024-08-01T14:30:40.436" v="4847" actId="114"/>
        <pc:sldMkLst>
          <pc:docMk/>
          <pc:sldMk cId="2200575040" sldId="2147479599"/>
        </pc:sldMkLst>
        <pc:spChg chg="del">
          <ac:chgData name="Yohan Lasorsa" userId="b071d4ae-70b5-41a2-b77b-3fb60fe85d63" providerId="ADAL" clId="{8E1E65CC-01EC-F244-86F2-0FA8FC2FD068}" dt="2024-08-01T10:40:57.744" v="332" actId="26606"/>
          <ac:spMkLst>
            <pc:docMk/>
            <pc:sldMk cId="2200575040" sldId="2147479599"/>
            <ac:spMk id="2" creationId="{4EFFB422-734B-0C57-FD45-F76807E2D5D1}"/>
          </ac:spMkLst>
        </pc:spChg>
        <pc:spChg chg="del">
          <ac:chgData name="Yohan Lasorsa" userId="b071d4ae-70b5-41a2-b77b-3fb60fe85d63" providerId="ADAL" clId="{8E1E65CC-01EC-F244-86F2-0FA8FC2FD068}" dt="2024-08-01T10:40:45.380" v="330" actId="478"/>
          <ac:spMkLst>
            <pc:docMk/>
            <pc:sldMk cId="2200575040" sldId="2147479599"/>
            <ac:spMk id="3" creationId="{3270981C-5D66-DCF5-31A9-D0DBC3F72BDA}"/>
          </ac:spMkLst>
        </pc:spChg>
        <pc:spChg chg="add del mod">
          <ac:chgData name="Yohan Lasorsa" userId="b071d4ae-70b5-41a2-b77b-3fb60fe85d63" providerId="ADAL" clId="{8E1E65CC-01EC-F244-86F2-0FA8FC2FD068}" dt="2024-08-01T10:40:57.744" v="332" actId="26606"/>
          <ac:spMkLst>
            <pc:docMk/>
            <pc:sldMk cId="2200575040" sldId="2147479599"/>
            <ac:spMk id="5" creationId="{6B5FD0D2-8819-00E7-9CEF-0E857F22CED2}"/>
          </ac:spMkLst>
        </pc:spChg>
        <pc:spChg chg="add del mod">
          <ac:chgData name="Yohan Lasorsa" userId="b071d4ae-70b5-41a2-b77b-3fb60fe85d63" providerId="ADAL" clId="{8E1E65CC-01EC-F244-86F2-0FA8FC2FD068}" dt="2024-08-01T10:44:37.641" v="344" actId="478"/>
          <ac:spMkLst>
            <pc:docMk/>
            <pc:sldMk cId="2200575040" sldId="2147479599"/>
            <ac:spMk id="1028" creationId="{98AED9BB-7736-AB70-9062-F8C3475D63E5}"/>
          </ac:spMkLst>
        </pc:spChg>
        <pc:spChg chg="add del mod">
          <ac:chgData name="Yohan Lasorsa" userId="b071d4ae-70b5-41a2-b77b-3fb60fe85d63" providerId="ADAL" clId="{8E1E65CC-01EC-F244-86F2-0FA8FC2FD068}" dt="2024-08-01T10:43:48.547" v="339" actId="478"/>
          <ac:spMkLst>
            <pc:docMk/>
            <pc:sldMk cId="2200575040" sldId="2147479599"/>
            <ac:spMk id="1031" creationId="{69616152-4924-150A-0150-D48F930AB610}"/>
          </ac:spMkLst>
        </pc:spChg>
        <pc:picChg chg="add mod">
          <ac:chgData name="Yohan Lasorsa" userId="b071d4ae-70b5-41a2-b77b-3fb60fe85d63" providerId="ADAL" clId="{8E1E65CC-01EC-F244-86F2-0FA8FC2FD068}" dt="2024-08-01T10:44:48.587" v="347" actId="1076"/>
          <ac:picMkLst>
            <pc:docMk/>
            <pc:sldMk cId="2200575040" sldId="2147479599"/>
            <ac:picMk id="1026" creationId="{A735B844-CB5F-5A40-4A07-EEDFDDB06D90}"/>
          </ac:picMkLst>
        </pc:picChg>
      </pc:sldChg>
      <pc:sldChg chg="modSp add del mod modClrScheme chgLayout">
        <pc:chgData name="Yohan Lasorsa" userId="b071d4ae-70b5-41a2-b77b-3fb60fe85d63" providerId="ADAL" clId="{8E1E65CC-01EC-F244-86F2-0FA8FC2FD068}" dt="2024-08-01T11:48:09.096" v="2591" actId="2696"/>
        <pc:sldMkLst>
          <pc:docMk/>
          <pc:sldMk cId="1797507797" sldId="2147479600"/>
        </pc:sldMkLst>
        <pc:spChg chg="mod">
          <ac:chgData name="Yohan Lasorsa" userId="b071d4ae-70b5-41a2-b77b-3fb60fe85d63" providerId="ADAL" clId="{8E1E65CC-01EC-F244-86F2-0FA8FC2FD068}" dt="2024-08-01T11:47:34.367" v="2590" actId="34807"/>
          <ac:spMkLst>
            <pc:docMk/>
            <pc:sldMk cId="1797507797" sldId="2147479600"/>
            <ac:spMk id="2" creationId="{AB51E421-9C12-6454-3BE1-A08CC40C5BEF}"/>
          </ac:spMkLst>
        </pc:spChg>
        <pc:spChg chg="mod">
          <ac:chgData name="Yohan Lasorsa" userId="b071d4ae-70b5-41a2-b77b-3fb60fe85d63" providerId="ADAL" clId="{8E1E65CC-01EC-F244-86F2-0FA8FC2FD068}" dt="2024-08-01T11:47:34.367" v="2590" actId="34807"/>
          <ac:spMkLst>
            <pc:docMk/>
            <pc:sldMk cId="1797507797" sldId="2147479600"/>
            <ac:spMk id="4" creationId="{F2B54622-13A8-B884-8DC5-489E46D9450F}"/>
          </ac:spMkLst>
        </pc:spChg>
        <pc:picChg chg="mod ord">
          <ac:chgData name="Yohan Lasorsa" userId="b071d4ae-70b5-41a2-b77b-3fb60fe85d63" providerId="ADAL" clId="{8E1E65CC-01EC-F244-86F2-0FA8FC2FD068}" dt="2024-08-01T11:47:34.367" v="2590" actId="34807"/>
          <ac:picMkLst>
            <pc:docMk/>
            <pc:sldMk cId="1797507797" sldId="2147479600"/>
            <ac:picMk id="5" creationId="{A27EFFC6-2493-4E1B-95C9-9ABEE0B880D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B53BB-9CA8-4E36-AA7C-C10D869BF69A}" type="datetimeFigureOut">
              <a:rPr lang="en-US" smtClean="0"/>
              <a:t>8/5/24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86414-21C5-45A7-8388-0ABFCD8FF1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02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FR" dirty="0"/>
              <a:t>Welcome to this new video </a:t>
            </a:r>
            <a:r>
              <a:rPr lang="en-FR"/>
              <a:t>series!</a:t>
            </a:r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86414-21C5-45A7-8388-0ABFCD8FF1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80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B4852-4B8D-3E0E-3396-1F4D375E5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6B84D5-A145-2434-05CA-01772394D9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7101B3-C574-C56F-50F0-EEFA5F79AF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You’ve probably figured out that this new series is all about Generative AI, but with a little twist.</a:t>
            </a:r>
          </a:p>
          <a:p>
            <a:r>
              <a:rPr lang="en-US" dirty="0"/>
              <a:t>We’ll talk about AI with a focus on using it to create applications using JavaScript.</a:t>
            </a:r>
          </a:p>
          <a:p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79413BC3-BFE5-BF6E-A4E6-09653FF8F186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6DC4E-BE48-489F-302E-BF92E4007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535CE20-CFC2-3337-6C61-020DD7A51738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E0C910-0166-48E0-B8EF-5071277A02A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8/5/24 4:11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0FF63-675D-7B5A-187E-7F277C2004A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6310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F0B9E8-8B7D-17C2-FDD6-FC8032D38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57B98A-AA26-8EF7-42C6-48F297302E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90E409-B162-3DB1-330A-3F4FC237E4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You’ve probably figured out that this new series is all about Generative AI, but with a little twist.</a:t>
            </a:r>
          </a:p>
          <a:p>
            <a:r>
              <a:rPr lang="en-US" dirty="0"/>
              <a:t>We’ll talk about AI with a focus on using it to create applications using JavaScript.</a:t>
            </a:r>
          </a:p>
          <a:p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BC163105-2D70-4EBE-8A9A-45DEF4899542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FFAF3-E90B-CE97-0F2A-761B5B9D0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1977321-ACC6-703D-87EC-FD17A52B25FF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E0C910-0166-48E0-B8EF-5071277A02A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8/5/24 4:11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56190-A31A-0F7A-D126-BC87C00377C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3499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FR" dirty="0"/>
              <a:t>It might sounds a bit strange to you to do AI with JavaScript? Everyone knows that the language for AI is Python, right?</a:t>
            </a:r>
          </a:p>
          <a:p>
            <a:endParaRPr lang="en-FR" dirty="0"/>
          </a:p>
          <a:p>
            <a:r>
              <a:rPr lang="en-FR" dirty="0"/>
              <a:t>While it’s true that Python is probably the best language to create, train and fine-tune AI models, it’s a different story when it’s a matter of creating applications using these AI models.</a:t>
            </a:r>
          </a:p>
          <a:p>
            <a:r>
              <a:rPr lang="en-FR" dirty="0"/>
              <a:t>Most AI models are consumed using web APIs, this means that any language that can make HTTP calls can actually do AI.</a:t>
            </a:r>
          </a:p>
          <a:p>
            <a:endParaRPr lang="en-FR" dirty="0"/>
          </a:p>
          <a:p>
            <a:r>
              <a:rPr lang="en-FR" dirty="0"/>
              <a:t>So why JavaScript in particular here?</a:t>
            </a:r>
          </a:p>
          <a:p>
            <a:r>
              <a:rPr lang="en-FR" dirty="0"/>
              <a:t>It’s a good choice for many reasons: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FR" dirty="0"/>
              <a:t>It’s cross platform, and provides seamless integration between the browser and server-side environments. So it’s easy to create applications that runs on the web, mobile or desktop, along with a server API to support 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FR" dirty="0"/>
              <a:t>It has a very rich ecosystem of libraries, including very popular ones in the AI space such as LangChain.js.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FR" dirty="0"/>
              <a:t>It’s ideal to consume HTTP APIs from different systems thanks its native support for asynchronous programming.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FR" dirty="0"/>
              <a:t>JavaScript has </a:t>
            </a:r>
            <a:r>
              <a:rPr lang="en-GB" dirty="0"/>
              <a:t>one of the largest and most active developer communities in the world. Meaning it’s easy to find resources like open-source projects, tutorials, documentation, and forums that provide support for developers. And thanks to that, you’ll never be alone while troubleshooting your issues.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So yes, JS is a great choice for AI, and in any case, the best language to use when you want </a:t>
            </a:r>
            <a:r>
              <a:rPr lang="en-GB"/>
              <a:t>to develop </a:t>
            </a:r>
            <a:r>
              <a:rPr lang="en-GB" dirty="0"/>
              <a:t>an application is the one you already know.</a:t>
            </a:r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86414-21C5-45A7-8388-0ABFCD8FF1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08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FR" dirty="0"/>
              <a:t>We’ll cover many topics in this series, starting with the basics, along with examples and demos, all the way up to the deployment in production.</a:t>
            </a:r>
          </a:p>
          <a:p>
            <a:r>
              <a:rPr lang="en-FR" dirty="0"/>
              <a:t>And we’ll give many tips and best practices, with every video focused on a specific topic.</a:t>
            </a:r>
          </a:p>
          <a:p>
            <a:r>
              <a:rPr lang="en-FR" dirty="0"/>
              <a:t>So, feel free to either watch this series as a course or jump straight to the topic you’re the most interested in!</a:t>
            </a:r>
          </a:p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86414-21C5-45A7-8388-0ABFCD8FF1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033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3FF8EE-7F5E-88FD-4726-9D69940294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F915B3-A769-B890-1052-6994DC75D3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61FFF5-AFF8-9F14-7EF7-396791E3CE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FR" dirty="0"/>
              <a:t>A</a:t>
            </a:r>
            <a:r>
              <a:rPr lang="en-GB" dirty="0" err="1"/>
              <a:t>nd</a:t>
            </a:r>
            <a:r>
              <a:rPr lang="en-GB" dirty="0"/>
              <a:t> if you’re looking for more in-depth knowledge on how develop for specific use cases, here we have an example support chatbot application based on company data,</a:t>
            </a:r>
          </a:p>
          <a:p>
            <a:r>
              <a:rPr lang="en-GB" dirty="0"/>
              <a:t>and we’ll cover all steps of its development from the beginning up to the deployment on Azure.</a:t>
            </a:r>
          </a:p>
          <a:p>
            <a:endParaRPr lang="en-GB" dirty="0"/>
          </a:p>
          <a:p>
            <a:r>
              <a:rPr lang="en-GB" i="1" dirty="0"/>
              <a:t>Next video, we’ll start with </a:t>
            </a:r>
            <a:r>
              <a:rPr lang="en-FR" i="1" dirty="0"/>
              <a:t>the essential things you need to know when you’re working with LLMs.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9BBEC4-2991-D356-0EFF-61A8BEBF72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86414-21C5-45A7-8388-0ABFCD8FF1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86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86414-21C5-45A7-8388-0ABFCD8FF1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63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86414-21C5-45A7-8388-0ABFCD8FF1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83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302670"/>
            <a:ext cx="4978400" cy="123110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4000" spc="-50" baseline="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4978400" cy="246221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C6B9E508-E424-C5B2-1415-EF47F2EDB1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9952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32">
          <p15:clr>
            <a:srgbClr val="5ACBF0"/>
          </p15:clr>
        </p15:guide>
        <p15:guide id="2" orient="horz" pos="2520">
          <p15:clr>
            <a:srgbClr val="5ACBF0"/>
          </p15:clr>
        </p15:guide>
        <p15:guide id="3" pos="6144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 Bullet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60F77E-464D-46F7-A8F8-6F281DAB0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CB20F198-3776-433D-85A8-C2B6AC6235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5217" y="1438275"/>
            <a:ext cx="3264408" cy="677108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97BC59AA-6CF8-4091-8008-21AA9AD8E8B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5217" y="2390775"/>
            <a:ext cx="3264408" cy="1760482"/>
          </a:xfrm>
        </p:spPr>
        <p:txBody>
          <a:bodyPr wrap="square">
            <a:spAutoFit/>
          </a:bodyPr>
          <a:lstStyle>
            <a:lvl1pPr marL="176213" indent="-176213">
              <a:defRPr lang="en-US" sz="2000" dirty="0"/>
            </a:lvl1pPr>
            <a:lvl2pPr marL="322263" indent="-150813">
              <a:defRPr lang="en-US" sz="1800" dirty="0"/>
            </a:lvl2pPr>
            <a:lvl3pPr marL="466725" indent="-138113">
              <a:defRPr lang="en-US" dirty="0"/>
            </a:lvl3pPr>
            <a:lvl4pPr marL="595313" indent="-128588">
              <a:defRPr lang="en-US" dirty="0"/>
            </a:lvl4pPr>
            <a:lvl5pPr marL="731838" indent="-122238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BECED387-BA3E-49B2-8F1E-0E371E09E0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63796" y="1438275"/>
            <a:ext cx="3264408" cy="677108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6B26A1CD-81F9-4C2F-896F-E69757C6658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63796" y="2384135"/>
            <a:ext cx="3264408" cy="1760482"/>
          </a:xfrm>
        </p:spPr>
        <p:txBody>
          <a:bodyPr wrap="square">
            <a:spAutoFit/>
          </a:bodyPr>
          <a:lstStyle>
            <a:lvl1pPr marL="176213" indent="-176213">
              <a:defRPr lang="en-US" sz="2000" dirty="0"/>
            </a:lvl1pPr>
            <a:lvl2pPr marL="398463" indent="-169863">
              <a:defRPr lang="en-US" sz="1800" dirty="0"/>
            </a:lvl2pPr>
            <a:lvl3pPr marL="555625" indent="-157163">
              <a:defRPr lang="en-US" dirty="0"/>
            </a:lvl3pPr>
            <a:lvl4pPr marL="685800" indent="-136525">
              <a:defRPr lang="en-US" dirty="0"/>
            </a:lvl4pPr>
            <a:lvl5pPr marL="800100" indent="-111125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9263A4B-A9A8-4CE5-96A8-6F6EC365E51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42375" y="1438275"/>
            <a:ext cx="3264408" cy="677108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2205743D-F71A-4647-9BE4-2900BDA2582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42375" y="2390775"/>
            <a:ext cx="3264408" cy="1760482"/>
          </a:xfrm>
        </p:spPr>
        <p:txBody>
          <a:bodyPr wrap="square">
            <a:spAutoFit/>
          </a:bodyPr>
          <a:lstStyle>
            <a:lvl1pPr marL="176213" indent="-176213">
              <a:defRPr lang="en-US" sz="2000" dirty="0"/>
            </a:lvl1pPr>
            <a:lvl2pPr marL="398463" indent="-169863">
              <a:defRPr lang="en-US" sz="1800" dirty="0"/>
            </a:lvl2pPr>
            <a:lvl3pPr marL="555625" indent="-157163">
              <a:defRPr lang="en-US" dirty="0"/>
            </a:lvl3pPr>
            <a:lvl4pPr marL="685800" indent="-136525">
              <a:defRPr lang="en-US" dirty="0"/>
            </a:lvl4pPr>
            <a:lvl5pPr marL="800100" indent="-111125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7961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1506">
          <p15:clr>
            <a:srgbClr val="5ACBF0"/>
          </p15:clr>
        </p15:guide>
        <p15:guide id="4" orient="horz" pos="90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2430">
          <p15:clr>
            <a:srgbClr val="5ACBF0"/>
          </p15:clr>
        </p15:guide>
        <p15:guide id="7" pos="2832">
          <p15:clr>
            <a:srgbClr val="5ACBF0"/>
          </p15:clr>
        </p15:guide>
        <p15:guide id="8" pos="4871">
          <p15:clr>
            <a:srgbClr val="5ACBF0"/>
          </p15:clr>
        </p15:guide>
        <p15:guide id="9" pos="5251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lumn Bullet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A434B7-D4B9-4D45-A31C-F0CC4D227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92783506-927E-48F7-8EFC-36257F3E281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1438275"/>
            <a:ext cx="2532063" cy="553998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 b="1">
                <a:gradFill>
                  <a:gsLst>
                    <a:gs pos="0">
                      <a:srgbClr val="31ACBD"/>
                    </a:gs>
                    <a:gs pos="68000">
                      <a:schemeClr val="tx2"/>
                    </a:gs>
                  </a:gsLst>
                  <a:lin ang="10800000" scaled="1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FB6093D3-3EDF-4A80-8450-C5EBB19907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4200" y="2283115"/>
            <a:ext cx="2532063" cy="1698927"/>
          </a:xfrm>
        </p:spPr>
        <p:txBody>
          <a:bodyPr wrap="square">
            <a:spAutoFit/>
          </a:bodyPr>
          <a:lstStyle>
            <a:lvl1pPr marL="141288" indent="-141288">
              <a:defRPr lang="en-US" sz="1800" dirty="0"/>
            </a:lvl1pPr>
            <a:lvl2pPr marL="285750" indent="-125413">
              <a:defRPr lang="en-US" sz="1600" dirty="0"/>
            </a:lvl2pPr>
            <a:lvl3pPr marL="438150" indent="-133350">
              <a:defRPr lang="en-US" dirty="0"/>
            </a:lvl3pPr>
            <a:lvl4pPr marL="566738" indent="-114300">
              <a:defRPr lang="en-US" dirty="0"/>
            </a:lvl4pPr>
            <a:lvl5pPr marL="685800" indent="-109538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438D2C80-6884-451D-8D7D-B69022CCC5C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13125" y="1438275"/>
            <a:ext cx="2533650" cy="553998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1800" b="1">
                <a:gradFill>
                  <a:gsLst>
                    <a:gs pos="100000">
                      <a:srgbClr val="3EA89B"/>
                    </a:gs>
                    <a:gs pos="0">
                      <a:srgbClr val="225B62"/>
                    </a:gs>
                  </a:gsLst>
                  <a:lin ang="10800000" scaled="1"/>
                </a:gradFill>
                <a:latin typeface="+mj-lt"/>
              </a:defRPr>
            </a:lvl1pPr>
          </a:lstStyle>
          <a:p>
            <a:pPr marL="0" lvl="0" indent="0">
              <a:spcBef>
                <a:spcPts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7614A884-0AD6-4A85-A432-2B13E7464D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13125" y="2276475"/>
            <a:ext cx="2532063" cy="1698927"/>
          </a:xfrm>
        </p:spPr>
        <p:txBody>
          <a:bodyPr wrap="square">
            <a:spAutoFit/>
          </a:bodyPr>
          <a:lstStyle>
            <a:lvl1pPr marL="141288" indent="-141288">
              <a:defRPr lang="en-US" sz="1800" dirty="0"/>
            </a:lvl1pPr>
            <a:lvl2pPr marL="285750" indent="-125413">
              <a:defRPr lang="en-US" sz="1600" dirty="0"/>
            </a:lvl2pPr>
            <a:lvl3pPr marL="438150" indent="-133350">
              <a:defRPr lang="en-US" dirty="0"/>
            </a:lvl3pPr>
            <a:lvl4pPr marL="566738" indent="-114300">
              <a:defRPr lang="en-US" dirty="0"/>
            </a:lvl4pPr>
            <a:lvl5pPr marL="685800" indent="-109538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7D8FFDED-9FE5-4D94-8EB0-7D645C10FB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44208" y="1438275"/>
            <a:ext cx="2532063" cy="553998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1800" b="1" dirty="0">
                <a:gradFill>
                  <a:gsLst>
                    <a:gs pos="0">
                      <a:srgbClr val="F4364C"/>
                    </a:gs>
                    <a:gs pos="68000">
                      <a:srgbClr val="C03BC4"/>
                    </a:gs>
                  </a:gsLst>
                  <a:lin ang="10800000" scaled="1"/>
                </a:gradFill>
                <a:latin typeface="+mj-lt"/>
              </a:defRPr>
            </a:lvl1pPr>
          </a:lstStyle>
          <a:p>
            <a:pPr marL="0" lvl="0" indent="0">
              <a:spcBef>
                <a:spcPts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D429D954-9297-44FA-B7BD-5658601241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44208" y="2283115"/>
            <a:ext cx="2532063" cy="1698927"/>
          </a:xfrm>
        </p:spPr>
        <p:txBody>
          <a:bodyPr wrap="square">
            <a:spAutoFit/>
          </a:bodyPr>
          <a:lstStyle>
            <a:lvl1pPr marL="141288" indent="-141288">
              <a:defRPr lang="en-US" sz="1800" dirty="0"/>
            </a:lvl1pPr>
            <a:lvl2pPr marL="285750" indent="-125413">
              <a:defRPr lang="en-US" sz="1600" dirty="0"/>
            </a:lvl2pPr>
            <a:lvl3pPr marL="438150" indent="-133350">
              <a:defRPr lang="en-US" dirty="0"/>
            </a:lvl3pPr>
            <a:lvl4pPr marL="566738" indent="-114300">
              <a:defRPr lang="en-US" dirty="0"/>
            </a:lvl4pPr>
            <a:lvl5pPr marL="685800" indent="-109538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04D43B0D-50F8-4F63-AFA3-34A46F42E81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73133" y="1438275"/>
            <a:ext cx="2533650" cy="553998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1800" b="1">
                <a:gradFill>
                  <a:gsLst>
                    <a:gs pos="0">
                      <a:srgbClr val="FF9318"/>
                    </a:gs>
                    <a:gs pos="44000">
                      <a:srgbClr val="FF5C39"/>
                    </a:gs>
                  </a:gsLst>
                  <a:lin ang="10800000" scaled="1"/>
                </a:gradFill>
                <a:latin typeface="+mj-lt"/>
              </a:defRPr>
            </a:lvl1pPr>
          </a:lstStyle>
          <a:p>
            <a:pPr marL="0" lvl="0" indent="0">
              <a:spcBef>
                <a:spcPts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804CEFDA-6A6F-42D3-B65C-4BE1054C905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073133" y="2276475"/>
            <a:ext cx="2532063" cy="1698927"/>
          </a:xfrm>
        </p:spPr>
        <p:txBody>
          <a:bodyPr wrap="square">
            <a:spAutoFit/>
          </a:bodyPr>
          <a:lstStyle>
            <a:lvl1pPr marL="141288" indent="-141288">
              <a:defRPr lang="en-US" sz="1800" dirty="0"/>
            </a:lvl1pPr>
            <a:lvl2pPr marL="285750" indent="-125413">
              <a:defRPr lang="en-US" sz="1600" dirty="0"/>
            </a:lvl2pPr>
            <a:lvl3pPr marL="438150" indent="-133350">
              <a:defRPr lang="en-US" dirty="0"/>
            </a:lvl3pPr>
            <a:lvl4pPr marL="566738" indent="-114300">
              <a:defRPr lang="en-US" dirty="0"/>
            </a:lvl4pPr>
            <a:lvl5pPr marL="685800" indent="-109538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66879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orient="horz" pos="90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1963">
          <p15:clr>
            <a:srgbClr val="5ACBF0"/>
          </p15:clr>
        </p15:guide>
        <p15:guide id="7" pos="2150">
          <p15:clr>
            <a:srgbClr val="5ACBF0"/>
          </p15:clr>
        </p15:guide>
        <p15:guide id="8" pos="3746">
          <p15:clr>
            <a:srgbClr val="5ACBF0"/>
          </p15:clr>
        </p15:guide>
        <p15:guide id="9" pos="3934">
          <p15:clr>
            <a:srgbClr val="5ACBF0"/>
          </p15:clr>
        </p15:guide>
        <p15:guide id="10" pos="5530">
          <p15:clr>
            <a:srgbClr val="5ACBF0"/>
          </p15:clr>
        </p15:guide>
        <p15:guide id="11" pos="5716">
          <p15:clr>
            <a:srgbClr val="5ACBF0"/>
          </p15:clr>
        </p15:guide>
        <p15:guide id="12" orient="horz" pos="1436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ve Column Bullet with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A434B7-D4B9-4D45-A31C-F0CC4D227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92783506-927E-48F7-8EFC-36257F3E281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4200" y="1438275"/>
            <a:ext cx="1965960" cy="49244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FB6093D3-3EDF-4A80-8450-C5EBB19907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4200" y="2283115"/>
            <a:ext cx="1965960" cy="1452705"/>
          </a:xfrm>
        </p:spPr>
        <p:txBody>
          <a:bodyPr wrap="square">
            <a:spAutoFit/>
          </a:bodyPr>
          <a:lstStyle>
            <a:lvl1pPr marL="141288" indent="-141288">
              <a:defRPr lang="en-US" sz="1500" dirty="0"/>
            </a:lvl1pPr>
            <a:lvl2pPr marL="285750" indent="-125413">
              <a:defRPr lang="en-US" sz="1400" dirty="0"/>
            </a:lvl2pPr>
            <a:lvl3pPr marL="438150" indent="-133350">
              <a:defRPr lang="en-US" sz="1400" dirty="0"/>
            </a:lvl3pPr>
            <a:lvl4pPr marL="566738" indent="-114300">
              <a:defRPr lang="en-US" sz="1200" dirty="0"/>
            </a:lvl4pPr>
            <a:lvl5pPr marL="685800" indent="-109538">
              <a:defRPr lang="en-US" sz="12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438D2C80-6884-451D-8D7D-B69022CCC5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49007" y="1438275"/>
            <a:ext cx="1965960" cy="49244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7614A884-0AD6-4A85-A432-2B13E7464DA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49007" y="2276475"/>
            <a:ext cx="1965960" cy="1452705"/>
          </a:xfrm>
        </p:spPr>
        <p:txBody>
          <a:bodyPr wrap="square">
            <a:spAutoFit/>
          </a:bodyPr>
          <a:lstStyle>
            <a:lvl1pPr marL="141288" indent="-141288">
              <a:defRPr lang="en-US" sz="1500" dirty="0"/>
            </a:lvl1pPr>
            <a:lvl2pPr marL="285750" indent="-125413">
              <a:defRPr lang="en-US" sz="1400" dirty="0"/>
            </a:lvl2pPr>
            <a:lvl3pPr marL="438150" indent="-133350">
              <a:defRPr lang="en-US" sz="1400" dirty="0"/>
            </a:lvl3pPr>
            <a:lvl4pPr marL="566738" indent="-114300">
              <a:defRPr lang="en-US" sz="1200" dirty="0"/>
            </a:lvl4pPr>
            <a:lvl5pPr marL="685800" indent="-109538">
              <a:defRPr lang="en-US" sz="12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7D8FFDED-9FE5-4D94-8EB0-7D645C10FBF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13814" y="1438275"/>
            <a:ext cx="1965960" cy="49244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D429D954-9297-44FA-B7BD-5658601241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13814" y="2283115"/>
            <a:ext cx="1965960" cy="1452705"/>
          </a:xfrm>
        </p:spPr>
        <p:txBody>
          <a:bodyPr wrap="square">
            <a:spAutoFit/>
          </a:bodyPr>
          <a:lstStyle>
            <a:lvl1pPr marL="141288" indent="-141288">
              <a:defRPr lang="en-US" sz="1500" dirty="0"/>
            </a:lvl1pPr>
            <a:lvl2pPr marL="285750" indent="-125413">
              <a:defRPr lang="en-US" sz="1400" dirty="0"/>
            </a:lvl2pPr>
            <a:lvl3pPr marL="438150" indent="-133350">
              <a:defRPr lang="en-US" sz="1400" dirty="0"/>
            </a:lvl3pPr>
            <a:lvl4pPr marL="566738" indent="-114300">
              <a:defRPr lang="en-US" sz="1200" dirty="0"/>
            </a:lvl4pPr>
            <a:lvl5pPr marL="685800" indent="-109538">
              <a:defRPr lang="en-US" sz="12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04D43B0D-50F8-4F63-AFA3-34A46F42E81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78621" y="1438275"/>
            <a:ext cx="1965960" cy="49244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804CEFDA-6A6F-42D3-B65C-4BE1054C905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8621" y="2276475"/>
            <a:ext cx="1965960" cy="1452705"/>
          </a:xfrm>
        </p:spPr>
        <p:txBody>
          <a:bodyPr wrap="square">
            <a:spAutoFit/>
          </a:bodyPr>
          <a:lstStyle>
            <a:lvl1pPr marL="141288" indent="-141288">
              <a:defRPr lang="en-US" sz="1500" dirty="0"/>
            </a:lvl1pPr>
            <a:lvl2pPr marL="285750" indent="-125413">
              <a:defRPr lang="en-US" sz="1400" dirty="0"/>
            </a:lvl2pPr>
            <a:lvl3pPr marL="438150" indent="-133350">
              <a:defRPr lang="en-US" sz="1400" dirty="0"/>
            </a:lvl3pPr>
            <a:lvl4pPr marL="566738" indent="-114300">
              <a:defRPr lang="en-US" sz="1200" dirty="0"/>
            </a:lvl4pPr>
            <a:lvl5pPr marL="685800" indent="-109538">
              <a:defRPr lang="en-US" sz="12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540485AC-5036-400C-92C3-D3E9EC0252B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43428" y="1438275"/>
            <a:ext cx="1965960" cy="49244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F90290A2-7689-4DF5-971A-36C2D917341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643428" y="2276475"/>
            <a:ext cx="1965960" cy="1452705"/>
          </a:xfrm>
        </p:spPr>
        <p:txBody>
          <a:bodyPr wrap="square">
            <a:spAutoFit/>
          </a:bodyPr>
          <a:lstStyle>
            <a:lvl1pPr marL="141288" indent="-141288">
              <a:defRPr lang="en-US" sz="1500" dirty="0"/>
            </a:lvl1pPr>
            <a:lvl2pPr marL="285750" indent="-125413">
              <a:defRPr lang="en-US" sz="1400" dirty="0"/>
            </a:lvl2pPr>
            <a:lvl3pPr marL="438150" indent="-133350">
              <a:defRPr lang="en-US" sz="1400" dirty="0"/>
            </a:lvl3pPr>
            <a:lvl4pPr marL="566738" indent="-114300">
              <a:defRPr lang="en-US" sz="1200" dirty="0"/>
            </a:lvl4pPr>
            <a:lvl5pPr marL="685800" indent="-109538">
              <a:defRPr lang="en-US" sz="12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65962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orient="horz" pos="90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1610">
          <p15:clr>
            <a:srgbClr val="5ACBF0"/>
          </p15:clr>
        </p15:guide>
        <p15:guide id="7" pos="1795">
          <p15:clr>
            <a:srgbClr val="5ACBF0"/>
          </p15:clr>
        </p15:guide>
        <p15:guide id="8" pos="3035">
          <p15:clr>
            <a:srgbClr val="5ACBF0"/>
          </p15:clr>
        </p15:guide>
        <p15:guide id="9" pos="3221">
          <p15:clr>
            <a:srgbClr val="5ACBF0"/>
          </p15:clr>
        </p15:guide>
        <p15:guide id="10" pos="4461">
          <p15:clr>
            <a:srgbClr val="5ACBF0"/>
          </p15:clr>
        </p15:guide>
        <p15:guide id="11" pos="5890">
          <p15:clr>
            <a:srgbClr val="5ACBF0"/>
          </p15:clr>
        </p15:guide>
        <p15:guide id="12" orient="horz" pos="1436">
          <p15:clr>
            <a:srgbClr val="5ACBF0"/>
          </p15:clr>
        </p15:guide>
        <p15:guide id="13" pos="4646">
          <p15:clr>
            <a:srgbClr val="5ACBF0"/>
          </p15:clr>
        </p15:guide>
        <p15:guide id="14" pos="6072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D849-7CFE-4AF7-A7C5-6BBD50C88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89362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left s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D849-7CFE-4AF7-A7C5-6BBD50C88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4" y="2875002"/>
            <a:ext cx="4127692" cy="1107996"/>
          </a:xfrm>
        </p:spPr>
        <p:txBody>
          <a:bodyPr wrap="square" anchor="ctr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56070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30" orient="horz" pos="288">
          <p15:clr>
            <a:srgbClr val="5ACBF0"/>
          </p15:clr>
        </p15:guide>
        <p15:guide id="32" orient="horz" pos="2160">
          <p15:clr>
            <a:srgbClr val="5ACBF0"/>
          </p15:clr>
        </p15:guide>
        <p15:guide id="33" pos="2976">
          <p15:clr>
            <a:srgbClr val="5ACBF0"/>
          </p15:clr>
        </p15:guide>
        <p15:guide id="34" pos="3336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49756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52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  <p15:guide id="31" pos="3840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E2C6C6-B442-4DE7-9C6C-405B900531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979738"/>
            <a:ext cx="4163125" cy="3289300"/>
          </a:xfrm>
        </p:spPr>
        <p:txBody>
          <a:bodyPr anchor="t"/>
          <a:lstStyle>
            <a:lvl1pPr>
              <a:defRPr sz="2800"/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3EBEAA94-C151-43DE-8A5A-09E8A930427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ltGray">
          <a:xfrm>
            <a:off x="5334000" y="0"/>
            <a:ext cx="6858000" cy="6858000"/>
          </a:xfrm>
          <a:gradFill flip="none" rotWithShape="1">
            <a:gsLst>
              <a:gs pos="47706">
                <a:schemeClr val="accent1"/>
              </a:gs>
              <a:gs pos="100000">
                <a:schemeClr val="accent3"/>
              </a:gs>
              <a:gs pos="60000">
                <a:schemeClr val="accent1"/>
              </a:gs>
            </a:gsLst>
            <a:lin ang="18900000" scaled="1"/>
            <a:tileRect/>
          </a:gradFill>
        </p:spPr>
        <p:txBody>
          <a:bodyPr lIns="0" tIns="237744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2F1290-9237-4BEE-AAAC-6708F2862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159219368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5ACBF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full bleed lef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A608AEF-BE66-4029-BA63-DA15E89C329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0" y="0"/>
            <a:ext cx="12192000" cy="6858000"/>
          </a:xfrm>
          <a:gradFill>
            <a:gsLst>
              <a:gs pos="100000">
                <a:schemeClr val="accent3"/>
              </a:gs>
              <a:gs pos="8000">
                <a:schemeClr val="accent1"/>
              </a:gs>
            </a:gsLst>
            <a:lin ang="18900000" scaled="1"/>
          </a:gradFill>
        </p:spPr>
        <p:txBody>
          <a:bodyPr wrap="none" bIns="1554480"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33AC47-6988-4AF2-AB7A-F400B9B839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ltGray">
          <a:xfrm>
            <a:off x="-3" y="0"/>
            <a:ext cx="5669280" cy="6858000"/>
          </a:xfrm>
          <a:gradFill flip="none" rotWithShape="1">
            <a:gsLst>
              <a:gs pos="5000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lin ang="0" scaled="1"/>
            <a:tileRect/>
          </a:gradFill>
        </p:spPr>
        <p:txBody>
          <a:bodyPr lIns="585216" tIns="585216" rIns="585216" bIns="585216" anchor="ctr">
            <a:noAutofit/>
          </a:bodyPr>
          <a:lstStyle>
            <a:lvl1pPr>
              <a:defRPr sz="3600" spc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4894F6-B50F-43E1-83FC-4F2200B2F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239405730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7" pos="3576">
          <p15:clr>
            <a:srgbClr val="5ACBF0"/>
          </p15:clr>
        </p15:guide>
        <p15:guide id="8" orient="horz" pos="2160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full bleed r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A608AEF-BE66-4029-BA63-DA15E89C329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0" y="0"/>
            <a:ext cx="12192000" cy="6858000"/>
          </a:xfrm>
          <a:gradFill>
            <a:gsLst>
              <a:gs pos="100000">
                <a:schemeClr val="accent3"/>
              </a:gs>
              <a:gs pos="8000">
                <a:schemeClr val="accent1"/>
              </a:gs>
            </a:gsLst>
            <a:lin ang="18900000" scaled="1"/>
          </a:gradFill>
        </p:spPr>
        <p:txBody>
          <a:bodyPr wrap="none" bIns="1554480"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33AC47-6988-4AF2-AB7A-F400B9B839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ltGray">
          <a:xfrm>
            <a:off x="6522720" y="0"/>
            <a:ext cx="5669280" cy="6858000"/>
          </a:xfrm>
          <a:gradFill flip="none" rotWithShape="1">
            <a:gsLst>
              <a:gs pos="5000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lIns="585216" tIns="585216" rIns="585216" bIns="585216" anchor="ctr">
            <a:noAutofit/>
          </a:bodyPr>
          <a:lstStyle>
            <a:lvl1pPr algn="r">
              <a:defRPr sz="3600" spc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29011D-E3B4-416F-9D7F-7A99AE49F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107606047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7" pos="4105">
          <p15:clr>
            <a:srgbClr val="5ACBF0"/>
          </p15:clr>
        </p15:guide>
        <p15:guide id="8" orient="horz" pos="2160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01E45-D858-46CB-8C37-2ADA7A8B4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157216"/>
            <a:ext cx="11018520" cy="1111822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ltGray">
          <a:xfrm>
            <a:off x="0" y="0"/>
            <a:ext cx="12192000" cy="4572000"/>
          </a:xfrm>
          <a:gradFill>
            <a:gsLst>
              <a:gs pos="100000">
                <a:schemeClr val="accent3"/>
              </a:gs>
              <a:gs pos="8000">
                <a:schemeClr val="accent1"/>
              </a:gs>
            </a:gsLst>
            <a:lin ang="18900000" scaled="1"/>
          </a:gradFill>
        </p:spPr>
        <p:txBody>
          <a:bodyPr vert="horz" wrap="square" lIns="0" tIns="1280160" rIns="0" bIns="0" rtlCol="0" anchor="t" anchorCtr="0">
            <a:noAutofit/>
          </a:bodyPr>
          <a:lstStyle>
            <a:lvl1pPr marL="0" indent="0" algn="ctr">
              <a:buNone/>
              <a:defRPr lang="en-US" sz="1400" b="1" dirty="0">
                <a:solidFill>
                  <a:schemeClr val="bg1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996C37-D0C9-4349-A860-B639C4EB9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77396947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2880">
          <p15:clr>
            <a:srgbClr val="5ACBF0"/>
          </p15:clr>
        </p15:guide>
        <p15:guide id="6" orient="horz" pos="3600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18223"/>
            <a:ext cx="9144000" cy="615553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4000" spc="-50" baseline="0">
                <a:solidFill>
                  <a:schemeClr val="tx2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246221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id="{3B0D12AE-ADCF-1091-117F-BB03F7EC50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7033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563AC-3A0B-4839-A9DC-F00E8E541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11018520" cy="111499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ltGray">
          <a:xfrm>
            <a:off x="-2381" y="2286000"/>
            <a:ext cx="12192000" cy="4572000"/>
          </a:xfrm>
          <a:gradFill>
            <a:gsLst>
              <a:gs pos="100000">
                <a:schemeClr val="accent3"/>
              </a:gs>
              <a:gs pos="8000">
                <a:schemeClr val="accent1"/>
              </a:gs>
            </a:gsLst>
            <a:lin ang="18900000" scaled="1"/>
          </a:gradFill>
        </p:spPr>
        <p:txBody>
          <a:bodyPr vert="horz" wrap="square" lIns="0" tIns="1371600" rIns="0" bIns="0" rtlCol="0" anchor="t" anchorCtr="0">
            <a:noAutofit/>
          </a:bodyPr>
          <a:lstStyle>
            <a:lvl1pPr marL="0" indent="0" algn="ctr">
              <a:buNone/>
              <a:defRPr lang="en-US" sz="1400" b="1" dirty="0">
                <a:solidFill>
                  <a:schemeClr val="bg1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6FDE6F-0F4B-446A-A51F-494FB0996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209115802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1440">
          <p15:clr>
            <a:srgbClr val="5ACBF0"/>
          </p15:clr>
        </p15:guide>
        <p15:guide id="6" orient="horz" pos="720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filmstrip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46CB2-4FDC-43D5-B122-6F27B3C82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11018520" cy="111556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9244E618-D996-41A6-8C9D-0C3519EA7A6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5216" y="5334000"/>
            <a:ext cx="4892040" cy="935037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8B32544F-F93C-4713-86AD-641424F4A7B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0" y="2286000"/>
            <a:ext cx="6062472" cy="2807208"/>
          </a:xfrm>
          <a:gradFill>
            <a:gsLst>
              <a:gs pos="100000">
                <a:schemeClr val="accent3"/>
              </a:gs>
              <a:gs pos="8000">
                <a:schemeClr val="accent1"/>
              </a:gs>
            </a:gsLst>
            <a:lin ang="18900000" scaled="1"/>
          </a:gra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E4C32BD-CEF7-42AC-94D8-052EF30E23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14744" y="5334000"/>
            <a:ext cx="4892040" cy="938212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25EC377-3BC6-40D8-AECB-4FEB302014C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ltGray">
          <a:xfrm>
            <a:off x="6129528" y="2286000"/>
            <a:ext cx="6062472" cy="2807208"/>
          </a:xfrm>
          <a:gradFill>
            <a:gsLst>
              <a:gs pos="100000">
                <a:srgbClr val="FFB900"/>
              </a:gs>
              <a:gs pos="0">
                <a:srgbClr val="FFB3BB"/>
              </a:gs>
            </a:gsLst>
            <a:lin ang="18900000" scaled="1"/>
          </a:gra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8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AE597A-BE1E-6B1F-960D-A90DC954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221898337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720">
          <p15:clr>
            <a:srgbClr val="5ACBF0"/>
          </p15:clr>
        </p15:guide>
        <p15:guide id="2" orient="horz" pos="1440">
          <p15:clr>
            <a:srgbClr val="5ACBF0"/>
          </p15:clr>
        </p15:guide>
        <p15:guide id="4" orient="horz" pos="3209">
          <p15:clr>
            <a:srgbClr val="5ACBF0"/>
          </p15:clr>
        </p15:guide>
        <p15:guide id="5" pos="3826">
          <p15:clr>
            <a:srgbClr val="5ACBF0"/>
          </p15:clr>
        </p15:guide>
        <p15:guide id="6" pos="3859">
          <p15:clr>
            <a:srgbClr val="5ACBF0"/>
          </p15:clr>
        </p15:guide>
        <p15:guide id="11" pos="1910">
          <p15:clr>
            <a:srgbClr val="5ACBF0"/>
          </p15:clr>
        </p15:guide>
        <p15:guide id="12" pos="5770">
          <p15:clr>
            <a:srgbClr val="5ACBF0"/>
          </p15:clr>
        </p15:guide>
        <p15:guide id="13" orient="horz" pos="3360">
          <p15:clr>
            <a:srgbClr val="5ACBF0"/>
          </p15:clr>
        </p15:guide>
        <p15:guide id="14" orient="horz">
          <p15:clr>
            <a:srgbClr val="5ACBF0"/>
          </p15:clr>
        </p15:guide>
        <p15:guide id="15" pos="3451">
          <p15:clr>
            <a:srgbClr val="5ACBF0"/>
          </p15:clr>
        </p15:guide>
        <p15:guide id="16" pos="4229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filmstrip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46CB2-4FDC-43D5-B122-6F27B3C82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7"/>
            <a:ext cx="11018520" cy="111556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9244E618-D996-41A6-8C9D-0C3519EA7A6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5216" y="4800600"/>
            <a:ext cx="2852928" cy="1468437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8B32544F-F93C-4713-86AD-641424F4A7B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0" y="2286000"/>
            <a:ext cx="4023360" cy="2286000"/>
          </a:xfrm>
          <a:gradFill>
            <a:gsLst>
              <a:gs pos="100000">
                <a:schemeClr val="accent3"/>
              </a:gs>
              <a:gs pos="8000">
                <a:schemeClr val="accent1"/>
              </a:gs>
            </a:gsLst>
            <a:lin ang="18900000" scaled="1"/>
          </a:gra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E4C32BD-CEF7-42AC-94D8-052EF30E23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69536" y="4799409"/>
            <a:ext cx="2852928" cy="1472803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25EC377-3BC6-40D8-AECB-4FEB302014C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ltGray">
          <a:xfrm>
            <a:off x="4084320" y="2286000"/>
            <a:ext cx="4023360" cy="2286000"/>
          </a:xfrm>
          <a:gradFill>
            <a:gsLst>
              <a:gs pos="100000">
                <a:srgbClr val="FFB900"/>
              </a:gs>
              <a:gs pos="0">
                <a:srgbClr val="FFB3BB"/>
              </a:gs>
            </a:gsLst>
            <a:lin ang="18900000" scaled="1"/>
          </a:gra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D682B8EC-8F33-4730-BBE6-E8B7234C9C6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53856" y="4799410"/>
            <a:ext cx="2852928" cy="146962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DB5F15A-5980-40FF-9D54-3FDE41D604A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ltGray">
          <a:xfrm>
            <a:off x="8168640" y="2286000"/>
            <a:ext cx="4023360" cy="2286000"/>
          </a:xfrm>
          <a:gradFill>
            <a:gsLst>
              <a:gs pos="100000">
                <a:srgbClr val="F4364C"/>
              </a:gs>
              <a:gs pos="0">
                <a:srgbClr val="8661C5"/>
              </a:gs>
            </a:gsLst>
            <a:lin ang="18900000" scaled="1"/>
          </a:gra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B999C7-F5A8-46A6-92C5-AA3BE4E26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257322853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720">
          <p15:clr>
            <a:srgbClr val="5ACBF0"/>
          </p15:clr>
        </p15:guide>
        <p15:guide id="2" orient="horz" pos="1440">
          <p15:clr>
            <a:srgbClr val="5ACBF0"/>
          </p15:clr>
        </p15:guide>
        <p15:guide id="3" orient="horz" pos="2880">
          <p15:clr>
            <a:srgbClr val="5ACBF0"/>
          </p15:clr>
        </p15:guide>
        <p15:guide id="4" orient="horz" pos="3024">
          <p15:clr>
            <a:srgbClr val="5ACBF0"/>
          </p15:clr>
        </p15:guide>
        <p15:guide id="5" pos="2534">
          <p15:clr>
            <a:srgbClr val="5ACBF0"/>
          </p15:clr>
        </p15:guide>
        <p15:guide id="6" pos="2573">
          <p15:clr>
            <a:srgbClr val="5ACBF0"/>
          </p15:clr>
        </p15:guide>
        <p15:guide id="8" pos="5109">
          <p15:clr>
            <a:srgbClr val="5ACBF0"/>
          </p15:clr>
        </p15:guide>
        <p15:guide id="9" pos="5145">
          <p15:clr>
            <a:srgbClr val="5ACBF0"/>
          </p15:clr>
        </p15:guide>
        <p15:guide id="11" pos="1266">
          <p15:clr>
            <a:srgbClr val="5ACBF0"/>
          </p15:clr>
        </p15:guide>
        <p15:guide id="12" pos="3840">
          <p15:clr>
            <a:srgbClr val="5ACBF0"/>
          </p15:clr>
        </p15:guide>
        <p15:guide id="13" pos="6414">
          <p15:clr>
            <a:srgbClr val="5ACBF0"/>
          </p15:clr>
        </p15:guide>
        <p15:guide id="14" orient="horz" pos="1074">
          <p15:clr>
            <a:srgbClr val="5ACBF0"/>
          </p15:clr>
        </p15:guide>
        <p15:guide id="15" pos="2168">
          <p15:clr>
            <a:srgbClr val="5ACBF0"/>
          </p15:clr>
        </p15:guide>
        <p15:guide id="16" pos="2944">
          <p15:clr>
            <a:srgbClr val="5ACBF0"/>
          </p15:clr>
        </p15:guide>
        <p15:guide id="17" pos="4738">
          <p15:clr>
            <a:srgbClr val="5ACBF0"/>
          </p15:clr>
        </p15:guide>
        <p15:guide id="18" pos="5514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filmstrip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46CB2-4FDC-43D5-B122-6F27B3C82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11018520" cy="111556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9244E618-D996-41A6-8C9D-0C3519EA7A6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5216" y="4800600"/>
            <a:ext cx="1828800" cy="1468437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8B32544F-F93C-4713-86AD-641424F4A7B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0" y="2286000"/>
            <a:ext cx="2999232" cy="2286000"/>
          </a:xfrm>
          <a:gradFill>
            <a:gsLst>
              <a:gs pos="100000">
                <a:schemeClr val="accent3"/>
              </a:gs>
              <a:gs pos="8000">
                <a:schemeClr val="accent1"/>
              </a:gs>
            </a:gsLst>
            <a:lin ang="18900000" scaled="1"/>
          </a:gra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E4C32BD-CEF7-42AC-94D8-052EF30E23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649472" y="4799409"/>
            <a:ext cx="1828800" cy="1472803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25EC377-3BC6-40D8-AECB-4FEB302014C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ltGray">
          <a:xfrm>
            <a:off x="3064256" y="2286000"/>
            <a:ext cx="2999232" cy="2286000"/>
          </a:xfrm>
          <a:gradFill>
            <a:gsLst>
              <a:gs pos="100000">
                <a:srgbClr val="FFB900"/>
              </a:gs>
              <a:gs pos="0">
                <a:srgbClr val="FFB3BB"/>
              </a:gs>
            </a:gsLst>
            <a:lin ang="18900000" scaled="1"/>
          </a:gra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D682B8EC-8F33-4730-BBE6-E8B7234C9C6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713728" y="4799410"/>
            <a:ext cx="1828800" cy="146962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DB5F15A-5980-40FF-9D54-3FDE41D604A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ltGray">
          <a:xfrm>
            <a:off x="6128512" y="2286000"/>
            <a:ext cx="2999232" cy="2286000"/>
          </a:xfrm>
          <a:gradFill>
            <a:gsLst>
              <a:gs pos="100000">
                <a:srgbClr val="F4364C"/>
              </a:gs>
              <a:gs pos="0">
                <a:srgbClr val="8661C5"/>
              </a:gs>
            </a:gsLst>
            <a:lin ang="18900000" scaled="1"/>
          </a:gra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83564109-638C-44E2-AE84-46B44C29FD6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777984" y="4799409"/>
            <a:ext cx="1828800" cy="1469629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13AAE36-2045-4D14-87DC-59D4EFCC150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ltGray">
          <a:xfrm>
            <a:off x="9192768" y="2286000"/>
            <a:ext cx="2999232" cy="2286000"/>
          </a:xfrm>
          <a:gradFill>
            <a:gsLst>
              <a:gs pos="0">
                <a:srgbClr val="E8E6DF"/>
              </a:gs>
              <a:gs pos="100000">
                <a:srgbClr val="FFA38B"/>
              </a:gs>
            </a:gsLst>
            <a:lin ang="18900000" scaled="1"/>
          </a:gra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FE569B-F817-467C-8BAC-558CE9824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8146927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720">
          <p15:clr>
            <a:srgbClr val="5ACBF0"/>
          </p15:clr>
        </p15:guide>
        <p15:guide id="2" orient="horz" pos="1440">
          <p15:clr>
            <a:srgbClr val="5ACBF0"/>
          </p15:clr>
        </p15:guide>
        <p15:guide id="3" orient="horz" pos="2880">
          <p15:clr>
            <a:srgbClr val="5ACBF0"/>
          </p15:clr>
        </p15:guide>
        <p15:guide id="4" orient="horz" pos="3024">
          <p15:clr>
            <a:srgbClr val="5ACBF0"/>
          </p15:clr>
        </p15:guide>
        <p15:guide id="5" pos="1890">
          <p15:clr>
            <a:srgbClr val="5ACBF0"/>
          </p15:clr>
        </p15:guide>
        <p15:guide id="6" pos="1930">
          <p15:clr>
            <a:srgbClr val="5ACBF0"/>
          </p15:clr>
        </p15:guide>
        <p15:guide id="7" pos="5749">
          <p15:clr>
            <a:srgbClr val="5ACBF0"/>
          </p15:clr>
        </p15:guide>
        <p15:guide id="8" pos="3820">
          <p15:clr>
            <a:srgbClr val="5ACBF0"/>
          </p15:clr>
        </p15:guide>
        <p15:guide id="9" pos="3860">
          <p15:clr>
            <a:srgbClr val="5ACBF0"/>
          </p15:clr>
        </p15:guide>
        <p15:guide id="10" pos="5789">
          <p15:clr>
            <a:srgbClr val="5ACBF0"/>
          </p15:clr>
        </p15:guide>
        <p15:guide id="11" pos="944">
          <p15:clr>
            <a:srgbClr val="5ACBF0"/>
          </p15:clr>
        </p15:guide>
        <p15:guide id="12" pos="2876">
          <p15:clr>
            <a:srgbClr val="5ACBF0"/>
          </p15:clr>
        </p15:guide>
        <p15:guide id="13" pos="4807">
          <p15:clr>
            <a:srgbClr val="5ACBF0"/>
          </p15:clr>
        </p15:guide>
        <p15:guide id="14" pos="6736">
          <p15:clr>
            <a:srgbClr val="5ACBF0"/>
          </p15:clr>
        </p15:guide>
        <p15:guide id="15" orient="horz">
          <p15:clr>
            <a:srgbClr val="5ACBF0"/>
          </p15:clr>
        </p15:guide>
        <p15:guide id="16" pos="1524">
          <p15:clr>
            <a:srgbClr val="5ACBF0"/>
          </p15:clr>
        </p15:guide>
        <p15:guide id="17" pos="2298">
          <p15:clr>
            <a:srgbClr val="5ACBF0"/>
          </p15:clr>
        </p15:guide>
        <p15:guide id="18" pos="3450">
          <p15:clr>
            <a:srgbClr val="5ACBF0"/>
          </p15:clr>
        </p15:guide>
        <p15:guide id="19" pos="4230">
          <p15:clr>
            <a:srgbClr val="5ACBF0"/>
          </p15:clr>
        </p15:guide>
        <p15:guide id="20" pos="5380">
          <p15:clr>
            <a:srgbClr val="5ACBF0"/>
          </p15:clr>
        </p15:guide>
        <p15:guide id="21" pos="6156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ve filmstrip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46CB2-4FDC-43D5-B122-6F27B3C82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11018520" cy="111556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9244E618-D996-41A6-8C9D-0C3519EA7A6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92608" y="4800600"/>
            <a:ext cx="1801368" cy="1468437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8B32544F-F93C-4713-86AD-641424F4A7B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ltGray">
          <a:xfrm>
            <a:off x="0" y="2286000"/>
            <a:ext cx="2386584" cy="2286000"/>
          </a:xfrm>
          <a:gradFill>
            <a:gsLst>
              <a:gs pos="100000">
                <a:schemeClr val="accent3"/>
              </a:gs>
              <a:gs pos="8000">
                <a:schemeClr val="accent1"/>
              </a:gs>
            </a:gsLst>
            <a:lin ang="18900000" scaled="1"/>
          </a:gra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E4C32BD-CEF7-42AC-94D8-052EF30E23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743962" y="4799409"/>
            <a:ext cx="1801368" cy="1472803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25EC377-3BC6-40D8-AECB-4FEB302014C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ltGray">
          <a:xfrm>
            <a:off x="2451354" y="2286000"/>
            <a:ext cx="2386584" cy="2286000"/>
          </a:xfrm>
          <a:gradFill>
            <a:gsLst>
              <a:gs pos="100000">
                <a:srgbClr val="FFB900"/>
              </a:gs>
              <a:gs pos="0">
                <a:srgbClr val="FFB3BB"/>
              </a:gs>
            </a:gsLst>
            <a:lin ang="18900000" scaled="1"/>
          </a:gra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D682B8EC-8F33-4730-BBE6-E8B7234C9C6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95316" y="4799410"/>
            <a:ext cx="1801368" cy="146962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DB5F15A-5980-40FF-9D54-3FDE41D604A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ltGray">
          <a:xfrm>
            <a:off x="4902708" y="2286000"/>
            <a:ext cx="2386584" cy="2286000"/>
          </a:xfrm>
          <a:gradFill>
            <a:gsLst>
              <a:gs pos="100000">
                <a:srgbClr val="F4364C"/>
              </a:gs>
              <a:gs pos="0">
                <a:srgbClr val="8661C5"/>
              </a:gs>
            </a:gsLst>
            <a:lin ang="18900000" scaled="1"/>
          </a:gra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83564109-638C-44E2-AE84-46B44C29FD6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646670" y="4799409"/>
            <a:ext cx="1801368" cy="1469629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13AAE36-2045-4D14-87DC-59D4EFCC150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ltGray">
          <a:xfrm>
            <a:off x="7354062" y="2286000"/>
            <a:ext cx="2386584" cy="2286000"/>
          </a:xfrm>
          <a:gradFill>
            <a:gsLst>
              <a:gs pos="0">
                <a:srgbClr val="E8E6DF"/>
              </a:gs>
              <a:gs pos="100000">
                <a:srgbClr val="FFA38B"/>
              </a:gs>
            </a:gsLst>
            <a:lin ang="18900000" scaled="1"/>
          </a:gra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5B1B6F72-F14C-40F1-8B29-8620AA34DC6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098024" y="4799409"/>
            <a:ext cx="1801368" cy="1469629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AD682C7-20D7-4ED0-99A7-C8530DAC8612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ltGray">
          <a:xfrm>
            <a:off x="9805416" y="2286000"/>
            <a:ext cx="2386584" cy="2286000"/>
          </a:xfrm>
          <a:gradFill>
            <a:gsLst>
              <a:gs pos="0">
                <a:srgbClr val="E8E6DF"/>
              </a:gs>
              <a:gs pos="100000">
                <a:srgbClr val="D4EC8E"/>
              </a:gs>
            </a:gsLst>
            <a:lin ang="18900000" scaled="1"/>
          </a:gra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FE569B-F817-467C-8BAC-558CE9824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294209362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720">
          <p15:clr>
            <a:srgbClr val="5ACBF0"/>
          </p15:clr>
        </p15:guide>
        <p15:guide id="2" orient="horz" pos="1440">
          <p15:clr>
            <a:srgbClr val="5ACBF0"/>
          </p15:clr>
        </p15:guide>
        <p15:guide id="3" orient="horz" pos="2880">
          <p15:clr>
            <a:srgbClr val="5ACBF0"/>
          </p15:clr>
        </p15:guide>
        <p15:guide id="4" orient="horz" pos="3024">
          <p15:clr>
            <a:srgbClr val="5ACBF0"/>
          </p15:clr>
        </p15:guide>
        <p15:guide id="8" pos="4631">
          <p15:clr>
            <a:srgbClr val="5ACBF0"/>
          </p15:clr>
        </p15:guide>
        <p15:guide id="9" pos="4593">
          <p15:clr>
            <a:srgbClr val="5ACBF0"/>
          </p15:clr>
        </p15:guide>
        <p15:guide id="10" pos="6134">
          <p15:clr>
            <a:srgbClr val="5ACBF0"/>
          </p15:clr>
        </p15:guide>
        <p15:guide id="11" pos="1323">
          <p15:clr>
            <a:srgbClr val="5ACBF0"/>
          </p15:clr>
        </p15:guide>
        <p15:guide id="12" pos="2865">
          <p15:clr>
            <a:srgbClr val="5ACBF0"/>
          </p15:clr>
        </p15:guide>
        <p15:guide id="13" pos="4815">
          <p15:clr>
            <a:srgbClr val="5ACBF0"/>
          </p15:clr>
        </p15:guide>
        <p15:guide id="14" pos="6361">
          <p15:clr>
            <a:srgbClr val="5ACBF0"/>
          </p15:clr>
        </p15:guide>
        <p15:guide id="15" orient="horz">
          <p15:clr>
            <a:srgbClr val="5ACBF0"/>
          </p15:clr>
        </p15:guide>
        <p15:guide id="16" pos="1727">
          <p15:clr>
            <a:srgbClr val="5ACBF0"/>
          </p15:clr>
        </p15:guide>
        <p15:guide id="17" pos="2294">
          <p15:clr>
            <a:srgbClr val="5ACBF0"/>
          </p15:clr>
        </p15:guide>
        <p15:guide id="18" pos="3273">
          <p15:clr>
            <a:srgbClr val="5ACBF0"/>
          </p15:clr>
        </p15:guide>
        <p15:guide id="19" pos="4411">
          <p15:clr>
            <a:srgbClr val="5ACBF0"/>
          </p15:clr>
        </p15:guide>
        <p15:guide id="21" pos="6179">
          <p15:clr>
            <a:srgbClr val="5ACBF0"/>
          </p15:clr>
        </p15:guide>
        <p15:guide id="22" pos="1501">
          <p15:clr>
            <a:srgbClr val="5ACBF0"/>
          </p15:clr>
        </p15:guide>
        <p15:guide id="23" pos="1543">
          <p15:clr>
            <a:srgbClr val="5ACBF0"/>
          </p15:clr>
        </p15:guide>
        <p15:guide id="24" pos="3049">
          <p15:clr>
            <a:srgbClr val="5ACBF0"/>
          </p15:clr>
        </p15:guide>
        <p15:guide id="25" pos="3088">
          <p15:clr>
            <a:srgbClr val="5ACBF0"/>
          </p15:clr>
        </p15:guide>
        <p15:guide id="26" pos="5954">
          <p15:clr>
            <a:srgbClr val="5ACBF0"/>
          </p15:clr>
        </p15:guide>
        <p15:guide id="27" pos="3840">
          <p15:clr>
            <a:srgbClr val="5ACBF0"/>
          </p15:clr>
        </p15:guide>
        <p15:guide id="28" pos="5386">
          <p15:clr>
            <a:srgbClr val="5ACBF0"/>
          </p15:clr>
        </p15:guide>
        <p15:guide id="29" pos="753">
          <p15:clr>
            <a:srgbClr val="5ACBF0"/>
          </p15:clr>
        </p15:guide>
        <p15:guide id="30" pos="6927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round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3D211-079C-4884-AB74-BFA812A63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8962"/>
            <a:ext cx="11018520" cy="111556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757E314-6417-4051-A2CD-D3614CAA6A78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ltGray">
          <a:xfrm>
            <a:off x="2037906" y="2286000"/>
            <a:ext cx="2313432" cy="2313432"/>
          </a:xfrm>
          <a:prstGeom prst="ellipse">
            <a:avLst/>
          </a:prstGeom>
          <a:gradFill>
            <a:gsLst>
              <a:gs pos="100000">
                <a:schemeClr val="accent3"/>
              </a:gs>
              <a:gs pos="8000">
                <a:schemeClr val="accent1"/>
              </a:gs>
            </a:gsLst>
            <a:lin ang="18900000" scaled="1"/>
          </a:gra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5BBECFAF-80A0-4620-8865-87562DFB497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37906" y="4800600"/>
            <a:ext cx="2313432" cy="146843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5577FC3-49F5-4B04-AFD3-AA0A57BA8355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 bwMode="ltGray">
          <a:xfrm>
            <a:off x="4939284" y="2286000"/>
            <a:ext cx="2313432" cy="2313432"/>
          </a:xfrm>
          <a:prstGeom prst="ellipse">
            <a:avLst/>
          </a:prstGeom>
          <a:gradFill>
            <a:gsLst>
              <a:gs pos="100000">
                <a:srgbClr val="FFB900"/>
              </a:gs>
              <a:gs pos="0">
                <a:srgbClr val="FFB3BB"/>
              </a:gs>
            </a:gsLst>
            <a:lin ang="18900000" scaled="1"/>
          </a:gra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8AD287B4-D736-4707-854D-BEA62EF2BB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39284" y="4800600"/>
            <a:ext cx="2313432" cy="146843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B56ECFD-6AA2-4EC5-A445-D1E0952199EC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 bwMode="ltGray">
          <a:xfrm>
            <a:off x="7840663" y="2286000"/>
            <a:ext cx="2313432" cy="2313432"/>
          </a:xfrm>
          <a:prstGeom prst="ellipse">
            <a:avLst/>
          </a:prstGeom>
          <a:gradFill>
            <a:gsLst>
              <a:gs pos="100000">
                <a:srgbClr val="F4364C"/>
              </a:gs>
              <a:gs pos="0">
                <a:srgbClr val="8661C5"/>
              </a:gs>
            </a:gsLst>
            <a:lin ang="18900000" scaled="1"/>
          </a:gra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9ED5A27F-D9D2-4DCB-8422-4694477ECA8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40663" y="4800600"/>
            <a:ext cx="2313432" cy="146843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6AFB7A-35B4-4881-AB50-D11248216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25596102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720">
          <p15:clr>
            <a:srgbClr val="5ACBF0"/>
          </p15:clr>
        </p15:guide>
        <p15:guide id="2" orient="horz" pos="3024">
          <p15:clr>
            <a:srgbClr val="5ACBF0"/>
          </p15:clr>
        </p15:guide>
        <p15:guide id="3" pos="3840">
          <p15:clr>
            <a:srgbClr val="5ACBF0"/>
          </p15:clr>
        </p15:guide>
        <p15:guide id="4" pos="1283">
          <p15:clr>
            <a:srgbClr val="5ACBF0"/>
          </p15:clr>
        </p15:guide>
        <p15:guide id="5" pos="5666">
          <p15:clr>
            <a:srgbClr val="5ACBF0"/>
          </p15:clr>
        </p15:guide>
        <p15:guide id="6" pos="2741">
          <p15:clr>
            <a:srgbClr val="5ACBF0"/>
          </p15:clr>
        </p15:guide>
        <p15:guide id="7" pos="2012">
          <p15:clr>
            <a:srgbClr val="5ACBF0"/>
          </p15:clr>
        </p15:guide>
        <p15:guide id="8" pos="3109">
          <p15:clr>
            <a:srgbClr val="5ACBF0"/>
          </p15:clr>
        </p15:guide>
        <p15:guide id="9" pos="4570">
          <p15:clr>
            <a:srgbClr val="5ACBF0"/>
          </p15:clr>
        </p15:guide>
        <p15:guide id="11" pos="6397">
          <p15:clr>
            <a:srgbClr val="5ACBF0"/>
          </p15:clr>
        </p15:guide>
        <p15:guide id="12" orient="horz" pos="1440">
          <p15:clr>
            <a:srgbClr val="5ACBF0"/>
          </p15:clr>
        </p15:guide>
        <p15:guide id="13" pos="4938">
          <p15:clr>
            <a:srgbClr val="5ACBF0"/>
          </p15:clr>
        </p15:guide>
        <p15:guide id="14" orient="horz" pos="2894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round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3D211-079C-4884-AB74-BFA812A63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3007"/>
            <a:ext cx="11018520" cy="111556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757E314-6417-4051-A2CD-D3614CAA6A78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ltGray">
          <a:xfrm>
            <a:off x="584200" y="2286000"/>
            <a:ext cx="2313432" cy="2313432"/>
          </a:xfrm>
          <a:prstGeom prst="ellipse">
            <a:avLst/>
          </a:prstGeom>
          <a:gradFill>
            <a:gsLst>
              <a:gs pos="100000">
                <a:schemeClr val="accent3"/>
              </a:gs>
              <a:gs pos="8000">
                <a:schemeClr val="accent1"/>
              </a:gs>
            </a:gsLst>
            <a:lin ang="18900000" scaled="1"/>
          </a:gra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5BBECFAF-80A0-4620-8865-87562DFB497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4800600"/>
            <a:ext cx="2313432" cy="146843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5577FC3-49F5-4B04-AFD3-AA0A57BA8355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 bwMode="ltGray">
          <a:xfrm>
            <a:off x="3487250" y="2286000"/>
            <a:ext cx="2313432" cy="2313432"/>
          </a:xfrm>
          <a:prstGeom prst="ellipse">
            <a:avLst/>
          </a:prstGeom>
          <a:gradFill>
            <a:gsLst>
              <a:gs pos="100000">
                <a:srgbClr val="FFB900"/>
              </a:gs>
              <a:gs pos="0">
                <a:srgbClr val="FFB3BB"/>
              </a:gs>
            </a:gsLst>
            <a:lin ang="18900000" scaled="1"/>
          </a:gra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8AD287B4-D736-4707-854D-BEA62EF2BB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87250" y="4800600"/>
            <a:ext cx="2313432" cy="146843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B56ECFD-6AA2-4EC5-A445-D1E0952199EC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 bwMode="ltGray">
          <a:xfrm>
            <a:off x="6390300" y="2286000"/>
            <a:ext cx="2313432" cy="2313432"/>
          </a:xfrm>
          <a:prstGeom prst="ellipse">
            <a:avLst/>
          </a:prstGeom>
          <a:gradFill>
            <a:gsLst>
              <a:gs pos="100000">
                <a:srgbClr val="F4364C"/>
              </a:gs>
              <a:gs pos="0">
                <a:srgbClr val="8661C5"/>
              </a:gs>
            </a:gsLst>
            <a:lin ang="18900000" scaled="1"/>
          </a:gra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9ED5A27F-D9D2-4DCB-8422-4694477ECA8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0300" y="4800600"/>
            <a:ext cx="2313432" cy="146843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78E1D3B-7D6F-4EFD-9EB2-E1A27309D6AF}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 bwMode="ltGray">
          <a:xfrm>
            <a:off x="9293351" y="2286000"/>
            <a:ext cx="2313432" cy="2313432"/>
          </a:xfrm>
          <a:prstGeom prst="ellipse">
            <a:avLst/>
          </a:prstGeom>
          <a:gradFill>
            <a:gsLst>
              <a:gs pos="0">
                <a:srgbClr val="E8E6DF"/>
              </a:gs>
              <a:gs pos="100000">
                <a:srgbClr val="FFA38B"/>
              </a:gs>
            </a:gsLst>
            <a:lin ang="18900000" scaled="1"/>
          </a:gra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3BB2FF62-05DC-462E-808C-4DDE1C65392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293351" y="4800600"/>
            <a:ext cx="2313432" cy="146843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A72D6D-004C-4F57-AD34-F1019A756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392746163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720">
          <p15:clr>
            <a:srgbClr val="5ACBF0"/>
          </p15:clr>
        </p15:guide>
        <p15:guide id="2" orient="horz" pos="3024">
          <p15:clr>
            <a:srgbClr val="5ACBF0"/>
          </p15:clr>
        </p15:guide>
        <p15:guide id="3" pos="4025">
          <p15:clr>
            <a:srgbClr val="5ACBF0"/>
          </p15:clr>
        </p15:guide>
        <p15:guide id="5" pos="5854">
          <p15:clr>
            <a:srgbClr val="5ACBF0"/>
          </p15:clr>
        </p15:guide>
        <p15:guide id="7" pos="3654">
          <p15:clr>
            <a:srgbClr val="5ACBF0"/>
          </p15:clr>
        </p15:guide>
        <p15:guide id="8" pos="2195">
          <p15:clr>
            <a:srgbClr val="5ACBF0"/>
          </p15:clr>
        </p15:guide>
        <p15:guide id="10" pos="2926">
          <p15:clr>
            <a:srgbClr val="5ACBF0"/>
          </p15:clr>
        </p15:guide>
        <p15:guide id="11" pos="4756">
          <p15:clr>
            <a:srgbClr val="5ACBF0"/>
          </p15:clr>
        </p15:guide>
        <p15:guide id="12" pos="6581">
          <p15:clr>
            <a:srgbClr val="5ACBF0"/>
          </p15:clr>
        </p15:guide>
        <p15:guide id="13" pos="1097">
          <p15:clr>
            <a:srgbClr val="5ACBF0"/>
          </p15:clr>
        </p15:guide>
        <p15:guide id="14" orient="horz" pos="1440">
          <p15:clr>
            <a:srgbClr val="5ACBF0"/>
          </p15:clr>
        </p15:guide>
        <p15:guide id="15" pos="1826">
          <p15:clr>
            <a:srgbClr val="5ACBF0"/>
          </p15:clr>
        </p15:guide>
        <p15:guide id="18" pos="5483">
          <p15:clr>
            <a:srgbClr val="5ACBF0"/>
          </p15:clr>
        </p15:guide>
        <p15:guide id="19" orient="horz" pos="2898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ve round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3D211-079C-4884-AB74-BFA812A63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3007"/>
            <a:ext cx="11018520" cy="1115568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757E314-6417-4051-A2CD-D3614CAA6A78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 bwMode="ltGray">
          <a:xfrm>
            <a:off x="584200" y="2286000"/>
            <a:ext cx="1737360" cy="1737360"/>
          </a:xfrm>
          <a:prstGeom prst="ellipse">
            <a:avLst/>
          </a:prstGeom>
          <a:gradFill>
            <a:gsLst>
              <a:gs pos="100000">
                <a:schemeClr val="accent3"/>
              </a:gs>
              <a:gs pos="8000">
                <a:schemeClr val="accent1"/>
              </a:gs>
            </a:gsLst>
            <a:lin ang="18900000" scaled="1"/>
          </a:gra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500" b="1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5BBECFAF-80A0-4620-8865-87562DFB497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4235450"/>
            <a:ext cx="1737360" cy="203358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5577FC3-49F5-4B04-AFD3-AA0A57BA8355}"/>
              </a:ext>
            </a:extLst>
          </p:cNvPr>
          <p:cNvSpPr>
            <a:spLocks noGrp="1" noChangeAspect="1"/>
          </p:cNvSpPr>
          <p:nvPr>
            <p:ph type="pic" sz="quarter" idx="19" hasCustomPrompt="1"/>
          </p:nvPr>
        </p:nvSpPr>
        <p:spPr bwMode="ltGray">
          <a:xfrm>
            <a:off x="2905506" y="2286000"/>
            <a:ext cx="1737360" cy="1737360"/>
          </a:xfrm>
          <a:prstGeom prst="ellipse">
            <a:avLst/>
          </a:prstGeom>
          <a:gradFill>
            <a:gsLst>
              <a:gs pos="100000">
                <a:srgbClr val="FFB900"/>
              </a:gs>
              <a:gs pos="0">
                <a:srgbClr val="FFB3BB"/>
              </a:gs>
            </a:gsLst>
            <a:lin ang="18900000" scaled="1"/>
          </a:gra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5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8AD287B4-D736-4707-854D-BEA62EF2BB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905506" y="4235450"/>
            <a:ext cx="1737360" cy="203358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B56ECFD-6AA2-4EC5-A445-D1E0952199EC}"/>
              </a:ext>
            </a:extLst>
          </p:cNvPr>
          <p:cNvSpPr>
            <a:spLocks noGrp="1" noChangeAspect="1"/>
          </p:cNvSpPr>
          <p:nvPr>
            <p:ph type="pic" sz="quarter" idx="20" hasCustomPrompt="1"/>
          </p:nvPr>
        </p:nvSpPr>
        <p:spPr bwMode="ltGray">
          <a:xfrm>
            <a:off x="5227320" y="2286000"/>
            <a:ext cx="1737360" cy="1737360"/>
          </a:xfrm>
          <a:prstGeom prst="ellipse">
            <a:avLst/>
          </a:prstGeom>
          <a:gradFill>
            <a:gsLst>
              <a:gs pos="100000">
                <a:srgbClr val="F4364C"/>
              </a:gs>
              <a:gs pos="0">
                <a:srgbClr val="8661C5"/>
              </a:gs>
            </a:gsLst>
            <a:lin ang="18900000" scaled="1"/>
          </a:gra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500" b="1">
                <a:solidFill>
                  <a:schemeClr val="bg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9ED5A27F-D9D2-4DCB-8422-4694477ECA8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27320" y="4235451"/>
            <a:ext cx="1737360" cy="203358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78E1D3B-7D6F-4EFD-9EB2-E1A27309D6AF}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 bwMode="ltGray">
          <a:xfrm>
            <a:off x="7548118" y="2286000"/>
            <a:ext cx="1737360" cy="1737360"/>
          </a:xfrm>
          <a:prstGeom prst="ellipse">
            <a:avLst/>
          </a:prstGeom>
          <a:gradFill>
            <a:gsLst>
              <a:gs pos="0">
                <a:srgbClr val="E8E6DF"/>
              </a:gs>
              <a:gs pos="100000">
                <a:srgbClr val="FFA38B"/>
              </a:gs>
            </a:gsLst>
            <a:lin ang="18900000" scaled="1"/>
          </a:gra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5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insert44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3BB2FF62-05DC-462E-808C-4DDE1C65392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48118" y="4235450"/>
            <a:ext cx="1737360" cy="203358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4DC3400-0B11-4EA0-9B8D-6FADE6964F37}"/>
              </a:ext>
            </a:extLst>
          </p:cNvPr>
          <p:cNvSpPr>
            <a:spLocks noGrp="1" noChangeAspect="1"/>
          </p:cNvSpPr>
          <p:nvPr>
            <p:ph type="pic" sz="quarter" idx="23" hasCustomPrompt="1"/>
          </p:nvPr>
        </p:nvSpPr>
        <p:spPr bwMode="ltGray">
          <a:xfrm>
            <a:off x="9869423" y="2286000"/>
            <a:ext cx="1737360" cy="1737360"/>
          </a:xfrm>
          <a:prstGeom prst="ellipse">
            <a:avLst/>
          </a:prstGeom>
          <a:gradFill>
            <a:gsLst>
              <a:gs pos="0">
                <a:srgbClr val="E8E6DF"/>
              </a:gs>
              <a:gs pos="100000">
                <a:srgbClr val="D4EC8E"/>
              </a:gs>
            </a:gsLst>
            <a:lin ang="18900000" scaled="1"/>
          </a:gradFill>
        </p:spPr>
        <p:txBody>
          <a:bodyPr lIns="0" tIns="0" rIns="0" bIns="59436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5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</a:t>
            </a:r>
            <a:br>
              <a:rPr lang="en-US" dirty="0"/>
            </a:br>
            <a:r>
              <a:rPr lang="en-US" dirty="0"/>
              <a:t>here or click or tap icon 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33C357E-ECC0-485F-9033-5D4DEC8774B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869423" y="4235450"/>
            <a:ext cx="1737360" cy="2033588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A72D6D-004C-4F57-AD34-F1019A756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318819586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720">
          <p15:clr>
            <a:srgbClr val="5ACBF0"/>
          </p15:clr>
        </p15:guide>
        <p15:guide id="2" orient="horz" pos="2664">
          <p15:clr>
            <a:srgbClr val="5ACBF0"/>
          </p15:clr>
        </p15:guide>
        <p15:guide id="3" pos="6216">
          <p15:clr>
            <a:srgbClr val="5ACBF0"/>
          </p15:clr>
        </p15:guide>
        <p15:guide id="5" pos="5850">
          <p15:clr>
            <a:srgbClr val="5ACBF0"/>
          </p15:clr>
        </p15:guide>
        <p15:guide id="7" pos="4392">
          <p15:clr>
            <a:srgbClr val="5ACBF0"/>
          </p15:clr>
        </p15:guide>
        <p15:guide id="8" pos="3292">
          <p15:clr>
            <a:srgbClr val="5ACBF0"/>
          </p15:clr>
        </p15:guide>
        <p15:guide id="10" pos="2926">
          <p15:clr>
            <a:srgbClr val="5ACBF0"/>
          </p15:clr>
        </p15:guide>
        <p15:guide id="11" pos="4754">
          <p15:clr>
            <a:srgbClr val="5ACBF0"/>
          </p15:clr>
        </p15:guide>
        <p15:guide id="13" pos="1464">
          <p15:clr>
            <a:srgbClr val="5ACBF0"/>
          </p15:clr>
        </p15:guide>
        <p15:guide id="14" orient="horz" pos="1440">
          <p15:clr>
            <a:srgbClr val="5ACBF0"/>
          </p15:clr>
        </p15:guide>
        <p15:guide id="15" pos="1830">
          <p15:clr>
            <a:srgbClr val="5ACBF0"/>
          </p15:clr>
        </p15:guide>
        <p15:guide id="16" orient="horz" pos="2533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C076-3B78-4451-8068-576892A08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216" y="2309811"/>
            <a:ext cx="3182027" cy="3959217"/>
          </a:xfrm>
        </p:spPr>
        <p:txBody>
          <a:bodyPr anchor="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E9DBFD9-3E1E-4F19-AF15-56780F9C79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56100" y="2309812"/>
            <a:ext cx="7253288" cy="3959223"/>
          </a:xfrm>
        </p:spPr>
        <p:txBody>
          <a:bodyPr anchor="t"/>
          <a:lstStyle>
            <a:lvl1pPr marL="231775" indent="-231775">
              <a:spcAft>
                <a:spcPts val="600"/>
              </a:spcAft>
              <a:buFont typeface="Wingdings" panose="05000000000000000000" pitchFamily="2" charset="2"/>
              <a:buChar char="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867F2-3994-4092-B53B-5792FEE69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85216" y="2019300"/>
            <a:ext cx="3182112" cy="0"/>
          </a:xfrm>
          <a:prstGeom prst="line">
            <a:avLst/>
          </a:prstGeom>
          <a:ln w="285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9D8AF80-CAD5-4055-80AD-0B31EBCB52A9}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1A9F7D-F14E-4BCE-9EB4-D9EF47B67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4523" y="2019300"/>
            <a:ext cx="7254865" cy="0"/>
          </a:xfrm>
          <a:prstGeom prst="line">
            <a:avLst/>
          </a:prstGeom>
          <a:ln w="19050">
            <a:solidFill>
              <a:schemeClr val="tx1">
                <a:alpha val="30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2297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29" orient="horz" pos="1272">
          <p15:clr>
            <a:srgbClr val="5ACBF0"/>
          </p15:clr>
        </p15:guide>
        <p15:guide id="30" pos="2376">
          <p15:clr>
            <a:srgbClr val="5ACBF0"/>
          </p15:clr>
        </p15:guide>
        <p15:guide id="32" orient="horz" pos="1455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 side by s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C076-3B78-4451-8068-576892A08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585788"/>
            <a:ext cx="3182027" cy="56832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15781-2431-48C9-AEF1-52FBD41AF3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41888" y="585788"/>
            <a:ext cx="6667500" cy="5683249"/>
          </a:xfrm>
        </p:spPr>
        <p:txBody>
          <a:bodyPr anchor="ctr"/>
          <a:lstStyle>
            <a:lvl1pPr marL="231775" indent="-231775">
              <a:spcAft>
                <a:spcPts val="600"/>
              </a:spcAft>
              <a:buFont typeface="Wingdings" panose="05000000000000000000" pitchFamily="2" charset="2"/>
              <a:buChar char="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867F2-3994-4092-B53B-5792FEE69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356100" y="2578100"/>
            <a:ext cx="0" cy="1701800"/>
          </a:xfrm>
          <a:prstGeom prst="line">
            <a:avLst/>
          </a:prstGeom>
          <a:ln w="285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1DC2181-37AB-40A3-B61C-1DE7DBB57D63}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5089759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3" pos="2744">
          <p15:clr>
            <a:srgbClr val="5ACBF0"/>
          </p15:clr>
        </p15:guide>
        <p15:guide id="29" orient="horz" pos="2160">
          <p15:clr>
            <a:srgbClr val="5ACBF0"/>
          </p15:clr>
        </p15:guide>
        <p15:guide id="30" pos="2376">
          <p15:clr>
            <a:srgbClr val="5ACBF0"/>
          </p15:clr>
        </p15:guide>
        <p15:guide id="31" pos="3113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8CE50-46CE-0973-AC08-7477BEAD0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03424D10-01E7-37F9-6091-2C95487D9F7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1438275"/>
            <a:ext cx="2532063" cy="61555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FDFE8ED1-0EC9-B339-1813-0B4260A0A2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4200" y="2283115"/>
            <a:ext cx="2532063" cy="1600438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1600" dirty="0"/>
            </a:lvl1pPr>
            <a:lvl2pPr>
              <a:defRPr lang="en-US" sz="1600" dirty="0"/>
            </a:lvl2pPr>
            <a:lvl3pPr>
              <a:defRPr lang="en-US" sz="1600" dirty="0"/>
            </a:lvl3pPr>
            <a:lvl4pPr>
              <a:defRPr lang="en-US" sz="1400" dirty="0"/>
            </a:lvl4pPr>
            <a:lvl5pPr>
              <a:defRPr lang="en-US" sz="1400" dirty="0"/>
            </a:lvl5pPr>
          </a:lstStyle>
          <a:p>
            <a:pPr marL="141288" lvl="0" indent="-141288"/>
            <a:r>
              <a:rPr lang="en-US"/>
              <a:t>Click to edit Master text styles</a:t>
            </a:r>
          </a:p>
          <a:p>
            <a:pPr marL="141288" lvl="1" indent="-141288"/>
            <a:r>
              <a:rPr lang="en-US"/>
              <a:t>Second level</a:t>
            </a:r>
          </a:p>
          <a:p>
            <a:pPr marL="141288" lvl="2" indent="-141288"/>
            <a:r>
              <a:rPr lang="en-US"/>
              <a:t>Third level</a:t>
            </a:r>
          </a:p>
          <a:p>
            <a:pPr marL="141288" lvl="3" indent="-141288"/>
            <a:r>
              <a:rPr lang="en-US"/>
              <a:t>Fourth level</a:t>
            </a:r>
          </a:p>
          <a:p>
            <a:pPr marL="141288" lvl="4" indent="-141288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823006D8-810A-DCBB-7E79-17F6322E2FF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13125" y="1438275"/>
            <a:ext cx="2533650" cy="61555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ADAAB847-57CB-2458-2ADA-6D777079407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13125" y="2276475"/>
            <a:ext cx="2532063" cy="1600438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1600" dirty="0"/>
            </a:lvl1pPr>
            <a:lvl2pPr>
              <a:defRPr lang="en-US" sz="1600" dirty="0"/>
            </a:lvl2pPr>
            <a:lvl3pPr>
              <a:defRPr lang="en-US" sz="1600" dirty="0"/>
            </a:lvl3pPr>
            <a:lvl4pPr>
              <a:defRPr lang="en-US" sz="1400" dirty="0"/>
            </a:lvl4pPr>
            <a:lvl5pPr>
              <a:defRPr lang="en-US" sz="1400" dirty="0"/>
            </a:lvl5pPr>
          </a:lstStyle>
          <a:p>
            <a:pPr marL="141288" lvl="0" indent="-141288"/>
            <a:r>
              <a:rPr lang="en-US"/>
              <a:t>Click to edit Master text styles</a:t>
            </a:r>
          </a:p>
          <a:p>
            <a:pPr marL="141288" lvl="1" indent="-141288"/>
            <a:r>
              <a:rPr lang="en-US"/>
              <a:t>Second level</a:t>
            </a:r>
          </a:p>
          <a:p>
            <a:pPr marL="141288" lvl="2" indent="-141288"/>
            <a:r>
              <a:rPr lang="en-US"/>
              <a:t>Third level</a:t>
            </a:r>
          </a:p>
          <a:p>
            <a:pPr marL="141288" lvl="3" indent="-141288"/>
            <a:r>
              <a:rPr lang="en-US"/>
              <a:t>Fourth level</a:t>
            </a:r>
          </a:p>
          <a:p>
            <a:pPr marL="141288" lvl="4" indent="-141288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6B655A31-FF73-73EA-1EA8-00F13891AB9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44208" y="1438275"/>
            <a:ext cx="2532063" cy="61555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819634A-80BB-C620-3C16-1EA80A7B1C1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44208" y="2283115"/>
            <a:ext cx="2532063" cy="1600438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1600" dirty="0"/>
            </a:lvl1pPr>
            <a:lvl2pPr>
              <a:defRPr lang="en-US" sz="1600" dirty="0"/>
            </a:lvl2pPr>
            <a:lvl3pPr>
              <a:defRPr lang="en-US" sz="1600" dirty="0"/>
            </a:lvl3pPr>
            <a:lvl4pPr>
              <a:defRPr lang="en-US" sz="1400" dirty="0"/>
            </a:lvl4pPr>
            <a:lvl5pPr>
              <a:defRPr lang="en-US" sz="1400" dirty="0"/>
            </a:lvl5pPr>
          </a:lstStyle>
          <a:p>
            <a:pPr marL="141288" lvl="0" indent="-141288"/>
            <a:r>
              <a:rPr lang="en-US"/>
              <a:t>Click to edit Master text styles</a:t>
            </a:r>
          </a:p>
          <a:p>
            <a:pPr marL="141288" lvl="1" indent="-141288"/>
            <a:r>
              <a:rPr lang="en-US"/>
              <a:t>Second level</a:t>
            </a:r>
          </a:p>
          <a:p>
            <a:pPr marL="141288" lvl="2" indent="-141288"/>
            <a:r>
              <a:rPr lang="en-US"/>
              <a:t>Third level</a:t>
            </a:r>
          </a:p>
          <a:p>
            <a:pPr marL="141288" lvl="3" indent="-141288"/>
            <a:r>
              <a:rPr lang="en-US"/>
              <a:t>Fourth level</a:t>
            </a:r>
          </a:p>
          <a:p>
            <a:pPr marL="141288" lvl="4" indent="-141288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05E7CC6D-40F5-C58C-FC44-793B1A98AC5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73133" y="1438275"/>
            <a:ext cx="2533650" cy="615553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6B93ED5-5CA7-C983-373E-E42D7424C7C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073133" y="2276475"/>
            <a:ext cx="2532063" cy="1600438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US" sz="1600"/>
            </a:lvl1pPr>
            <a:lvl2pPr>
              <a:defRPr lang="en-US" sz="1600"/>
            </a:lvl2pPr>
            <a:lvl3pPr>
              <a:defRPr lang="en-US" sz="1600"/>
            </a:lvl3pPr>
            <a:lvl4pPr>
              <a:defRPr lang="en-US" sz="1400"/>
            </a:lvl4pPr>
            <a:lvl5pPr>
              <a:defRPr lang="en-US" sz="1400" dirty="0"/>
            </a:lvl5pPr>
          </a:lstStyle>
          <a:p>
            <a:pPr marL="141288" lvl="0" indent="-141288"/>
            <a:r>
              <a:rPr lang="en-US"/>
              <a:t>Click to edit Master text styles</a:t>
            </a:r>
          </a:p>
          <a:p>
            <a:pPr marL="141288" lvl="1" indent="-141288"/>
            <a:r>
              <a:rPr lang="en-US"/>
              <a:t>Second level</a:t>
            </a:r>
          </a:p>
          <a:p>
            <a:pPr marL="141288" lvl="2" indent="-141288"/>
            <a:r>
              <a:rPr lang="en-US"/>
              <a:t>Third level</a:t>
            </a:r>
          </a:p>
          <a:p>
            <a:pPr marL="141288" lvl="3" indent="-141288"/>
            <a:r>
              <a:rPr lang="en-US"/>
              <a:t>Fourth level</a:t>
            </a:r>
          </a:p>
          <a:p>
            <a:pPr marL="141288" lvl="4" indent="-141288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519924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636FE-845C-418D-82A1-1DA6DB73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2D46E0-16CE-40B0-8623-F82D5D410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0" y="1436688"/>
            <a:ext cx="12192000" cy="5421312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44977AB6-1D7E-4858-A2EA-BF86577C39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436688"/>
            <a:ext cx="3788358" cy="446148"/>
          </a:xfrm>
          <a:gradFill flip="none" rotWithShape="1">
            <a:gsLst>
              <a:gs pos="0">
                <a:srgbClr val="000000"/>
              </a:gs>
              <a:gs pos="92000">
                <a:srgbClr val="000000"/>
              </a:gs>
              <a:gs pos="92000">
                <a:schemeClr val="accent1"/>
              </a:gs>
            </a:gsLst>
            <a:lin ang="16200000" scaled="1"/>
            <a:tileRect/>
          </a:gradFill>
        </p:spPr>
        <p:txBody>
          <a:bodyPr lIns="585216" tIns="91440" bIns="45720"/>
          <a:lstStyle>
            <a:lvl1pPr marL="0" indent="0">
              <a:buNone/>
              <a:defRPr sz="1999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enter title</a:t>
            </a:r>
          </a:p>
        </p:txBody>
      </p:sp>
      <p:sp>
        <p:nvSpPr>
          <p:cNvPr id="5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2099310"/>
            <a:ext cx="11018520" cy="369332"/>
          </a:xfrm>
        </p:spPr>
        <p:txBody>
          <a:bodyPr/>
          <a:lstStyle>
            <a:lvl1pPr marL="0" indent="0">
              <a:buNone/>
              <a:tabLst/>
              <a:defRPr sz="2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tabLst>
                <a:tab pos="344488" algn="l"/>
              </a:tabLst>
              <a:defRPr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tabLst>
                <a:tab pos="569913" algn="l"/>
              </a:tabLst>
              <a:defRPr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tabLst>
                <a:tab pos="800100" algn="l"/>
              </a:tabLst>
              <a:defRPr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tabLst>
                <a:tab pos="1028700" algn="l"/>
              </a:tabLst>
              <a:defRPr sz="2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41263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132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Bottom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845FFD-6B9A-4013-932A-5E4D7E849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7B17F8BB-3610-1A4F-9E76-B12E706A55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6390" y="1230681"/>
            <a:ext cx="11018520" cy="369332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228531" indent="0">
              <a:buNone/>
              <a:defRPr sz="240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457063" indent="0">
              <a:buNone/>
              <a:defRPr/>
            </a:lvl3pPr>
            <a:lvl4pPr marL="685594" indent="0">
              <a:buNone/>
              <a:defRPr/>
            </a:lvl4pPr>
            <a:lvl5pPr marL="914126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EBE70E-6A93-4EB4-A189-6F9DE42CE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0" y="2827138"/>
            <a:ext cx="12192000" cy="4030862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0E9A2E28-037B-FA4D-ADDC-1AFA11D65CB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2827138"/>
            <a:ext cx="3788358" cy="446148"/>
          </a:xfrm>
          <a:gradFill flip="none" rotWithShape="1">
            <a:gsLst>
              <a:gs pos="0">
                <a:srgbClr val="000000"/>
              </a:gs>
              <a:gs pos="92000">
                <a:srgbClr val="000000"/>
              </a:gs>
              <a:gs pos="92000">
                <a:schemeClr val="accent1"/>
              </a:gs>
            </a:gsLst>
            <a:lin ang="16200000" scaled="1"/>
            <a:tileRect/>
          </a:gradFill>
        </p:spPr>
        <p:txBody>
          <a:bodyPr lIns="585216" tIns="91440" bIns="45720"/>
          <a:lstStyle>
            <a:lvl1pPr marL="0" indent="0">
              <a:buNone/>
              <a:defRPr sz="1999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enter title</a:t>
            </a:r>
          </a:p>
        </p:txBody>
      </p:sp>
      <p:sp>
        <p:nvSpPr>
          <p:cNvPr id="13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47501FD0-A948-CC48-8B11-3BD4F2AE4E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389" y="3491219"/>
            <a:ext cx="11018520" cy="369332"/>
          </a:xfrm>
        </p:spPr>
        <p:txBody>
          <a:bodyPr/>
          <a:lstStyle>
            <a:lvl1pPr marL="0" indent="0">
              <a:buNone/>
              <a:tabLst/>
              <a:defRPr sz="2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49" indent="0">
              <a:buNone/>
              <a:defRPr sz="23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32" indent="0">
              <a:buNone/>
              <a:defRPr sz="19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319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682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or paste code</a:t>
            </a:r>
          </a:p>
        </p:txBody>
      </p:sp>
    </p:spTree>
    <p:extLst>
      <p:ext uri="{BB962C8B-B14F-4D97-AF65-F5344CB8AC3E}">
        <p14:creationId xmlns:p14="http://schemas.microsoft.com/office/powerpoint/2010/main" val="1385197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4" orient="horz" pos="1776">
          <p15:clr>
            <a:srgbClr val="5ACBF0"/>
          </p15:clr>
        </p15:guide>
        <p15:guide id="5" orient="horz" pos="2197">
          <p15:clr>
            <a:srgbClr val="5ACBF0"/>
          </p15:clr>
        </p15:guide>
        <p15:guide id="6" orient="horz" pos="773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Top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1EBE70E-6A93-4EB4-A189-6F9DE42CE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0" y="0"/>
            <a:ext cx="12192000" cy="4030862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845FFD-6B9A-4013-932A-5E4D7E849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224580"/>
            <a:ext cx="11018520" cy="492443"/>
          </a:xfrm>
        </p:spPr>
        <p:txBody>
          <a:bodyPr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0E9A2E28-037B-FA4D-ADDC-1AFA11D65CB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3788358" cy="446148"/>
          </a:xfrm>
          <a:gradFill flip="none" rotWithShape="1">
            <a:gsLst>
              <a:gs pos="0">
                <a:srgbClr val="000000"/>
              </a:gs>
              <a:gs pos="92000">
                <a:srgbClr val="000000"/>
              </a:gs>
              <a:gs pos="92000">
                <a:schemeClr val="accent1"/>
              </a:gs>
            </a:gsLst>
            <a:lin ang="16200000" scaled="1"/>
            <a:tileRect/>
          </a:gradFill>
        </p:spPr>
        <p:txBody>
          <a:bodyPr lIns="585216" tIns="91440" bIns="45720"/>
          <a:lstStyle>
            <a:lvl1pPr marL="0" indent="0">
              <a:buNone/>
              <a:defRPr sz="1999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enter title</a:t>
            </a:r>
          </a:p>
        </p:txBody>
      </p:sp>
      <p:sp>
        <p:nvSpPr>
          <p:cNvPr id="13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47501FD0-A948-CC48-8B11-3BD4F2AE4E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389" y="660508"/>
            <a:ext cx="11018520" cy="369332"/>
          </a:xfrm>
        </p:spPr>
        <p:txBody>
          <a:bodyPr/>
          <a:lstStyle>
            <a:lvl1pPr marL="0" indent="0">
              <a:buNone/>
              <a:tabLst/>
              <a:defRPr sz="24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49" indent="0">
              <a:buNone/>
              <a:defRPr sz="23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32" indent="0">
              <a:buNone/>
              <a:defRPr sz="19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319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682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or paste code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7B17F8BB-3610-1A4F-9E76-B12E706A55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1152" y="4996505"/>
            <a:ext cx="11018520" cy="369332"/>
          </a:xfrm>
        </p:spPr>
        <p:txBody>
          <a:bodyPr wrap="square">
            <a:sp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228531" indent="0">
              <a:buNone/>
              <a:defRPr sz="240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457063" indent="0">
              <a:buNone/>
              <a:defRPr/>
            </a:lvl3pPr>
            <a:lvl4pPr marL="685594" indent="0">
              <a:buNone/>
              <a:defRPr/>
            </a:lvl4pPr>
            <a:lvl5pPr marL="914126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3015412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4" orient="horz" pos="2661">
          <p15:clr>
            <a:srgbClr val="5ACBF0"/>
          </p15:clr>
        </p15:guide>
        <p15:guide id="5" orient="horz" pos="3147">
          <p15:clr>
            <a:srgbClr val="5ACBF0"/>
          </p15:clr>
        </p15:guide>
        <p15:guide id="6" orient="horz" pos="419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Right s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2BB27-7DA5-4478-8C18-C1FFEE20AA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457200"/>
            <a:ext cx="4040887" cy="492443"/>
          </a:xfrm>
        </p:spPr>
        <p:txBody>
          <a:bodyPr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BB818A5-4223-0847-B6E2-655C7DC7B6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8965" y="1338139"/>
            <a:ext cx="4040185" cy="369332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2400" b="0" i="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60"/>
              </a:spcBef>
              <a:spcAft>
                <a:spcPts val="60"/>
              </a:spcAft>
              <a:buNone/>
              <a:defRPr sz="2400" b="0" i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457063" indent="0">
              <a:buNone/>
              <a:defRPr/>
            </a:lvl3pPr>
            <a:lvl4pPr marL="685594" indent="0">
              <a:buNone/>
              <a:defRPr/>
            </a:lvl4pPr>
            <a:lvl5pPr marL="914126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16165A-5926-4F59-B348-996936FBB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205984" y="0"/>
            <a:ext cx="6986016" cy="685800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0D599919-A8E3-4D2B-86CF-50C6704F17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11763" y="0"/>
            <a:ext cx="3788358" cy="492314"/>
          </a:xfrm>
          <a:gradFill flip="none" rotWithShape="1">
            <a:gsLst>
              <a:gs pos="0">
                <a:srgbClr val="000000"/>
              </a:gs>
              <a:gs pos="99000">
                <a:srgbClr val="000000"/>
              </a:gs>
              <a:gs pos="99000">
                <a:schemeClr val="accent1"/>
              </a:gs>
            </a:gsLst>
            <a:lin ang="10800000" scaled="1"/>
            <a:tileRect/>
          </a:gradFill>
        </p:spPr>
        <p:txBody>
          <a:bodyPr lIns="585216" tIns="91440" bIns="91440"/>
          <a:lstStyle>
            <a:lvl1pPr marL="0" indent="0">
              <a:buNone/>
              <a:defRPr sz="1999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enter title</a:t>
            </a:r>
          </a:p>
        </p:txBody>
      </p:sp>
      <p:sp>
        <p:nvSpPr>
          <p:cNvPr id="13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47501FD0-A948-CC48-8B11-3BD4F2AE4E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00725" y="709187"/>
            <a:ext cx="5801961" cy="369332"/>
          </a:xfrm>
        </p:spPr>
        <p:txBody>
          <a:bodyPr/>
          <a:lstStyle>
            <a:lvl1pPr marL="0" indent="0">
              <a:buNone/>
              <a:tabLst/>
              <a:defRPr sz="2400">
                <a:solidFill>
                  <a:srgbClr val="2F2F2F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49" indent="0">
              <a:buNone/>
              <a:defRPr sz="23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32" indent="0">
              <a:buNone/>
              <a:defRPr sz="19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319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682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or paste code</a:t>
            </a:r>
          </a:p>
        </p:txBody>
      </p:sp>
    </p:spTree>
    <p:extLst>
      <p:ext uri="{BB962C8B-B14F-4D97-AF65-F5344CB8AC3E}">
        <p14:creationId xmlns:p14="http://schemas.microsoft.com/office/powerpoint/2010/main" val="99077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445">
          <p15:clr>
            <a:srgbClr val="5ACBF0"/>
          </p15:clr>
        </p15:guide>
        <p15:guide id="4" orient="horz" pos="843">
          <p15:clr>
            <a:srgbClr val="5ACBF0"/>
          </p15:clr>
        </p15:guide>
        <p15:guide id="7" pos="3283">
          <p15:clr>
            <a:srgbClr val="5ACBF0"/>
          </p15:clr>
        </p15:guide>
        <p15:guide id="8" pos="3654">
          <p15:clr>
            <a:srgbClr val="5ACBF0"/>
          </p15:clr>
        </p15:guide>
        <p15:guide id="9" pos="2916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Left s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16165A-5926-4F59-B348-996936FBB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-2" y="0"/>
            <a:ext cx="6986016" cy="685800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B14A7D-C409-4A7C-9D82-A2E5DBB8AB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75549" y="457200"/>
            <a:ext cx="4031233" cy="492443"/>
          </a:xfrm>
        </p:spPr>
        <p:txBody>
          <a:bodyPr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0D599919-A8E3-4D2B-86CF-50C6704F17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-1" y="0"/>
            <a:ext cx="3788358" cy="492314"/>
          </a:xfrm>
          <a:gradFill flip="none" rotWithShape="1">
            <a:gsLst>
              <a:gs pos="0">
                <a:srgbClr val="000000"/>
              </a:gs>
              <a:gs pos="99000">
                <a:srgbClr val="000000"/>
              </a:gs>
              <a:gs pos="99000">
                <a:schemeClr val="accent1"/>
              </a:gs>
            </a:gsLst>
            <a:lin ang="10800000" scaled="1"/>
            <a:tileRect/>
          </a:gradFill>
        </p:spPr>
        <p:txBody>
          <a:bodyPr lIns="585216" tIns="91440" bIns="91440"/>
          <a:lstStyle>
            <a:lvl1pPr marL="0" indent="0">
              <a:buNone/>
              <a:defRPr sz="1999">
                <a:solidFill>
                  <a:srgbClr val="FFFF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enter title</a:t>
            </a:r>
          </a:p>
        </p:txBody>
      </p:sp>
      <p:sp>
        <p:nvSpPr>
          <p:cNvPr id="13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47501FD0-A948-CC48-8B11-3BD4F2AE4E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4199" y="706011"/>
            <a:ext cx="5819775" cy="369332"/>
          </a:xfrm>
        </p:spPr>
        <p:txBody>
          <a:bodyPr/>
          <a:lstStyle>
            <a:lvl1pPr marL="0" indent="0">
              <a:buNone/>
              <a:defRPr sz="2400">
                <a:solidFill>
                  <a:srgbClr val="2F2F2F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49" indent="0">
              <a:buNone/>
              <a:defRPr sz="23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32" indent="0">
              <a:buNone/>
              <a:defRPr sz="19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319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682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or paste code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BB818A5-4223-0847-B6E2-655C7DC7B6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75550" y="1336675"/>
            <a:ext cx="4033838" cy="369332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  <a:defRPr sz="2400" b="0" i="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0" indent="0">
              <a:lnSpc>
                <a:spcPct val="100000"/>
              </a:lnSpc>
              <a:spcBef>
                <a:spcPts val="60"/>
              </a:spcBef>
              <a:spcAft>
                <a:spcPts val="60"/>
              </a:spcAft>
              <a:buNone/>
              <a:defRPr sz="2400" b="0" i="0">
                <a:solidFill>
                  <a:srgbClr val="2F2F2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457063" indent="0">
              <a:buNone/>
              <a:defRPr/>
            </a:lvl3pPr>
            <a:lvl4pPr marL="685594" indent="0">
              <a:buNone/>
              <a:defRPr/>
            </a:lvl4pPr>
            <a:lvl5pPr marL="914126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662694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436">
          <p15:clr>
            <a:srgbClr val="5ACBF0"/>
          </p15:clr>
        </p15:guide>
        <p15:guide id="4" orient="horz" pos="839">
          <p15:clr>
            <a:srgbClr val="5ACBF0"/>
          </p15:clr>
        </p15:guide>
        <p15:guide id="6" pos="4402">
          <p15:clr>
            <a:srgbClr val="5ACBF0"/>
          </p15:clr>
        </p15:guide>
        <p15:guide id="7" pos="4034">
          <p15:clr>
            <a:srgbClr val="5ACBF0"/>
          </p15:clr>
        </p15:guide>
        <p15:guide id="8" pos="4772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2977823"/>
            <a:ext cx="9144000" cy="553998"/>
          </a:xfrm>
          <a:noFill/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 sz="40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246221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7868191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2980408"/>
            <a:ext cx="9144000" cy="553998"/>
          </a:xfrm>
          <a:noFill/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 sz="4000" b="0" dirty="0">
                <a:latin typeface="+mj-lt"/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320326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2980408"/>
            <a:ext cx="9144000" cy="553998"/>
          </a:xfrm>
          <a:noFill/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 sz="4000" b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860733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0D155-47E8-D819-5FA4-748607570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5022EE65-FBB2-C961-B89F-9DADBDB2DB3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827263" y="2199576"/>
            <a:ext cx="3760470" cy="376047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effectLst>
            <a:outerShdw blurRad="215900" dist="190500" dir="2700000" sx="101000" sy="101000" algn="ctr" rotWithShape="0">
              <a:srgbClr val="000000">
                <a:alpha val="23000"/>
              </a:srgbClr>
            </a:outerShdw>
          </a:effectLst>
        </p:spPr>
        <p:txBody>
          <a:bodyPr vert="horz" wrap="square" lIns="0" tIns="0" rIns="0" bIns="0" rtlCol="0" anchor="ctr" anchorCtr="0">
            <a:normAutofit/>
          </a:bodyPr>
          <a:lstStyle>
            <a:lvl1pPr marL="228600" indent="-228600" algn="ctr">
              <a:buNone/>
              <a:defRPr lang="en-US" sz="1800" b="1">
                <a:solidFill>
                  <a:schemeClr val="tx1"/>
                </a:solidFill>
                <a:latin typeface="+mn-lt"/>
              </a:defRPr>
            </a:lvl1pPr>
          </a:lstStyle>
          <a:p>
            <a:pPr marL="228600" lvl="0" indent="-228600" algn="ctr"/>
            <a:r>
              <a:rPr lang="en-US" dirty="0"/>
              <a:t>Click to insert photo</a:t>
            </a: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4B878651-6EA0-F1DE-DDB3-D4C07A4E594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45931" y="3206751"/>
            <a:ext cx="2706480" cy="1477328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2A3F807-DEFB-6026-D7BD-82284EB7FB76}"/>
              </a:ext>
            </a:extLst>
          </p:cNvPr>
          <p:cNvSpPr/>
          <p:nvPr/>
        </p:nvSpPr>
        <p:spPr>
          <a:xfrm>
            <a:off x="552732" y="2199576"/>
            <a:ext cx="693200" cy="604267"/>
          </a:xfrm>
          <a:custGeom>
            <a:avLst/>
            <a:gdLst>
              <a:gd name="connsiteX0" fmla="*/ 393237 w 674431"/>
              <a:gd name="connsiteY0" fmla="*/ 0 h 587906"/>
              <a:gd name="connsiteX1" fmla="*/ 616089 w 674431"/>
              <a:gd name="connsiteY1" fmla="*/ 0 h 587906"/>
              <a:gd name="connsiteX2" fmla="*/ 616151 w 674431"/>
              <a:gd name="connsiteY2" fmla="*/ 0 h 587906"/>
              <a:gd name="connsiteX3" fmla="*/ 674431 w 674431"/>
              <a:gd name="connsiteY3" fmla="*/ 58280 h 587906"/>
              <a:gd name="connsiteX4" fmla="*/ 674431 w 674431"/>
              <a:gd name="connsiteY4" fmla="*/ 221738 h 587906"/>
              <a:gd name="connsiteX5" fmla="*/ 597219 w 674431"/>
              <a:gd name="connsiteY5" fmla="*/ 471750 h 587906"/>
              <a:gd name="connsiteX6" fmla="*/ 393361 w 674431"/>
              <a:gd name="connsiteY6" fmla="*/ 587630 h 587906"/>
              <a:gd name="connsiteX7" fmla="*/ 380245 w 674431"/>
              <a:gd name="connsiteY7" fmla="*/ 577174 h 587906"/>
              <a:gd name="connsiteX8" fmla="*/ 380245 w 674431"/>
              <a:gd name="connsiteY8" fmla="*/ 489011 h 587906"/>
              <a:gd name="connsiteX9" fmla="*/ 387484 w 674431"/>
              <a:gd name="connsiteY9" fmla="*/ 478865 h 587906"/>
              <a:gd name="connsiteX10" fmla="*/ 523100 w 674431"/>
              <a:gd name="connsiteY10" fmla="*/ 363541 h 587906"/>
              <a:gd name="connsiteX11" fmla="*/ 540423 w 674431"/>
              <a:gd name="connsiteY11" fmla="*/ 283112 h 587906"/>
              <a:gd name="connsiteX12" fmla="*/ 533308 w 674431"/>
              <a:gd name="connsiteY12" fmla="*/ 276306 h 587906"/>
              <a:gd name="connsiteX13" fmla="*/ 393361 w 674431"/>
              <a:gd name="connsiteY13" fmla="*/ 276306 h 587906"/>
              <a:gd name="connsiteX14" fmla="*/ 374986 w 674431"/>
              <a:gd name="connsiteY14" fmla="*/ 257931 h 587906"/>
              <a:gd name="connsiteX15" fmla="*/ 374986 w 674431"/>
              <a:gd name="connsiteY15" fmla="*/ 18251 h 587906"/>
              <a:gd name="connsiteX16" fmla="*/ 393237 w 674431"/>
              <a:gd name="connsiteY16" fmla="*/ 0 h 587906"/>
              <a:gd name="connsiteX17" fmla="*/ 58466 w 674431"/>
              <a:gd name="connsiteY17" fmla="*/ 0 h 587906"/>
              <a:gd name="connsiteX18" fmla="*/ 281070 w 674431"/>
              <a:gd name="connsiteY18" fmla="*/ 0 h 587906"/>
              <a:gd name="connsiteX19" fmla="*/ 299445 w 674431"/>
              <a:gd name="connsiteY19" fmla="*/ 18375 h 587906"/>
              <a:gd name="connsiteX20" fmla="*/ 299445 w 674431"/>
              <a:gd name="connsiteY20" fmla="*/ 221738 h 587906"/>
              <a:gd name="connsiteX21" fmla="*/ 222233 w 674431"/>
              <a:gd name="connsiteY21" fmla="*/ 471750 h 587906"/>
              <a:gd name="connsiteX22" fmla="*/ 18375 w 674431"/>
              <a:gd name="connsiteY22" fmla="*/ 587630 h 587906"/>
              <a:gd name="connsiteX23" fmla="*/ 5259 w 674431"/>
              <a:gd name="connsiteY23" fmla="*/ 577174 h 587906"/>
              <a:gd name="connsiteX24" fmla="*/ 5259 w 674431"/>
              <a:gd name="connsiteY24" fmla="*/ 489011 h 587906"/>
              <a:gd name="connsiteX25" fmla="*/ 12497 w 674431"/>
              <a:gd name="connsiteY25" fmla="*/ 478865 h 587906"/>
              <a:gd name="connsiteX26" fmla="*/ 148114 w 674431"/>
              <a:gd name="connsiteY26" fmla="*/ 363541 h 587906"/>
              <a:gd name="connsiteX27" fmla="*/ 165437 w 674431"/>
              <a:gd name="connsiteY27" fmla="*/ 283112 h 587906"/>
              <a:gd name="connsiteX28" fmla="*/ 158322 w 674431"/>
              <a:gd name="connsiteY28" fmla="*/ 276306 h 587906"/>
              <a:gd name="connsiteX29" fmla="*/ 18375 w 674431"/>
              <a:gd name="connsiteY29" fmla="*/ 276306 h 587906"/>
              <a:gd name="connsiteX30" fmla="*/ 0 w 674431"/>
              <a:gd name="connsiteY30" fmla="*/ 257931 h 587906"/>
              <a:gd name="connsiteX31" fmla="*/ 0 w 674431"/>
              <a:gd name="connsiteY31" fmla="*/ 58466 h 587906"/>
              <a:gd name="connsiteX32" fmla="*/ 58466 w 674431"/>
              <a:gd name="connsiteY32" fmla="*/ 0 h 587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74431" h="587906">
                <a:moveTo>
                  <a:pt x="393237" y="0"/>
                </a:moveTo>
                <a:lnTo>
                  <a:pt x="616089" y="0"/>
                </a:lnTo>
                <a:lnTo>
                  <a:pt x="616151" y="0"/>
                </a:lnTo>
                <a:cubicBezTo>
                  <a:pt x="648322" y="0"/>
                  <a:pt x="674431" y="26109"/>
                  <a:pt x="674431" y="58280"/>
                </a:cubicBezTo>
                <a:lnTo>
                  <a:pt x="674431" y="221738"/>
                </a:lnTo>
                <a:cubicBezTo>
                  <a:pt x="674431" y="328152"/>
                  <a:pt x="648694" y="411490"/>
                  <a:pt x="597219" y="471750"/>
                </a:cubicBezTo>
                <a:cubicBezTo>
                  <a:pt x="548157" y="529102"/>
                  <a:pt x="480225" y="567770"/>
                  <a:pt x="393361" y="587630"/>
                </a:cubicBezTo>
                <a:cubicBezTo>
                  <a:pt x="386679" y="589177"/>
                  <a:pt x="380245" y="584042"/>
                  <a:pt x="380245" y="577174"/>
                </a:cubicBezTo>
                <a:lnTo>
                  <a:pt x="380245" y="489011"/>
                </a:lnTo>
                <a:cubicBezTo>
                  <a:pt x="380245" y="484433"/>
                  <a:pt x="383153" y="480288"/>
                  <a:pt x="387484" y="478865"/>
                </a:cubicBezTo>
                <a:cubicBezTo>
                  <a:pt x="454240" y="456778"/>
                  <a:pt x="499466" y="418295"/>
                  <a:pt x="523100" y="363541"/>
                </a:cubicBezTo>
                <a:cubicBezTo>
                  <a:pt x="535969" y="335824"/>
                  <a:pt x="541784" y="309035"/>
                  <a:pt x="540423" y="283112"/>
                </a:cubicBezTo>
                <a:cubicBezTo>
                  <a:pt x="540238" y="279276"/>
                  <a:pt x="537082" y="276306"/>
                  <a:pt x="533308" y="276306"/>
                </a:cubicBezTo>
                <a:lnTo>
                  <a:pt x="393361" y="276306"/>
                </a:lnTo>
                <a:cubicBezTo>
                  <a:pt x="383215" y="276306"/>
                  <a:pt x="374986" y="268078"/>
                  <a:pt x="374986" y="257931"/>
                </a:cubicBezTo>
                <a:lnTo>
                  <a:pt x="374986" y="18251"/>
                </a:lnTo>
                <a:cubicBezTo>
                  <a:pt x="374986" y="8167"/>
                  <a:pt x="383153" y="0"/>
                  <a:pt x="393237" y="0"/>
                </a:cubicBezTo>
                <a:close/>
                <a:moveTo>
                  <a:pt x="58466" y="0"/>
                </a:moveTo>
                <a:lnTo>
                  <a:pt x="281070" y="0"/>
                </a:lnTo>
                <a:cubicBezTo>
                  <a:pt x="291216" y="0"/>
                  <a:pt x="299445" y="8229"/>
                  <a:pt x="299445" y="18375"/>
                </a:cubicBezTo>
                <a:lnTo>
                  <a:pt x="299445" y="221738"/>
                </a:lnTo>
                <a:cubicBezTo>
                  <a:pt x="299445" y="328152"/>
                  <a:pt x="273708" y="411490"/>
                  <a:pt x="222233" y="471750"/>
                </a:cubicBezTo>
                <a:cubicBezTo>
                  <a:pt x="173171" y="529102"/>
                  <a:pt x="105239" y="567770"/>
                  <a:pt x="18375" y="587630"/>
                </a:cubicBezTo>
                <a:cubicBezTo>
                  <a:pt x="11631" y="589177"/>
                  <a:pt x="5259" y="584042"/>
                  <a:pt x="5259" y="577174"/>
                </a:cubicBezTo>
                <a:lnTo>
                  <a:pt x="5259" y="489011"/>
                </a:lnTo>
                <a:cubicBezTo>
                  <a:pt x="5259" y="484433"/>
                  <a:pt x="8167" y="480288"/>
                  <a:pt x="12497" y="478865"/>
                </a:cubicBezTo>
                <a:cubicBezTo>
                  <a:pt x="79254" y="456778"/>
                  <a:pt x="124480" y="418295"/>
                  <a:pt x="148114" y="363541"/>
                </a:cubicBezTo>
                <a:cubicBezTo>
                  <a:pt x="160983" y="335824"/>
                  <a:pt x="166798" y="309035"/>
                  <a:pt x="165437" y="283112"/>
                </a:cubicBezTo>
                <a:cubicBezTo>
                  <a:pt x="165252" y="279276"/>
                  <a:pt x="162096" y="276306"/>
                  <a:pt x="158322" y="276306"/>
                </a:cubicBezTo>
                <a:lnTo>
                  <a:pt x="18375" y="276306"/>
                </a:lnTo>
                <a:cubicBezTo>
                  <a:pt x="8229" y="276306"/>
                  <a:pt x="0" y="268078"/>
                  <a:pt x="0" y="257931"/>
                </a:cubicBezTo>
                <a:lnTo>
                  <a:pt x="0" y="58466"/>
                </a:lnTo>
                <a:cubicBezTo>
                  <a:pt x="0" y="26171"/>
                  <a:pt x="26171" y="0"/>
                  <a:pt x="58466" y="0"/>
                </a:cubicBezTo>
                <a:close/>
              </a:path>
            </a:pathLst>
          </a:custGeom>
          <a:solidFill>
            <a:schemeClr val="tx1"/>
          </a:solidFill>
          <a:ln w="611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B8F6EDE-3287-C98A-2287-E97E9546E9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45931" y="4963876"/>
            <a:ext cx="2706480" cy="246221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6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Quote author</a:t>
            </a:r>
          </a:p>
        </p:txBody>
      </p:sp>
    </p:spTree>
    <p:extLst>
      <p:ext uri="{BB962C8B-B14F-4D97-AF65-F5344CB8AC3E}">
        <p14:creationId xmlns:p14="http://schemas.microsoft.com/office/powerpoint/2010/main" val="25898077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E7235-22DD-1125-FF85-028A2E641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6359434" cy="5539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65C022-5A4E-84F5-B51B-1431B6A0AE21}"/>
              </a:ext>
            </a:extLst>
          </p:cNvPr>
          <p:cNvSpPr/>
          <p:nvPr userDrawn="1"/>
        </p:nvSpPr>
        <p:spPr bwMode="auto">
          <a:xfrm>
            <a:off x="7228114" y="292100"/>
            <a:ext cx="4659086" cy="6272213"/>
          </a:xfrm>
          <a:prstGeom prst="rect">
            <a:avLst/>
          </a:prstGeom>
          <a:gradFill>
            <a:gsLst>
              <a:gs pos="0">
                <a:srgbClr val="FFB3BB"/>
              </a:gs>
              <a:gs pos="100000">
                <a:srgbClr val="FFB900"/>
              </a:gs>
            </a:gsLst>
            <a:lin ang="8100000" scaled="1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5068233-F46E-B659-0799-22A45E3DA22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76380" y="1866864"/>
            <a:ext cx="5544120" cy="3124272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effectLst>
            <a:outerShdw blurRad="241300" dist="304800" dir="2700000" sx="101000" sy="101000" algn="ctr" rotWithShape="0">
              <a:srgbClr val="000000">
                <a:alpha val="17000"/>
              </a:srgbClr>
            </a:outerShdw>
          </a:effectLst>
        </p:spPr>
        <p:txBody>
          <a:bodyPr lIns="731520" rIns="731520" bIns="1097280"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Drag &amp; drop your photo here or click or tap icon below to insert</a:t>
            </a:r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1020F17E-67BE-FC02-AF7B-709A3923C23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4200" y="1435100"/>
            <a:ext cx="5211763" cy="483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61564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435100"/>
            <a:ext cx="11018838" cy="48339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9662A5-6E2F-47B0-9B6E-E87983D37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22197346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565C022-5A4E-84F5-B51B-1431B6A0AE21}"/>
              </a:ext>
            </a:extLst>
          </p:cNvPr>
          <p:cNvSpPr/>
          <p:nvPr userDrawn="1"/>
        </p:nvSpPr>
        <p:spPr bwMode="auto">
          <a:xfrm>
            <a:off x="304800" y="292100"/>
            <a:ext cx="11582400" cy="6272213"/>
          </a:xfrm>
          <a:prstGeom prst="rect">
            <a:avLst/>
          </a:prstGeom>
          <a:gradFill>
            <a:gsLst>
              <a:gs pos="64000">
                <a:srgbClr val="0D82CB"/>
              </a:gs>
              <a:gs pos="0">
                <a:srgbClr val="7FDE7B"/>
              </a:gs>
            </a:gsLst>
            <a:lin ang="8100000" scaled="1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3E7235-22DD-1125-FF85-028A2E641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2896801"/>
            <a:ext cx="3590037" cy="1661993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5068233-F46E-B659-0799-22A45E3DA22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461762" y="1490647"/>
            <a:ext cx="6879337" cy="3876706"/>
          </a:xfr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effectLst>
            <a:outerShdw blurRad="241300" dist="304800" dir="2700000" sx="101000" sy="101000" algn="ctr" rotWithShape="0">
              <a:srgbClr val="000000">
                <a:alpha val="17000"/>
              </a:srgbClr>
            </a:outerShdw>
          </a:effectLst>
        </p:spPr>
        <p:txBody>
          <a:bodyPr lIns="1097280" rIns="1097280" bIns="1097280"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photo here or click or tap icon below to insert</a:t>
            </a:r>
          </a:p>
        </p:txBody>
      </p:sp>
    </p:spTree>
    <p:extLst>
      <p:ext uri="{BB962C8B-B14F-4D97-AF65-F5344CB8AC3E}">
        <p14:creationId xmlns:p14="http://schemas.microsoft.com/office/powerpoint/2010/main" val="32086169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566618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61">
          <p15:clr>
            <a:srgbClr val="A4A3A4"/>
          </p15:clr>
        </p15:guide>
        <p15:guide id="15" pos="3348">
          <p15:clr>
            <a:srgbClr val="A4A3A4"/>
          </p15:clr>
        </p15:guide>
        <p15:guide id="16" pos="3754">
          <p15:clr>
            <a:srgbClr val="A4A3A4"/>
          </p15:clr>
        </p15:guide>
        <p15:guide id="17" pos="3931">
          <p15:clr>
            <a:srgbClr val="A4A3A4"/>
          </p15:clr>
        </p15:guide>
        <p15:guide id="18" pos="4342">
          <p15:clr>
            <a:srgbClr val="A4A3A4"/>
          </p15:clr>
        </p15:guide>
        <p15:guide id="19" pos="4531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407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 descr="This is a copyright notice that should be included on the final slide."/>
          <p:cNvSpPr txBox="1">
            <a:spLocks noChangeArrowheads="1"/>
          </p:cNvSpPr>
          <p:nvPr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solidFill>
                  <a:schemeClr val="tx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id="{70D3778F-A717-44C8-9013-FF206B15DD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203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10928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B7A288-CDAC-4184-9F73-137C95F5E64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4200" y="1435100"/>
            <a:ext cx="5211763" cy="483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C22105-78D6-4753-94FA-3DA949361A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9688" y="1435100"/>
            <a:ext cx="5219700" cy="483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6A123D-3A27-499F-9210-3E0D7CED3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34114117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  <p15:guide id="4" pos="3660">
          <p15:clr>
            <a:srgbClr val="5ACBF0"/>
          </p15:clr>
        </p15:guide>
        <p15:guide id="5" pos="4024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22336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  <p15:guide id="4" pos="3656">
          <p15:clr>
            <a:srgbClr val="5ACBF0"/>
          </p15:clr>
        </p15:guide>
        <p15:guide id="5" pos="4024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with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D525736-DEE8-4391-8135-23DE064005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1436688"/>
            <a:ext cx="5219700" cy="430887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E90344-0294-48E2-AAF0-601BB99500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4200" y="2084388"/>
            <a:ext cx="5219700" cy="1612749"/>
          </a:xfrm>
        </p:spPr>
        <p:txBody>
          <a:bodyPr>
            <a:spAutoFit/>
          </a:bodyPr>
          <a:lstStyle>
            <a:lvl1pPr marL="171450" indent="-171450">
              <a:defRPr lang="en-US" sz="2400" dirty="0"/>
            </a:lvl1pPr>
            <a:lvl2pPr marL="342900" indent="-171450">
              <a:defRPr lang="en-US" dirty="0"/>
            </a:lvl2pPr>
            <a:lvl3pPr marL="514350" indent="-171450">
              <a:defRPr lang="en-US" dirty="0"/>
            </a:lvl3pPr>
            <a:lvl4pPr marL="666750" indent="-152400">
              <a:defRPr lang="en-US" dirty="0"/>
            </a:lvl4pPr>
            <a:lvl5pPr marL="793750" indent="-120650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B4F729D4-B1F1-45F2-A06A-40234B19C88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7625" y="1436688"/>
            <a:ext cx="5219700" cy="430887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1F896FB-325C-4849-B372-8DF0D6C056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97625" y="2084388"/>
            <a:ext cx="5219700" cy="1612749"/>
          </a:xfrm>
        </p:spPr>
        <p:txBody>
          <a:bodyPr>
            <a:spAutoFit/>
          </a:bodyPr>
          <a:lstStyle>
            <a:lvl1pPr marL="171450" indent="-171450">
              <a:defRPr lang="en-US" sz="2400" dirty="0"/>
            </a:lvl1pPr>
            <a:lvl2pPr marL="342900" indent="-171450">
              <a:defRPr lang="en-US" dirty="0"/>
            </a:lvl2pPr>
            <a:lvl3pPr marL="514350" indent="-171450">
              <a:defRPr lang="en-US" dirty="0"/>
            </a:lvl3pPr>
            <a:lvl4pPr marL="685800" indent="-136525">
              <a:defRPr lang="en-US" dirty="0"/>
            </a:lvl4pPr>
            <a:lvl5pPr marL="793750" indent="-120650"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48669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311">
          <p15:clr>
            <a:srgbClr val="5ACBF0"/>
          </p15:clr>
        </p15:guide>
        <p15:guide id="4" pos="3656">
          <p15:clr>
            <a:srgbClr val="5ACBF0"/>
          </p15:clr>
        </p15:guide>
        <p15:guide id="5" pos="4024">
          <p15:clr>
            <a:srgbClr val="5ACBF0"/>
          </p15:clr>
        </p15:guide>
        <p15:guide id="7" orient="horz" pos="905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Content with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C2759870-0BEA-44DC-A414-1C70D04E35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1436688"/>
            <a:ext cx="5219700" cy="430887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FEF95FA-F121-4653-B60A-0D068C34546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88963" y="2081212"/>
            <a:ext cx="5214937" cy="4187825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C327262A-D327-4189-AD22-BAD67CF4AB7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7625" y="1436688"/>
            <a:ext cx="5219700" cy="430887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8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4">
            <a:extLst>
              <a:ext uri="{FF2B5EF4-FFF2-40B4-BE49-F238E27FC236}">
                <a16:creationId xmlns:a16="http://schemas.microsoft.com/office/drawing/2014/main" id="{47F8EAA9-0E64-4589-A234-BC31685BE7D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94451" y="2081212"/>
            <a:ext cx="5214937" cy="4187825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ADFBB8-E1C1-D5AB-8154-CBA2D9EFB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77715423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1311">
          <p15:clr>
            <a:srgbClr val="5ACBF0"/>
          </p15:clr>
        </p15:guide>
        <p15:guide id="4" pos="3656">
          <p15:clr>
            <a:srgbClr val="5ACBF0"/>
          </p15:clr>
        </p15:guide>
        <p15:guide id="5" pos="4024">
          <p15:clr>
            <a:srgbClr val="5ACBF0"/>
          </p15:clr>
        </p15:guide>
        <p15:guide id="7" orient="horz" pos="905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2.sv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4" name="Graphic 143">
            <a:extLst>
              <a:ext uri="{FF2B5EF4-FFF2-40B4-BE49-F238E27FC236}">
                <a16:creationId xmlns:a16="http://schemas.microsoft.com/office/drawing/2014/main" id="{55FCE7D5-5796-0746-3173-EB75FBE85E45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96DAC541-7B7A-43D3-8B79-37D633B846F1}">
                <asvg:svgBlip xmlns:asvg="http://schemas.microsoft.com/office/drawing/2016/SVG/main" r:embed="rId46"/>
              </a:ext>
            </a:extLst>
          </a:blip>
          <a:srcRect/>
          <a:stretch/>
        </p:blipFill>
        <p:spPr>
          <a:xfrm rot="5400000">
            <a:off x="9509919" y="2743200"/>
            <a:ext cx="68580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40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7" r:id="rId16"/>
    <p:sldLayoutId id="2147483689" r:id="rId17"/>
    <p:sldLayoutId id="2147483690" r:id="rId18"/>
    <p:sldLayoutId id="2147483691" r:id="rId19"/>
    <p:sldLayoutId id="2147483692" r:id="rId20"/>
    <p:sldLayoutId id="2147483696" r:id="rId21"/>
    <p:sldLayoutId id="2147483697" r:id="rId22"/>
    <p:sldLayoutId id="2147483698" r:id="rId23"/>
    <p:sldLayoutId id="2147483699" r:id="rId24"/>
    <p:sldLayoutId id="2147483700" r:id="rId25"/>
    <p:sldLayoutId id="2147483701" r:id="rId26"/>
    <p:sldLayoutId id="2147483702" r:id="rId27"/>
    <p:sldLayoutId id="2147483703" r:id="rId28"/>
    <p:sldLayoutId id="2147483704" r:id="rId29"/>
    <p:sldLayoutId id="2147483705" r:id="rId30"/>
    <p:sldLayoutId id="2147483706" r:id="rId31"/>
    <p:sldLayoutId id="2147483707" r:id="rId32"/>
    <p:sldLayoutId id="2147483708" r:id="rId33"/>
    <p:sldLayoutId id="2147483709" r:id="rId34"/>
    <p:sldLayoutId id="2147483710" r:id="rId35"/>
    <p:sldLayoutId id="2147483711" r:id="rId36"/>
    <p:sldLayoutId id="2147483712" r:id="rId37"/>
    <p:sldLayoutId id="2147483721" r:id="rId38"/>
    <p:sldLayoutId id="2147483722" r:id="rId39"/>
    <p:sldLayoutId id="2147483723" r:id="rId40"/>
    <p:sldLayoutId id="2147483728" r:id="rId41"/>
    <p:sldLayoutId id="2147483729" r:id="rId42"/>
    <p:sldLayoutId id="2147483730" r:id="rId43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solidFill>
            <a:schemeClr val="tx2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solidFill>
            <a:schemeClr val="tx1"/>
          </a:solidFill>
          <a:latin typeface="+mn-lt"/>
          <a:ea typeface="+mn-ea"/>
          <a:cs typeface="Segoe UI" panose="020B05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0">
          <p15:clr>
            <a:srgbClr val="C35EA4"/>
          </p15:clr>
        </p15:guide>
        <p15:guide id="17" pos="7320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92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88">
          <p15:clr>
            <a:srgbClr val="A4A3A4"/>
          </p15:clr>
        </p15:guide>
        <p15:guide id="31" orient="horz" pos="40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6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image" Target="../media/image2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genai/llm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ka.ms/ai/js/azure-quickstart" TargetMode="External"/><Relationship Id="rId5" Type="http://schemas.openxmlformats.org/officeDocument/2006/relationships/hyperlink" Target="https://aka.ms/genai/rag" TargetMode="External"/><Relationship Id="rId4" Type="http://schemas.openxmlformats.org/officeDocument/2006/relationships/hyperlink" Target="https://aka.ms/genai/responsible-ai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1A00D557-17EB-82E0-1FE5-B5AAC825B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772" y="3429000"/>
            <a:ext cx="4978400" cy="615553"/>
          </a:xfrm>
        </p:spPr>
        <p:txBody>
          <a:bodyPr anchor="t"/>
          <a:lstStyle/>
          <a:p>
            <a:r>
              <a:rPr lang="en-US" dirty="0"/>
              <a:t>Series introduction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BC0C44D9-6101-832C-22E2-1F2793B3E232}"/>
              </a:ext>
            </a:extLst>
          </p:cNvPr>
          <p:cNvSpPr txBox="1">
            <a:spLocks/>
          </p:cNvSpPr>
          <p:nvPr/>
        </p:nvSpPr>
        <p:spPr>
          <a:xfrm>
            <a:off x="511772" y="3121223"/>
            <a:ext cx="4978400" cy="307777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-50" normalizeH="0" baseline="0" noProof="0" dirty="0">
                <a:ln w="3175"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Sans Text Semibold"/>
                <a:ea typeface="+mn-ea"/>
                <a:cs typeface="Segoe UI" panose="020B0502040204020203" pitchFamily="34" charset="0"/>
              </a:rPr>
              <a:t>Generative AI</a:t>
            </a:r>
            <a:r>
              <a:rPr kumimoji="0" lang="en-US" sz="2000" b="0" i="0" u="none" strike="noStrike" kern="1200" cap="none" spc="-50" normalizeH="0" baseline="0" noProof="0" dirty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Sans Text Semibold"/>
                <a:ea typeface="+mn-ea"/>
                <a:cs typeface="Segoe UI" panose="020B0502040204020203" pitchFamily="34" charset="0"/>
              </a:rPr>
              <a:t> with JavaScript</a:t>
            </a:r>
          </a:p>
        </p:txBody>
      </p:sp>
    </p:spTree>
    <p:extLst>
      <p:ext uri="{BB962C8B-B14F-4D97-AF65-F5344CB8AC3E}">
        <p14:creationId xmlns:p14="http://schemas.microsoft.com/office/powerpoint/2010/main" val="56423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D9F03C-D6CE-C7D6-7775-D8EAEC32E3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ADABF36E-9B94-849A-2E07-309171678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2967336"/>
            <a:ext cx="11018520" cy="923330"/>
          </a:xfrm>
        </p:spPr>
        <p:txBody>
          <a:bodyPr anchor="ctr"/>
          <a:lstStyle/>
          <a:p>
            <a:pPr algn="ctr"/>
            <a:r>
              <a:rPr lang="en-US" sz="6000" dirty="0"/>
              <a:t>Generative AI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86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B9AE5-579B-4D6E-AE20-E6BEC57F69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60DC2F6D-1471-59B3-B783-01760F099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2967336"/>
            <a:ext cx="11018520" cy="923330"/>
          </a:xfrm>
        </p:spPr>
        <p:txBody>
          <a:bodyPr anchor="ctr"/>
          <a:lstStyle/>
          <a:p>
            <a:pPr algn="ctr"/>
            <a:r>
              <a:rPr lang="en-US" sz="6000" dirty="0"/>
              <a:t>Generative AI </a:t>
            </a:r>
            <a:r>
              <a:rPr lang="en-US" sz="6000" dirty="0">
                <a:solidFill>
                  <a:schemeClr val="tx1"/>
                </a:solidFill>
              </a:rPr>
              <a:t>with JavaScript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51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75E55-73F9-DE7C-9187-C98052844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2309811"/>
            <a:ext cx="3182027" cy="3959217"/>
          </a:xfrm>
        </p:spPr>
        <p:txBody>
          <a:bodyPr wrap="square" anchor="t">
            <a:normAutofit/>
          </a:bodyPr>
          <a:lstStyle/>
          <a:p>
            <a:r>
              <a:rPr lang="en-FR" dirty="0"/>
              <a:t>AI with JavaScript?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36C48BA-D4A8-D622-7510-868CF7D452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56100" y="2309812"/>
            <a:ext cx="7253288" cy="3959223"/>
          </a:xfrm>
        </p:spPr>
        <p:txBody>
          <a:bodyPr wrap="square" anchor="t">
            <a:normAutofit/>
          </a:bodyPr>
          <a:lstStyle/>
          <a:p>
            <a:r>
              <a:rPr lang="en-FR" dirty="0"/>
              <a:t>Seamless full stack integration</a:t>
            </a:r>
          </a:p>
          <a:p>
            <a:r>
              <a:rPr lang="en-FR" dirty="0"/>
              <a:t>Rich ecosystem of libraries</a:t>
            </a:r>
          </a:p>
          <a:p>
            <a:r>
              <a:rPr lang="en-FR" dirty="0"/>
              <a:t>Native asynchronous programming</a:t>
            </a:r>
          </a:p>
          <a:p>
            <a:r>
              <a:rPr lang="en-FR" dirty="0"/>
              <a:t>Community and resources</a:t>
            </a:r>
          </a:p>
        </p:txBody>
      </p:sp>
    </p:spTree>
    <p:extLst>
      <p:ext uri="{BB962C8B-B14F-4D97-AF65-F5344CB8AC3E}">
        <p14:creationId xmlns:p14="http://schemas.microsoft.com/office/powerpoint/2010/main" val="1440021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947DA54-8206-2679-D85B-D3BB9A38C7BA}"/>
              </a:ext>
            </a:extLst>
          </p:cNvPr>
          <p:cNvSpPr txBox="1"/>
          <p:nvPr/>
        </p:nvSpPr>
        <p:spPr>
          <a:xfrm>
            <a:off x="2843507" y="3161291"/>
            <a:ext cx="6504986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FR" sz="4800" dirty="0">
                <a:solidFill>
                  <a:schemeClr val="tx2"/>
                </a:solidFill>
              </a:rPr>
              <a:t>Large Language Models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F504C1-9F87-811D-106F-29E79296DEC7}"/>
              </a:ext>
            </a:extLst>
          </p:cNvPr>
          <p:cNvSpPr txBox="1"/>
          <p:nvPr/>
        </p:nvSpPr>
        <p:spPr>
          <a:xfrm>
            <a:off x="2329755" y="1920811"/>
            <a:ext cx="1064394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FR" sz="3600" dirty="0">
                <a:solidFill>
                  <a:schemeClr val="tx2"/>
                </a:solidFill>
              </a:rPr>
              <a:t>Phi-3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7FEC66-08BE-1FFC-E9FB-E8FECA6C5A37}"/>
              </a:ext>
            </a:extLst>
          </p:cNvPr>
          <p:cNvSpPr txBox="1"/>
          <p:nvPr/>
        </p:nvSpPr>
        <p:spPr>
          <a:xfrm>
            <a:off x="9828957" y="2408513"/>
            <a:ext cx="96180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FR" sz="2400" dirty="0">
                <a:solidFill>
                  <a:schemeClr val="tx2">
                    <a:lumMod val="75000"/>
                  </a:schemeClr>
                </a:solidFill>
              </a:rPr>
              <a:t>Ollama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D4935B-55E7-E7B7-7E5F-9424070EE683}"/>
              </a:ext>
            </a:extLst>
          </p:cNvPr>
          <p:cNvSpPr txBox="1"/>
          <p:nvPr/>
        </p:nvSpPr>
        <p:spPr>
          <a:xfrm>
            <a:off x="9697898" y="4078745"/>
            <a:ext cx="1040349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FR" sz="3200" dirty="0">
                <a:solidFill>
                  <a:schemeClr val="tx2"/>
                </a:solidFill>
              </a:rPr>
              <a:t>Azure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10C479-86D7-3DF7-9C8E-866CA18CF926}"/>
              </a:ext>
            </a:extLst>
          </p:cNvPr>
          <p:cNvSpPr txBox="1"/>
          <p:nvPr/>
        </p:nvSpPr>
        <p:spPr>
          <a:xfrm>
            <a:off x="1397609" y="4033008"/>
            <a:ext cx="3170740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FR" sz="2800" dirty="0">
                <a:solidFill>
                  <a:schemeClr val="tx2">
                    <a:lumMod val="75000"/>
                  </a:schemeClr>
                </a:solidFill>
              </a:rPr>
              <a:t>Prompt engineering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11AD22-433F-E8A8-6F8C-B7FD67B4D77B}"/>
              </a:ext>
            </a:extLst>
          </p:cNvPr>
          <p:cNvSpPr txBox="1"/>
          <p:nvPr/>
        </p:nvSpPr>
        <p:spPr>
          <a:xfrm>
            <a:off x="2787004" y="1134732"/>
            <a:ext cx="170238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FR" sz="2400" dirty="0"/>
              <a:t>LangChain.js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8F2791-755B-4A7B-5D17-9C8F80835AD3}"/>
              </a:ext>
            </a:extLst>
          </p:cNvPr>
          <p:cNvSpPr txBox="1"/>
          <p:nvPr/>
        </p:nvSpPr>
        <p:spPr>
          <a:xfrm>
            <a:off x="4088716" y="1731696"/>
            <a:ext cx="5970160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FR" sz="3200" dirty="0">
                <a:solidFill>
                  <a:schemeClr val="tx2">
                    <a:lumMod val="50000"/>
                  </a:schemeClr>
                </a:solidFill>
              </a:rPr>
              <a:t>Retrieval-Augmented Generation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73A9F1-B428-4C6A-9568-438B81072A3E}"/>
              </a:ext>
            </a:extLst>
          </p:cNvPr>
          <p:cNvSpPr txBox="1"/>
          <p:nvPr/>
        </p:nvSpPr>
        <p:spPr>
          <a:xfrm>
            <a:off x="5873276" y="933285"/>
            <a:ext cx="140583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FR" sz="2000" dirty="0">
                <a:solidFill>
                  <a:schemeClr val="tx2">
                    <a:lumMod val="75000"/>
                  </a:schemeClr>
                </a:solidFill>
              </a:rPr>
              <a:t>Embeddings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1EE418-119D-C237-F518-FABE40C9A85A}"/>
              </a:ext>
            </a:extLst>
          </p:cNvPr>
          <p:cNvSpPr txBox="1"/>
          <p:nvPr/>
        </p:nvSpPr>
        <p:spPr>
          <a:xfrm>
            <a:off x="8858381" y="4861152"/>
            <a:ext cx="1823897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FR" sz="2400" dirty="0">
                <a:solidFill>
                  <a:schemeClr val="tx2">
                    <a:lumMod val="50000"/>
                  </a:schemeClr>
                </a:solidFill>
              </a:rPr>
              <a:t>Vector search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BA264E-6833-CEDB-FC12-94EACD1EA657}"/>
              </a:ext>
            </a:extLst>
          </p:cNvPr>
          <p:cNvSpPr txBox="1"/>
          <p:nvPr/>
        </p:nvSpPr>
        <p:spPr>
          <a:xfrm>
            <a:off x="7241938" y="2717792"/>
            <a:ext cx="199099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FR" sz="2400" dirty="0"/>
              <a:t>Responsible AI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1BF11A-8FED-9DB7-F189-DD8512F8E5A7}"/>
              </a:ext>
            </a:extLst>
          </p:cNvPr>
          <p:cNvSpPr txBox="1"/>
          <p:nvPr/>
        </p:nvSpPr>
        <p:spPr>
          <a:xfrm>
            <a:off x="3793425" y="5354010"/>
            <a:ext cx="122309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FR" sz="2400" dirty="0">
                <a:solidFill>
                  <a:schemeClr val="tx2">
                    <a:lumMod val="75000"/>
                  </a:schemeClr>
                </a:solidFill>
              </a:rPr>
              <a:t>Chatbots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004F4B-6423-8E84-D393-D499EF603445}"/>
              </a:ext>
            </a:extLst>
          </p:cNvPr>
          <p:cNvSpPr txBox="1"/>
          <p:nvPr/>
        </p:nvSpPr>
        <p:spPr>
          <a:xfrm>
            <a:off x="1819957" y="5470029"/>
            <a:ext cx="140262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FR" sz="2400" dirty="0"/>
              <a:t>Evaluation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000004-F90F-4191-4E7F-7D1563CED8F1}"/>
              </a:ext>
            </a:extLst>
          </p:cNvPr>
          <p:cNvSpPr txBox="1"/>
          <p:nvPr/>
        </p:nvSpPr>
        <p:spPr>
          <a:xfrm>
            <a:off x="6219086" y="5631956"/>
            <a:ext cx="2699457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FR" sz="2000" dirty="0"/>
              <a:t>Small Language Models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093C1B-01F8-3603-8435-C17CC0C7B4AA}"/>
              </a:ext>
            </a:extLst>
          </p:cNvPr>
          <p:cNvSpPr txBox="1"/>
          <p:nvPr/>
        </p:nvSpPr>
        <p:spPr>
          <a:xfrm>
            <a:off x="9707044" y="3486319"/>
            <a:ext cx="138980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FR" sz="2000" dirty="0"/>
              <a:t>Deployment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4CD474-5C90-713C-CDBD-4777AAA4AB97}"/>
              </a:ext>
            </a:extLst>
          </p:cNvPr>
          <p:cNvSpPr txBox="1"/>
          <p:nvPr/>
        </p:nvSpPr>
        <p:spPr>
          <a:xfrm>
            <a:off x="3190766" y="4755064"/>
            <a:ext cx="169918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FR" sz="2000" dirty="0"/>
              <a:t>Local inference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7B212A-7E95-60E4-3136-4129E7EA4E2F}"/>
              </a:ext>
            </a:extLst>
          </p:cNvPr>
          <p:cNvSpPr txBox="1"/>
          <p:nvPr/>
        </p:nvSpPr>
        <p:spPr>
          <a:xfrm>
            <a:off x="5897666" y="4735362"/>
            <a:ext cx="2229778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FR" sz="3200" dirty="0">
                <a:solidFill>
                  <a:schemeClr val="tx2">
                    <a:lumMod val="50000"/>
                  </a:schemeClr>
                </a:solidFill>
              </a:rPr>
              <a:t>OpenAI SDK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7DF5B1-672F-B6E7-6C4D-FFC31BEFE0FE}"/>
              </a:ext>
            </a:extLst>
          </p:cNvPr>
          <p:cNvSpPr txBox="1"/>
          <p:nvPr/>
        </p:nvSpPr>
        <p:spPr>
          <a:xfrm>
            <a:off x="8068069" y="4113599"/>
            <a:ext cx="77803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FR" sz="2000" dirty="0"/>
              <a:t>Tokens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829A05-669E-F745-E6F2-EE8AB328A35E}"/>
              </a:ext>
            </a:extLst>
          </p:cNvPr>
          <p:cNvSpPr txBox="1"/>
          <p:nvPr/>
        </p:nvSpPr>
        <p:spPr>
          <a:xfrm>
            <a:off x="3188444" y="2701891"/>
            <a:ext cx="89941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FR" sz="2000" dirty="0"/>
              <a:t>Training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E08BAE-3908-F793-8618-95DB61EA89C4}"/>
              </a:ext>
            </a:extLst>
          </p:cNvPr>
          <p:cNvSpPr txBox="1"/>
          <p:nvPr/>
        </p:nvSpPr>
        <p:spPr>
          <a:xfrm>
            <a:off x="5396746" y="4113600"/>
            <a:ext cx="1644681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FR" sz="2000" dirty="0"/>
              <a:t>Data ingestion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DAC614-7A30-A4A5-B415-B642D90A58F9}"/>
              </a:ext>
            </a:extLst>
          </p:cNvPr>
          <p:cNvSpPr txBox="1"/>
          <p:nvPr/>
        </p:nvSpPr>
        <p:spPr>
          <a:xfrm>
            <a:off x="5280529" y="2489756"/>
            <a:ext cx="1110882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FR" sz="3200" dirty="0">
                <a:solidFill>
                  <a:schemeClr val="tx2">
                    <a:lumMod val="50000"/>
                  </a:schemeClr>
                </a:solidFill>
              </a:rPr>
              <a:t>GPT-4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2CD09D-A958-9181-586B-77F1693102AF}"/>
              </a:ext>
            </a:extLst>
          </p:cNvPr>
          <p:cNvSpPr txBox="1"/>
          <p:nvPr/>
        </p:nvSpPr>
        <p:spPr>
          <a:xfrm>
            <a:off x="1095152" y="3033418"/>
            <a:ext cx="1245534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FR" sz="2000" dirty="0">
                <a:solidFill>
                  <a:schemeClr val="tx2">
                    <a:lumMod val="75000"/>
                  </a:schemeClr>
                </a:solidFill>
              </a:rPr>
              <a:t>Production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BCB08F-0A96-1804-1E4B-B359D2F1F422}"/>
              </a:ext>
            </a:extLst>
          </p:cNvPr>
          <p:cNvSpPr txBox="1"/>
          <p:nvPr/>
        </p:nvSpPr>
        <p:spPr>
          <a:xfrm>
            <a:off x="8304501" y="1168683"/>
            <a:ext cx="152445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FR" sz="2000" dirty="0"/>
              <a:t>Development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1C27CD-12BD-3156-EFC8-F2456423B88A}"/>
              </a:ext>
            </a:extLst>
          </p:cNvPr>
          <p:cNvSpPr txBox="1"/>
          <p:nvPr/>
        </p:nvSpPr>
        <p:spPr>
          <a:xfrm>
            <a:off x="9650565" y="5500806"/>
            <a:ext cx="880049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FR" sz="2000" dirty="0"/>
              <a:t>Context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4D5695-DE44-CA07-F380-66E7D400B127}"/>
              </a:ext>
            </a:extLst>
          </p:cNvPr>
          <p:cNvSpPr txBox="1"/>
          <p:nvPr/>
        </p:nvSpPr>
        <p:spPr>
          <a:xfrm>
            <a:off x="1420521" y="1423919"/>
            <a:ext cx="79887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FR" sz="2000" dirty="0"/>
              <a:t>Testing</a:t>
            </a:r>
          </a:p>
        </p:txBody>
      </p:sp>
      <p:pic>
        <p:nvPicPr>
          <p:cNvPr id="49" name="Graphic 48" descr="Database outline">
            <a:extLst>
              <a:ext uri="{FF2B5EF4-FFF2-40B4-BE49-F238E27FC236}">
                <a16:creationId xmlns:a16="http://schemas.microsoft.com/office/drawing/2014/main" id="{EA7D958F-9049-0565-CA87-DD8C867B70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47885" y="874690"/>
            <a:ext cx="680603" cy="680603"/>
          </a:xfrm>
          <a:prstGeom prst="rect">
            <a:avLst/>
          </a:prstGeom>
        </p:spPr>
      </p:pic>
      <p:pic>
        <p:nvPicPr>
          <p:cNvPr id="53" name="Graphic 52" descr="Artificial Intelligence outline">
            <a:extLst>
              <a:ext uri="{FF2B5EF4-FFF2-40B4-BE49-F238E27FC236}">
                <a16:creationId xmlns:a16="http://schemas.microsoft.com/office/drawing/2014/main" id="{2E8228DB-E8D8-C2C6-6604-EB8E09770D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21744" y="1954990"/>
            <a:ext cx="822855" cy="822855"/>
          </a:xfrm>
          <a:prstGeom prst="rect">
            <a:avLst/>
          </a:prstGeom>
        </p:spPr>
      </p:pic>
      <p:pic>
        <p:nvPicPr>
          <p:cNvPr id="55" name="Graphic 54" descr="Robot outline">
            <a:extLst>
              <a:ext uri="{FF2B5EF4-FFF2-40B4-BE49-F238E27FC236}">
                <a16:creationId xmlns:a16="http://schemas.microsoft.com/office/drawing/2014/main" id="{FAFE12C5-C31D-2B2B-CD8E-3BF218BFCE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18499" y="5323368"/>
            <a:ext cx="799948" cy="799948"/>
          </a:xfrm>
          <a:prstGeom prst="rect">
            <a:avLst/>
          </a:prstGeom>
        </p:spPr>
      </p:pic>
      <p:pic>
        <p:nvPicPr>
          <p:cNvPr id="57" name="Graphic 56" descr="Cloud outline">
            <a:extLst>
              <a:ext uri="{FF2B5EF4-FFF2-40B4-BE49-F238E27FC236}">
                <a16:creationId xmlns:a16="http://schemas.microsoft.com/office/drawing/2014/main" id="{8F094595-1838-D436-0900-E5328C2AAAC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544838" y="2824699"/>
            <a:ext cx="557447" cy="557447"/>
          </a:xfrm>
          <a:prstGeom prst="rect">
            <a:avLst/>
          </a:prstGeom>
        </p:spPr>
      </p:pic>
      <p:pic>
        <p:nvPicPr>
          <p:cNvPr id="59" name="Graphic 58" descr="Programmer male outline">
            <a:extLst>
              <a:ext uri="{FF2B5EF4-FFF2-40B4-BE49-F238E27FC236}">
                <a16:creationId xmlns:a16="http://schemas.microsoft.com/office/drawing/2014/main" id="{61044979-7863-FA47-897C-C79C4AD7FCE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182448" y="1084683"/>
            <a:ext cx="914400" cy="914400"/>
          </a:xfrm>
          <a:prstGeom prst="rect">
            <a:avLst/>
          </a:prstGeom>
        </p:spPr>
      </p:pic>
      <p:pic>
        <p:nvPicPr>
          <p:cNvPr id="63" name="Graphic 62" descr="Internet outline">
            <a:extLst>
              <a:ext uri="{FF2B5EF4-FFF2-40B4-BE49-F238E27FC236}">
                <a16:creationId xmlns:a16="http://schemas.microsoft.com/office/drawing/2014/main" id="{12FE764C-BB2C-486B-2CA5-018136334AB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465164" y="4580195"/>
            <a:ext cx="674039" cy="674039"/>
          </a:xfrm>
          <a:prstGeom prst="rect">
            <a:avLst/>
          </a:prstGeom>
        </p:spPr>
      </p:pic>
      <p:pic>
        <p:nvPicPr>
          <p:cNvPr id="67" name="Graphic 66" descr="Chat bubble outline">
            <a:extLst>
              <a:ext uri="{FF2B5EF4-FFF2-40B4-BE49-F238E27FC236}">
                <a16:creationId xmlns:a16="http://schemas.microsoft.com/office/drawing/2014/main" id="{7198E3AE-981B-2B34-9FCC-93040632EBF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819957" y="3476688"/>
            <a:ext cx="440020" cy="44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963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9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1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1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20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2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3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35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40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5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6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65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70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750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800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8500"/>
                            </p:stCondLst>
                            <p:childTnLst>
                              <p:par>
                                <p:cTn id="1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9000"/>
                            </p:stCondLst>
                            <p:childTnLst>
                              <p:par>
                                <p:cTn id="1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30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E7C8DC-AA4E-D00F-BA34-E0C517C64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nimation showing the chat app in action">
            <a:extLst>
              <a:ext uri="{FF2B5EF4-FFF2-40B4-BE49-F238E27FC236}">
                <a16:creationId xmlns:a16="http://schemas.microsoft.com/office/drawing/2014/main" id="{A735B844-CB5F-5A40-4A07-EEDFDDB06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6336" y="689168"/>
            <a:ext cx="10959327" cy="5479663"/>
          </a:xfrm>
          <a:prstGeom prst="rect">
            <a:avLst/>
          </a:prstGeom>
          <a:noFill/>
          <a:effectLst>
            <a:outerShdw blurRad="241300" dist="304800" dir="2700000" sx="101000" sy="101000" algn="ctr" rotWithShape="0">
              <a:srgbClr val="000000">
                <a:alpha val="17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057504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8E89B6-429A-A45F-1D78-9976750C84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723112C6-23DA-976F-1815-985A69473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976271"/>
            <a:ext cx="4663440" cy="738664"/>
          </a:xfrm>
        </p:spPr>
        <p:txBody>
          <a:bodyPr/>
          <a:lstStyle/>
          <a:p>
            <a:r>
              <a:rPr lang="en-US" sz="4800" dirty="0">
                <a:solidFill>
                  <a:schemeClr val="tx2"/>
                </a:solidFill>
              </a:rPr>
              <a:t>Resources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44F1C77-68E8-9620-2D5B-E2F7C9CA91BA}"/>
              </a:ext>
            </a:extLst>
          </p:cNvPr>
          <p:cNvSpPr txBox="1">
            <a:spLocks/>
          </p:cNvSpPr>
          <p:nvPr/>
        </p:nvSpPr>
        <p:spPr>
          <a:xfrm>
            <a:off x="584199" y="2782669"/>
            <a:ext cx="4663441" cy="2510367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85750" marR="0" lvl="0" indent="-285750" algn="l" defTabSz="932742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-50" normalizeH="0" baseline="0" noProof="0" dirty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Sans Text"/>
                <a:ea typeface="+mn-ea"/>
                <a:cs typeface="Segoe UI" panose="020B0502040204020203" pitchFamily="34" charset="0"/>
              </a:rPr>
              <a:t>Intro to LLMs training</a:t>
            </a:r>
          </a:p>
          <a:p>
            <a:pPr marL="285750" marR="0" lvl="0" indent="-285750" algn="l" defTabSz="932742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-50" normalizeH="0" baseline="0" noProof="0" dirty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Sans Text"/>
                <a:ea typeface="+mn-ea"/>
                <a:cs typeface="Segoe UI" panose="020B0502040204020203" pitchFamily="34" charset="0"/>
              </a:rPr>
              <a:t>Serverless AI chat demo</a:t>
            </a:r>
          </a:p>
          <a:p>
            <a:pPr marL="285750" marR="0" lvl="0" indent="-285750" algn="l" defTabSz="932742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-50" normalizeH="0" baseline="0" noProof="0" dirty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Sans Text"/>
                <a:ea typeface="+mn-ea"/>
                <a:cs typeface="Segoe UI" panose="020B0502040204020203" pitchFamily="34" charset="0"/>
              </a:rPr>
              <a:t>Azure OpenAI </a:t>
            </a:r>
            <a:r>
              <a:rPr kumimoji="0" lang="en-US" sz="2800" b="0" i="0" u="none" strike="noStrike" kern="1200" cap="none" spc="-50" normalizeH="0" baseline="0" noProof="0" dirty="0" err="1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Sans Text"/>
                <a:ea typeface="+mn-ea"/>
                <a:cs typeface="Segoe UI" panose="020B0502040204020203" pitchFamily="34" charset="0"/>
              </a:rPr>
              <a:t>quickstart</a:t>
            </a:r>
            <a:endParaRPr kumimoji="0" lang="en-US" sz="2800" b="0" i="0" u="none" strike="noStrike" kern="1200" cap="none" spc="-50" normalizeH="0" baseline="0" noProof="0" dirty="0">
              <a:ln w="3175">
                <a:noFill/>
              </a:ln>
              <a:solidFill>
                <a:srgbClr val="000000"/>
              </a:solidFill>
              <a:effectLst/>
              <a:uLnTx/>
              <a:uFillTx/>
              <a:latin typeface="Segoe Sans Text"/>
              <a:ea typeface="+mn-ea"/>
              <a:cs typeface="Segoe UI" panose="020B0502040204020203" pitchFamily="34" charset="0"/>
            </a:endParaRPr>
          </a:p>
          <a:p>
            <a:pPr marL="285750" marR="0" lvl="0" indent="-285750" algn="l" defTabSz="932742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-50" normalizeH="0" baseline="0" noProof="0" dirty="0">
              <a:ln w="3175">
                <a:noFill/>
              </a:ln>
              <a:solidFill>
                <a:srgbClr val="000000"/>
              </a:solidFill>
              <a:effectLst/>
              <a:uLnTx/>
              <a:uFillTx/>
              <a:latin typeface="Segoe Sans Text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E1C2EC87-5671-36D3-0286-6C3BD029CDA2}"/>
              </a:ext>
            </a:extLst>
          </p:cNvPr>
          <p:cNvSpPr txBox="1">
            <a:spLocks/>
          </p:cNvSpPr>
          <p:nvPr/>
        </p:nvSpPr>
        <p:spPr>
          <a:xfrm>
            <a:off x="5247640" y="2782669"/>
            <a:ext cx="6360161" cy="1864036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R="0" lvl="0" algn="l" defTabSz="932742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-50" normalizeH="0" baseline="0" noProof="0" dirty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Sans Text"/>
                <a:ea typeface="+mn-ea"/>
                <a:cs typeface="Segoe UI" panose="020B0502040204020203" pitchFamily="34" charset="0"/>
                <a:hlinkClick r:id="rId3"/>
              </a:rPr>
              <a:t>aka.ms/genai/llms</a:t>
            </a:r>
            <a:endParaRPr kumimoji="0" lang="en-US" sz="2800" b="0" i="0" u="none" strike="noStrike" kern="1200" cap="none" spc="-50" normalizeH="0" baseline="0" noProof="0" dirty="0">
              <a:ln w="3175">
                <a:noFill/>
              </a:ln>
              <a:solidFill>
                <a:srgbClr val="000000"/>
              </a:solidFill>
              <a:effectLst/>
              <a:uLnTx/>
              <a:uFillTx/>
              <a:latin typeface="Segoe Sans Text"/>
              <a:ea typeface="+mn-ea"/>
              <a:cs typeface="Segoe UI" panose="020B0502040204020203" pitchFamily="34" charset="0"/>
              <a:hlinkClick r:id="rId4"/>
            </a:endParaRPr>
          </a:p>
          <a:p>
            <a:pPr marR="0" lvl="0" algn="l" defTabSz="932742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800" dirty="0">
                <a:solidFill>
                  <a:srgbClr val="000000"/>
                </a:solidFill>
                <a:latin typeface="Segoe Sans Text"/>
                <a:hlinkClick r:id="rId5"/>
              </a:rPr>
              <a:t>aka.ms/genai/rag</a:t>
            </a:r>
            <a:endParaRPr lang="en-US" sz="2800" dirty="0">
              <a:solidFill>
                <a:srgbClr val="000000"/>
              </a:solidFill>
              <a:latin typeface="Segoe Sans Text"/>
            </a:endParaRPr>
          </a:p>
          <a:p>
            <a:pPr marR="0" lvl="0" algn="l" defTabSz="932742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-50" normalizeH="0" baseline="0" noProof="0" dirty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Sans Text"/>
                <a:ea typeface="+mn-ea"/>
                <a:cs typeface="Segoe UI" panose="020B0502040204020203" pitchFamily="34" charset="0"/>
                <a:hlinkClick r:id="rId6"/>
              </a:rPr>
              <a:t>aka.ms/ai/js/azure-quickstart</a:t>
            </a:r>
            <a:endParaRPr kumimoji="0" lang="en-US" sz="2800" b="0" i="0" u="none" strike="noStrike" kern="1200" cap="none" spc="-50" normalizeH="0" baseline="0" noProof="0" dirty="0">
              <a:ln w="3175">
                <a:noFill/>
              </a:ln>
              <a:solidFill>
                <a:srgbClr val="000000"/>
              </a:solidFill>
              <a:effectLst/>
              <a:uLnTx/>
              <a:uFillTx/>
              <a:latin typeface="Segoe Sans Text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18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C5277-7B31-64D0-1DE0-12950E8DD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6E7D06-478A-D459-E2D9-251A475ABA8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88263" y="-592098"/>
            <a:ext cx="11018520" cy="553998"/>
          </a:xfrm>
        </p:spPr>
        <p:txBody>
          <a:bodyPr vert="horz" wrap="square" lIns="0" tIns="0" rIns="0" bIns="0" rtlCol="0" anchor="b">
            <a:spAutoFit/>
          </a:bodyPr>
          <a:lstStyle/>
          <a:p>
            <a:r>
              <a:rPr lang="en-US" dirty="0"/>
              <a:t>Microsoft Logo</a:t>
            </a:r>
          </a:p>
        </p:txBody>
      </p:sp>
    </p:spTree>
    <p:extLst>
      <p:ext uri="{BB962C8B-B14F-4D97-AF65-F5344CB8AC3E}">
        <p14:creationId xmlns:p14="http://schemas.microsoft.com/office/powerpoint/2010/main" val="251390649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Azure 2023 Template">
  <a:themeElements>
    <a:clrScheme name="Custom 4">
      <a:dk1>
        <a:srgbClr val="000000"/>
      </a:dk1>
      <a:lt1>
        <a:srgbClr val="FFFFFF"/>
      </a:lt1>
      <a:dk2>
        <a:srgbClr val="0078D4"/>
      </a:dk2>
      <a:lt2>
        <a:srgbClr val="E8E6DF"/>
      </a:lt2>
      <a:accent1>
        <a:srgbClr val="0078D4"/>
      </a:accent1>
      <a:accent2>
        <a:srgbClr val="2A446F"/>
      </a:accent2>
      <a:accent3>
        <a:srgbClr val="49C5B1"/>
      </a:accent3>
      <a:accent4>
        <a:srgbClr val="8DE971"/>
      </a:accent4>
      <a:accent5>
        <a:srgbClr val="F4364F"/>
      </a:accent5>
      <a:accent6>
        <a:srgbClr val="C03BC4"/>
      </a:accent6>
      <a:hlink>
        <a:srgbClr val="091F2C"/>
      </a:hlink>
      <a:folHlink>
        <a:srgbClr val="091F2C"/>
      </a:folHlink>
    </a:clrScheme>
    <a:fontScheme name="Custom 4">
      <a:majorFont>
        <a:latin typeface="Segoe Sans Text Semibold"/>
        <a:ea typeface=""/>
        <a:cs typeface=""/>
      </a:majorFont>
      <a:minorFont>
        <a:latin typeface="Segoe Sans Tex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solidFill>
              <a:srgbClr val="FFFFFF"/>
            </a:soli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/>
        </a:defPPr>
      </a:lstStyle>
    </a:txDef>
  </a:objectDefaults>
  <a:extraClrSchemeLst/>
  <a:custClrLst>
    <a:custClr name="Light Brown">
      <a:srgbClr val="E1D3C7"/>
    </a:custClr>
    <a:custClr name="Light Yellow">
      <a:srgbClr val="FFE399"/>
    </a:custClr>
    <a:custClr name="Light Orange">
      <a:srgbClr val="FFA38B"/>
    </a:custClr>
    <a:custClr name="Light Red">
      <a:srgbClr val="FFB3BB"/>
    </a:custClr>
    <a:custClr name="Light Magenta">
      <a:srgbClr val="D59ED7"/>
    </a:custClr>
    <a:custClr name="Light Purple">
      <a:srgbClr val="C5B4E3"/>
    </a:custClr>
    <a:custClr name="Light Blue">
      <a:srgbClr val="8DC8E8"/>
    </a:custClr>
    <a:custClr name="Light Teal">
      <a:srgbClr val="B9DCD2"/>
    </a:custClr>
    <a:custClr name="Light Green">
      <a:srgbClr val="D4EC8E"/>
    </a:custClr>
    <a:custClr name="Blue Black">
      <a:srgbClr val="091F2C"/>
    </a:custClr>
    <a:custClr name="Brown">
      <a:srgbClr val="BF9474"/>
    </a:custClr>
    <a:custClr name="Yellow">
      <a:srgbClr val="FFB900"/>
    </a:custClr>
    <a:custClr name="Orange">
      <a:srgbClr val="FF5C39"/>
    </a:custClr>
    <a:custClr name="Red">
      <a:srgbClr val="F4364C"/>
    </a:custClr>
    <a:custClr name="Magenta">
      <a:srgbClr val="C03BC4"/>
    </a:custClr>
    <a:custClr name="Purple">
      <a:srgbClr val="8661C5"/>
    </a:custClr>
    <a:custClr name="Blue">
      <a:srgbClr val="0078D4"/>
    </a:custClr>
    <a:custClr name="Teal">
      <a:srgbClr val="49C5B1"/>
    </a:custClr>
    <a:custClr name="Green">
      <a:srgbClr val="8DE971"/>
    </a:custClr>
    <a:custClr name="Rich Black">
      <a:srgbClr val="000000"/>
    </a:custClr>
    <a:custClr name="Dark Brown">
      <a:srgbClr val="5C4738"/>
    </a:custClr>
    <a:custClr name="Dark Yellow">
      <a:srgbClr val="7F5A1A"/>
    </a:custClr>
    <a:custClr name="Dark Orange">
      <a:srgbClr val="73391D"/>
    </a:custClr>
    <a:custClr name="Dark Red">
      <a:srgbClr val="73262F"/>
    </a:custClr>
    <a:custClr name="Dark Magenta">
      <a:srgbClr val="702573"/>
    </a:custClr>
    <a:custClr name="Dark Purple">
      <a:srgbClr val="463668"/>
    </a:custClr>
    <a:custClr name="Dark Blue">
      <a:srgbClr val="2A446F"/>
    </a:custClr>
    <a:custClr name="Dark Teal">
      <a:srgbClr val="225B62"/>
    </a:custClr>
    <a:custClr name="Dark Green">
      <a:srgbClr val="07641D"/>
    </a:custClr>
    <a:custClr name="Brown Black">
      <a:srgbClr val="291817"/>
    </a:custClr>
    <a:custClr name="Pure White">
      <a:srgbClr val="FFFFFF"/>
    </a:custClr>
    <a:custClr name="Off White">
      <a:srgbClr val="F4F3F5"/>
    </a:custClr>
    <a:custClr name="Warm White">
      <a:srgbClr val="FFF8F3"/>
    </a:custClr>
    <a:custClr name="Warm Light Gray">
      <a:srgbClr val="E8E6DF"/>
    </a:custClr>
    <a:custClr name="Mid Gray">
      <a:srgbClr val="D7D2CB"/>
    </a:custClr>
    <a:custClr name="Warm Gray">
      <a:srgbClr val="8C8279"/>
    </a:custClr>
    <a:custClr name="Light Gray">
      <a:srgbClr val="D9D9D6"/>
    </a:custClr>
    <a:custClr name="Cool Gray">
      <a:srgbClr val="B1B3B3"/>
    </a:custClr>
    <a:custClr name="Dark Gray">
      <a:srgbClr val="454142"/>
    </a:custClr>
    <a:custClr name="Pure White">
      <a:srgbClr val="FFFFFF"/>
    </a:custClr>
    <a:custClr name="Blank">
      <a:srgbClr val="F0F0F0"/>
    </a:custClr>
    <a:custClr name="Blank">
      <a:srgbClr val="F0F0F0"/>
    </a:custClr>
    <a:custClr name="Blank">
      <a:srgbClr val="F0F0F0"/>
    </a:custClr>
    <a:custClr name="Blank">
      <a:srgbClr val="F0F0F0"/>
    </a:custClr>
    <a:custClr name="Blank">
      <a:srgbClr val="F0F0F0"/>
    </a:custClr>
    <a:custClr name="Blank">
      <a:srgbClr val="F0F0F0"/>
    </a:custClr>
    <a:custClr name="Blank">
      <a:srgbClr val="F0F0F0"/>
    </a:custClr>
    <a:custClr name="Blank">
      <a:srgbClr val="F0F0F0"/>
    </a:custClr>
  </a:custClrLst>
  <a:extLst>
    <a:ext uri="{05A4C25C-085E-4340-85A3-A5531E510DB2}">
      <thm15:themeFamily xmlns:thm15="http://schemas.microsoft.com/office/thememl/2012/main" name="AzureTemplate_2023_v09" id="{84C66EF3-53A2-9A4F-A8C8-B123E5EB98BF}" vid="{4F8F454D-D741-BE40-A1B6-EA401B48B1B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2115</TotalTime>
  <Words>651</Words>
  <Application>Microsoft Macintosh PowerPoint</Application>
  <PresentationFormat>Widescreen</PresentationFormat>
  <Paragraphs>78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Aptos</vt:lpstr>
      <vt:lpstr>Arial</vt:lpstr>
      <vt:lpstr>Consolas</vt:lpstr>
      <vt:lpstr>Segoe Sans Text</vt:lpstr>
      <vt:lpstr>Segoe Sans Text Semibold</vt:lpstr>
      <vt:lpstr>Segoe UI</vt:lpstr>
      <vt:lpstr>Wingdings</vt:lpstr>
      <vt:lpstr>Azure 2023 Template</vt:lpstr>
      <vt:lpstr>Series introduction</vt:lpstr>
      <vt:lpstr>Generative AI</vt:lpstr>
      <vt:lpstr>Generative AI with JavaScript</vt:lpstr>
      <vt:lpstr>AI with JavaScript?</vt:lpstr>
      <vt:lpstr>PowerPoint Presentation</vt:lpstr>
      <vt:lpstr>PowerPoint Presentation</vt:lpstr>
      <vt:lpstr>Resources</vt:lpstr>
      <vt:lpstr>Microsoft Logo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Kaitlyn White</dc:creator>
  <cp:lastModifiedBy>Y L</cp:lastModifiedBy>
  <cp:revision>8</cp:revision>
  <dcterms:created xsi:type="dcterms:W3CDTF">2023-10-16T20:09:47Z</dcterms:created>
  <dcterms:modified xsi:type="dcterms:W3CDTF">2024-08-05T14:11:32Z</dcterms:modified>
</cp:coreProperties>
</file>