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147479576" r:id="rId2"/>
    <p:sldId id="2147479610" r:id="rId3"/>
    <p:sldId id="2147479615" r:id="rId4"/>
    <p:sldId id="2147479622" r:id="rId5"/>
    <p:sldId id="2147479611" r:id="rId6"/>
    <p:sldId id="2147479613" r:id="rId7"/>
    <p:sldId id="2147479616" r:id="rId8"/>
    <p:sldId id="2147479618" r:id="rId9"/>
    <p:sldId id="2147479612" r:id="rId10"/>
    <p:sldId id="2147479619" r:id="rId11"/>
    <p:sldId id="2147479620" r:id="rId12"/>
    <p:sldId id="2147479623" r:id="rId13"/>
    <p:sldId id="2147479624" r:id="rId14"/>
    <p:sldId id="21474795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B900"/>
    <a:srgbClr val="C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E5C8E-D46C-8C47-B3B1-D4909A1A3D00}" v="435" dt="2024-07-31T12:21:32.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0" autoAdjust="0"/>
    <p:restoredTop sz="66890"/>
  </p:normalViewPr>
  <p:slideViewPr>
    <p:cSldViewPr snapToGrid="0">
      <p:cViewPr varScale="1">
        <p:scale>
          <a:sx n="94" d="100"/>
          <a:sy n="94" d="100"/>
        </p:scale>
        <p:origin x="1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A41E5C8E-D46C-8C47-B3B1-D4909A1A3D00}"/>
    <pc:docChg chg="undo custSel addSld delSld modSld sldOrd modSection">
      <pc:chgData name="Yohan Lasorsa" userId="b071d4ae-70b5-41a2-b77b-3fb60fe85d63" providerId="ADAL" clId="{A41E5C8E-D46C-8C47-B3B1-D4909A1A3D00}" dt="2024-08-01T15:29:11.875" v="6309"/>
      <pc:docMkLst>
        <pc:docMk/>
      </pc:docMkLst>
      <pc:sldChg chg="modSp mod modNotesTx">
        <pc:chgData name="Yohan Lasorsa" userId="b071d4ae-70b5-41a2-b77b-3fb60fe85d63" providerId="ADAL" clId="{A41E5C8E-D46C-8C47-B3B1-D4909A1A3D00}" dt="2024-07-30T10:27:29.930" v="1868" actId="20577"/>
        <pc:sldMkLst>
          <pc:docMk/>
          <pc:sldMk cId="564236014" sldId="2147479576"/>
        </pc:sldMkLst>
        <pc:spChg chg="mod">
          <ac:chgData name="Yohan Lasorsa" userId="b071d4ae-70b5-41a2-b77b-3fb60fe85d63" providerId="ADAL" clId="{A41E5C8E-D46C-8C47-B3B1-D4909A1A3D00}" dt="2024-07-24T09:20:15.381" v="50"/>
          <ac:spMkLst>
            <pc:docMk/>
            <pc:sldMk cId="564236014" sldId="2147479576"/>
            <ac:spMk id="8" creationId="{1A00D557-17EB-82E0-1FE5-B5AAC825B38C}"/>
          </ac:spMkLst>
        </pc:spChg>
      </pc:sldChg>
      <pc:sldChg chg="del">
        <pc:chgData name="Yohan Lasorsa" userId="b071d4ae-70b5-41a2-b77b-3fb60fe85d63" providerId="ADAL" clId="{A41E5C8E-D46C-8C47-B3B1-D4909A1A3D00}" dt="2024-07-26T12:56:29.863" v="1573" actId="2696"/>
        <pc:sldMkLst>
          <pc:docMk/>
          <pc:sldMk cId="3315155110" sldId="2147479582"/>
        </pc:sldMkLst>
      </pc:sldChg>
      <pc:sldChg chg="del">
        <pc:chgData name="Yohan Lasorsa" userId="b071d4ae-70b5-41a2-b77b-3fb60fe85d63" providerId="ADAL" clId="{A41E5C8E-D46C-8C47-B3B1-D4909A1A3D00}" dt="2024-07-24T09:40:19.758" v="67" actId="2696"/>
        <pc:sldMkLst>
          <pc:docMk/>
          <pc:sldMk cId="3296866587" sldId="2147479583"/>
        </pc:sldMkLst>
      </pc:sldChg>
      <pc:sldChg chg="del">
        <pc:chgData name="Yohan Lasorsa" userId="b071d4ae-70b5-41a2-b77b-3fb60fe85d63" providerId="ADAL" clId="{A41E5C8E-D46C-8C47-B3B1-D4909A1A3D00}" dt="2024-07-24T09:40:16.877" v="66" actId="2696"/>
        <pc:sldMkLst>
          <pc:docMk/>
          <pc:sldMk cId="950785028" sldId="2147479594"/>
        </pc:sldMkLst>
      </pc:sldChg>
      <pc:sldChg chg="del">
        <pc:chgData name="Yohan Lasorsa" userId="b071d4ae-70b5-41a2-b77b-3fb60fe85d63" providerId="ADAL" clId="{A41E5C8E-D46C-8C47-B3B1-D4909A1A3D00}" dt="2024-07-24T09:40:20.986" v="68" actId="2696"/>
        <pc:sldMkLst>
          <pc:docMk/>
          <pc:sldMk cId="1940273948" sldId="2147479596"/>
        </pc:sldMkLst>
      </pc:sldChg>
      <pc:sldChg chg="del">
        <pc:chgData name="Yohan Lasorsa" userId="b071d4ae-70b5-41a2-b77b-3fb60fe85d63" providerId="ADAL" clId="{A41E5C8E-D46C-8C47-B3B1-D4909A1A3D00}" dt="2024-07-24T09:40:21.528" v="69" actId="2696"/>
        <pc:sldMkLst>
          <pc:docMk/>
          <pc:sldMk cId="1639557363" sldId="2147479597"/>
        </pc:sldMkLst>
      </pc:sldChg>
      <pc:sldChg chg="del">
        <pc:chgData name="Yohan Lasorsa" userId="b071d4ae-70b5-41a2-b77b-3fb60fe85d63" providerId="ADAL" clId="{A41E5C8E-D46C-8C47-B3B1-D4909A1A3D00}" dt="2024-07-24T09:40:22.362" v="70" actId="2696"/>
        <pc:sldMkLst>
          <pc:docMk/>
          <pc:sldMk cId="2967052024" sldId="2147479598"/>
        </pc:sldMkLst>
      </pc:sldChg>
      <pc:sldChg chg="del">
        <pc:chgData name="Yohan Lasorsa" userId="b071d4ae-70b5-41a2-b77b-3fb60fe85d63" providerId="ADAL" clId="{A41E5C8E-D46C-8C47-B3B1-D4909A1A3D00}" dt="2024-07-24T09:40:24.517" v="71" actId="2696"/>
        <pc:sldMkLst>
          <pc:docMk/>
          <pc:sldMk cId="2552413457" sldId="2147479599"/>
        </pc:sldMkLst>
      </pc:sldChg>
      <pc:sldChg chg="del">
        <pc:chgData name="Yohan Lasorsa" userId="b071d4ae-70b5-41a2-b77b-3fb60fe85d63" providerId="ADAL" clId="{A41E5C8E-D46C-8C47-B3B1-D4909A1A3D00}" dt="2024-07-24T12:17:56.025" v="903" actId="2696"/>
        <pc:sldMkLst>
          <pc:docMk/>
          <pc:sldMk cId="2181412932" sldId="2147479600"/>
        </pc:sldMkLst>
      </pc:sldChg>
      <pc:sldChg chg="del">
        <pc:chgData name="Yohan Lasorsa" userId="b071d4ae-70b5-41a2-b77b-3fb60fe85d63" providerId="ADAL" clId="{A41E5C8E-D46C-8C47-B3B1-D4909A1A3D00}" dt="2024-07-24T09:40:26.420" v="72" actId="2696"/>
        <pc:sldMkLst>
          <pc:docMk/>
          <pc:sldMk cId="1834915911" sldId="2147479601"/>
        </pc:sldMkLst>
      </pc:sldChg>
      <pc:sldChg chg="del">
        <pc:chgData name="Yohan Lasorsa" userId="b071d4ae-70b5-41a2-b77b-3fb60fe85d63" providerId="ADAL" clId="{A41E5C8E-D46C-8C47-B3B1-D4909A1A3D00}" dt="2024-07-24T09:40:27.542" v="73" actId="2696"/>
        <pc:sldMkLst>
          <pc:docMk/>
          <pc:sldMk cId="1702229526" sldId="2147479602"/>
        </pc:sldMkLst>
      </pc:sldChg>
      <pc:sldChg chg="del">
        <pc:chgData name="Yohan Lasorsa" userId="b071d4ae-70b5-41a2-b77b-3fb60fe85d63" providerId="ADAL" clId="{A41E5C8E-D46C-8C47-B3B1-D4909A1A3D00}" dt="2024-07-24T09:40:28.364" v="74" actId="2696"/>
        <pc:sldMkLst>
          <pc:docMk/>
          <pc:sldMk cId="2731919766" sldId="2147479604"/>
        </pc:sldMkLst>
      </pc:sldChg>
      <pc:sldChg chg="del">
        <pc:chgData name="Yohan Lasorsa" userId="b071d4ae-70b5-41a2-b77b-3fb60fe85d63" providerId="ADAL" clId="{A41E5C8E-D46C-8C47-B3B1-D4909A1A3D00}" dt="2024-07-24T09:40:28.847" v="75" actId="2696"/>
        <pc:sldMkLst>
          <pc:docMk/>
          <pc:sldMk cId="883211825" sldId="2147479606"/>
        </pc:sldMkLst>
      </pc:sldChg>
      <pc:sldChg chg="del">
        <pc:chgData name="Yohan Lasorsa" userId="b071d4ae-70b5-41a2-b77b-3fb60fe85d63" providerId="ADAL" clId="{A41E5C8E-D46C-8C47-B3B1-D4909A1A3D00}" dt="2024-07-24T09:40:29.586" v="76" actId="2696"/>
        <pc:sldMkLst>
          <pc:docMk/>
          <pc:sldMk cId="2183828908" sldId="2147479607"/>
        </pc:sldMkLst>
      </pc:sldChg>
      <pc:sldChg chg="del">
        <pc:chgData name="Yohan Lasorsa" userId="b071d4ae-70b5-41a2-b77b-3fb60fe85d63" providerId="ADAL" clId="{A41E5C8E-D46C-8C47-B3B1-D4909A1A3D00}" dt="2024-07-24T09:40:32.588" v="77" actId="2696"/>
        <pc:sldMkLst>
          <pc:docMk/>
          <pc:sldMk cId="1791949832" sldId="2147479609"/>
        </pc:sldMkLst>
      </pc:sldChg>
      <pc:sldChg chg="addSp delSp modSp add mod modClrScheme modAnim chgLayout modNotesTx">
        <pc:chgData name="Yohan Lasorsa" userId="b071d4ae-70b5-41a2-b77b-3fb60fe85d63" providerId="ADAL" clId="{A41E5C8E-D46C-8C47-B3B1-D4909A1A3D00}" dt="2024-07-31T12:14:35.180" v="5347"/>
        <pc:sldMkLst>
          <pc:docMk/>
          <pc:sldMk cId="1244055013" sldId="2147479610"/>
        </pc:sldMkLst>
        <pc:spChg chg="add del">
          <ac:chgData name="Yohan Lasorsa" userId="b071d4ae-70b5-41a2-b77b-3fb60fe85d63" providerId="ADAL" clId="{A41E5C8E-D46C-8C47-B3B1-D4909A1A3D00}" dt="2024-07-24T12:20:18.745" v="942" actId="26606"/>
          <ac:spMkLst>
            <pc:docMk/>
            <pc:sldMk cId="1244055013" sldId="2147479610"/>
            <ac:spMk id="6" creationId="{A9763687-F052-F73E-BE01-BA9EA1FC5606}"/>
          </ac:spMkLst>
        </pc:spChg>
        <pc:spChg chg="mod">
          <ac:chgData name="Yohan Lasorsa" userId="b071d4ae-70b5-41a2-b77b-3fb60fe85d63" providerId="ADAL" clId="{A41E5C8E-D46C-8C47-B3B1-D4909A1A3D00}" dt="2024-07-24T12:20:18.745" v="942" actId="26606"/>
          <ac:spMkLst>
            <pc:docMk/>
            <pc:sldMk cId="1244055013" sldId="2147479610"/>
            <ac:spMk id="17" creationId="{5C215B79-702F-F216-17F9-6C45E1F09CF2}"/>
          </ac:spMkLst>
        </pc:spChg>
        <pc:spChg chg="add mod">
          <ac:chgData name="Yohan Lasorsa" userId="b071d4ae-70b5-41a2-b77b-3fb60fe85d63" providerId="ADAL" clId="{A41E5C8E-D46C-8C47-B3B1-D4909A1A3D00}" dt="2024-07-24T12:21:55.211" v="959" actId="20577"/>
          <ac:spMkLst>
            <pc:docMk/>
            <pc:sldMk cId="1244055013" sldId="2147479610"/>
            <ac:spMk id="21" creationId="{A9763687-F052-F73E-BE01-BA9EA1FC5606}"/>
          </ac:spMkLst>
        </pc:spChg>
        <pc:graphicFrameChg chg="add del">
          <ac:chgData name="Yohan Lasorsa" userId="b071d4ae-70b5-41a2-b77b-3fb60fe85d63" providerId="ADAL" clId="{A41E5C8E-D46C-8C47-B3B1-D4909A1A3D00}" dt="2024-07-24T12:20:18.741" v="941" actId="26606"/>
          <ac:graphicFrameMkLst>
            <pc:docMk/>
            <pc:sldMk cId="1244055013" sldId="2147479610"/>
            <ac:graphicFrameMk id="19" creationId="{8E6EA2F4-BD58-4246-E0DD-B6988F0BED86}"/>
          </ac:graphicFrameMkLst>
        </pc:graphicFrameChg>
      </pc:sldChg>
      <pc:sldChg chg="addSp delSp modSp add mod modTransition modClrScheme modAnim chgLayout modNotesTx">
        <pc:chgData name="Yohan Lasorsa" userId="b071d4ae-70b5-41a2-b77b-3fb60fe85d63" providerId="ADAL" clId="{A41E5C8E-D46C-8C47-B3B1-D4909A1A3D00}" dt="2024-08-01T15:29:11.875" v="6309"/>
        <pc:sldMkLst>
          <pc:docMk/>
          <pc:sldMk cId="2418734049" sldId="2147479611"/>
        </pc:sldMkLst>
        <pc:spChg chg="add mod">
          <ac:chgData name="Yohan Lasorsa" userId="b071d4ae-70b5-41a2-b77b-3fb60fe85d63" providerId="ADAL" clId="{A41E5C8E-D46C-8C47-B3B1-D4909A1A3D00}" dt="2024-07-24T09:48:15.111" v="145" actId="207"/>
          <ac:spMkLst>
            <pc:docMk/>
            <pc:sldMk cId="2418734049" sldId="2147479611"/>
            <ac:spMk id="2" creationId="{FC24C29C-4B0E-BBC8-9F41-8296BCDD9419}"/>
          </ac:spMkLst>
        </pc:spChg>
        <pc:spChg chg="add mod">
          <ac:chgData name="Yohan Lasorsa" userId="b071d4ae-70b5-41a2-b77b-3fb60fe85d63" providerId="ADAL" clId="{A41E5C8E-D46C-8C47-B3B1-D4909A1A3D00}" dt="2024-07-24T09:48:20.876" v="148" actId="14100"/>
          <ac:spMkLst>
            <pc:docMk/>
            <pc:sldMk cId="2418734049" sldId="2147479611"/>
            <ac:spMk id="3" creationId="{32EF424D-ECF6-B43B-8748-9703BAA329A8}"/>
          </ac:spMkLst>
        </pc:spChg>
        <pc:spChg chg="add mod">
          <ac:chgData name="Yohan Lasorsa" userId="b071d4ae-70b5-41a2-b77b-3fb60fe85d63" providerId="ADAL" clId="{A41E5C8E-D46C-8C47-B3B1-D4909A1A3D00}" dt="2024-07-24T09:48:37.479" v="151" actId="207"/>
          <ac:spMkLst>
            <pc:docMk/>
            <pc:sldMk cId="2418734049" sldId="2147479611"/>
            <ac:spMk id="5" creationId="{A4DCD666-047E-B1A8-AB46-2C12327C29D5}"/>
          </ac:spMkLst>
        </pc:spChg>
        <pc:spChg chg="add mod">
          <ac:chgData name="Yohan Lasorsa" userId="b071d4ae-70b5-41a2-b77b-3fb60fe85d63" providerId="ADAL" clId="{A41E5C8E-D46C-8C47-B3B1-D4909A1A3D00}" dt="2024-07-24T09:48:53.214" v="154" actId="14100"/>
          <ac:spMkLst>
            <pc:docMk/>
            <pc:sldMk cId="2418734049" sldId="2147479611"/>
            <ac:spMk id="6" creationId="{A6FE88BB-4B27-9358-C984-2A2BE20433A9}"/>
          </ac:spMkLst>
        </pc:spChg>
        <pc:spChg chg="add mod">
          <ac:chgData name="Yohan Lasorsa" userId="b071d4ae-70b5-41a2-b77b-3fb60fe85d63" providerId="ADAL" clId="{A41E5C8E-D46C-8C47-B3B1-D4909A1A3D00}" dt="2024-07-24T09:48:58.210" v="156" actId="1076"/>
          <ac:spMkLst>
            <pc:docMk/>
            <pc:sldMk cId="2418734049" sldId="2147479611"/>
            <ac:spMk id="7" creationId="{A67D82DE-FF78-B344-D59D-F69A674EF8B7}"/>
          </ac:spMkLst>
        </pc:spChg>
        <pc:spChg chg="add mod">
          <ac:chgData name="Yohan Lasorsa" userId="b071d4ae-70b5-41a2-b77b-3fb60fe85d63" providerId="ADAL" clId="{A41E5C8E-D46C-8C47-B3B1-D4909A1A3D00}" dt="2024-07-24T09:49:09.694" v="158" actId="1076"/>
          <ac:spMkLst>
            <pc:docMk/>
            <pc:sldMk cId="2418734049" sldId="2147479611"/>
            <ac:spMk id="8" creationId="{23D8909F-5206-C350-EF45-77F5FDDA40DF}"/>
          </ac:spMkLst>
        </pc:spChg>
        <pc:spChg chg="mod">
          <ac:chgData name="Yohan Lasorsa" userId="b071d4ae-70b5-41a2-b77b-3fb60fe85d63" providerId="ADAL" clId="{A41E5C8E-D46C-8C47-B3B1-D4909A1A3D00}" dt="2024-07-24T09:42:39.888" v="90" actId="120"/>
          <ac:spMkLst>
            <pc:docMk/>
            <pc:sldMk cId="2418734049" sldId="2147479611"/>
            <ac:spMk id="17" creationId="{5C215B79-702F-F216-17F9-6C45E1F09CF2}"/>
          </ac:spMkLst>
        </pc:spChg>
        <pc:grpChg chg="add">
          <ac:chgData name="Yohan Lasorsa" userId="b071d4ae-70b5-41a2-b77b-3fb60fe85d63" providerId="ADAL" clId="{A41E5C8E-D46C-8C47-B3B1-D4909A1A3D00}" dt="2024-07-24T09:48:24.251" v="149" actId="164"/>
          <ac:grpSpMkLst>
            <pc:docMk/>
            <pc:sldMk cId="2418734049" sldId="2147479611"/>
            <ac:grpSpMk id="4" creationId="{096BED04-E764-70E9-77BA-9AD7C79F6CB9}"/>
          </ac:grpSpMkLst>
        </pc:grpChg>
        <pc:picChg chg="del mod">
          <ac:chgData name="Yohan Lasorsa" userId="b071d4ae-70b5-41a2-b77b-3fb60fe85d63" providerId="ADAL" clId="{A41E5C8E-D46C-8C47-B3B1-D4909A1A3D00}" dt="2024-07-24T09:27:21.825" v="56" actId="478"/>
          <ac:picMkLst>
            <pc:docMk/>
            <pc:sldMk cId="2418734049" sldId="2147479611"/>
            <ac:picMk id="1026" creationId="{EDE0BCB8-3286-9277-F785-32C39913AC3F}"/>
          </ac:picMkLst>
        </pc:picChg>
        <pc:picChg chg="add mod">
          <ac:chgData name="Yohan Lasorsa" userId="b071d4ae-70b5-41a2-b77b-3fb60fe85d63" providerId="ADAL" clId="{A41E5C8E-D46C-8C47-B3B1-D4909A1A3D00}" dt="2024-07-24T09:27:37.403" v="61" actId="1076"/>
          <ac:picMkLst>
            <pc:docMk/>
            <pc:sldMk cId="2418734049" sldId="2147479611"/>
            <ac:picMk id="2050" creationId="{D81039C9-A77B-B9B7-8CD5-685237A0BE6F}"/>
          </ac:picMkLst>
        </pc:picChg>
      </pc:sldChg>
      <pc:sldChg chg="addSp delSp modSp add mod modTransition modClrScheme delAnim modAnim chgLayout modNotesTx">
        <pc:chgData name="Yohan Lasorsa" userId="b071d4ae-70b5-41a2-b77b-3fb60fe85d63" providerId="ADAL" clId="{A41E5C8E-D46C-8C47-B3B1-D4909A1A3D00}" dt="2024-07-30T15:23:13.705" v="4249" actId="20577"/>
        <pc:sldMkLst>
          <pc:docMk/>
          <pc:sldMk cId="1788645330" sldId="2147479612"/>
        </pc:sldMkLst>
        <pc:spChg chg="add mod">
          <ac:chgData name="Yohan Lasorsa" userId="b071d4ae-70b5-41a2-b77b-3fb60fe85d63" providerId="ADAL" clId="{A41E5C8E-D46C-8C47-B3B1-D4909A1A3D00}" dt="2024-07-24T10:40:29.059" v="701" actId="14100"/>
          <ac:spMkLst>
            <pc:docMk/>
            <pc:sldMk cId="1788645330" sldId="2147479612"/>
            <ac:spMk id="3" creationId="{4BA0DEEC-38B9-9D29-3D1E-E5EA9A12659A}"/>
          </ac:spMkLst>
        </pc:spChg>
        <pc:spChg chg="add mod">
          <ac:chgData name="Yohan Lasorsa" userId="b071d4ae-70b5-41a2-b77b-3fb60fe85d63" providerId="ADAL" clId="{A41E5C8E-D46C-8C47-B3B1-D4909A1A3D00}" dt="2024-07-24T10:40:29.059" v="701" actId="14100"/>
          <ac:spMkLst>
            <pc:docMk/>
            <pc:sldMk cId="1788645330" sldId="2147479612"/>
            <ac:spMk id="4" creationId="{6561E446-1840-98E4-12A5-E3121F7151CB}"/>
          </ac:spMkLst>
        </pc:spChg>
        <pc:spChg chg="add mod">
          <ac:chgData name="Yohan Lasorsa" userId="b071d4ae-70b5-41a2-b77b-3fb60fe85d63" providerId="ADAL" clId="{A41E5C8E-D46C-8C47-B3B1-D4909A1A3D00}" dt="2024-07-24T10:40:29.059" v="701" actId="14100"/>
          <ac:spMkLst>
            <pc:docMk/>
            <pc:sldMk cId="1788645330" sldId="2147479612"/>
            <ac:spMk id="6" creationId="{DC87057B-7F9C-9730-4804-D5C975879255}"/>
          </ac:spMkLst>
        </pc:spChg>
        <pc:spChg chg="add mod">
          <ac:chgData name="Yohan Lasorsa" userId="b071d4ae-70b5-41a2-b77b-3fb60fe85d63" providerId="ADAL" clId="{A41E5C8E-D46C-8C47-B3B1-D4909A1A3D00}" dt="2024-07-24T10:42:48.358" v="724" actId="1037"/>
          <ac:spMkLst>
            <pc:docMk/>
            <pc:sldMk cId="1788645330" sldId="2147479612"/>
            <ac:spMk id="7" creationId="{3F00BB14-DD29-41C4-E488-15CAAE75AEDB}"/>
          </ac:spMkLst>
        </pc:spChg>
        <pc:spChg chg="add mod">
          <ac:chgData name="Yohan Lasorsa" userId="b071d4ae-70b5-41a2-b77b-3fb60fe85d63" providerId="ADAL" clId="{A41E5C8E-D46C-8C47-B3B1-D4909A1A3D00}" dt="2024-07-24T10:40:29.059" v="701" actId="14100"/>
          <ac:spMkLst>
            <pc:docMk/>
            <pc:sldMk cId="1788645330" sldId="2147479612"/>
            <ac:spMk id="8" creationId="{B786B016-2DA0-7B46-7DEF-1EEC1DCB8DBF}"/>
          </ac:spMkLst>
        </pc:spChg>
        <pc:spChg chg="add mod">
          <ac:chgData name="Yohan Lasorsa" userId="b071d4ae-70b5-41a2-b77b-3fb60fe85d63" providerId="ADAL" clId="{A41E5C8E-D46C-8C47-B3B1-D4909A1A3D00}" dt="2024-07-24T10:40:29.059" v="701" actId="14100"/>
          <ac:spMkLst>
            <pc:docMk/>
            <pc:sldMk cId="1788645330" sldId="2147479612"/>
            <ac:spMk id="9" creationId="{654994A6-62B6-D0AB-DCAB-EF857422EE79}"/>
          </ac:spMkLst>
        </pc:spChg>
        <pc:spChg chg="add mod">
          <ac:chgData name="Yohan Lasorsa" userId="b071d4ae-70b5-41a2-b77b-3fb60fe85d63" providerId="ADAL" clId="{A41E5C8E-D46C-8C47-B3B1-D4909A1A3D00}" dt="2024-07-24T10:40:29.059" v="701" actId="14100"/>
          <ac:spMkLst>
            <pc:docMk/>
            <pc:sldMk cId="1788645330" sldId="2147479612"/>
            <ac:spMk id="11" creationId="{E0FCA71A-0A4A-AA9D-F27B-8233A0082C60}"/>
          </ac:spMkLst>
        </pc:spChg>
        <pc:spChg chg="add mod">
          <ac:chgData name="Yohan Lasorsa" userId="b071d4ae-70b5-41a2-b77b-3fb60fe85d63" providerId="ADAL" clId="{A41E5C8E-D46C-8C47-B3B1-D4909A1A3D00}" dt="2024-07-24T10:40:29.059" v="701" actId="14100"/>
          <ac:spMkLst>
            <pc:docMk/>
            <pc:sldMk cId="1788645330" sldId="2147479612"/>
            <ac:spMk id="12" creationId="{47BD70F4-48CD-4AE8-0D55-2A3DBB86BD00}"/>
          </ac:spMkLst>
        </pc:spChg>
        <pc:spChg chg="add mod">
          <ac:chgData name="Yohan Lasorsa" userId="b071d4ae-70b5-41a2-b77b-3fb60fe85d63" providerId="ADAL" clId="{A41E5C8E-D46C-8C47-B3B1-D4909A1A3D00}" dt="2024-07-24T10:40:29.059" v="701" actId="14100"/>
          <ac:spMkLst>
            <pc:docMk/>
            <pc:sldMk cId="1788645330" sldId="2147479612"/>
            <ac:spMk id="14" creationId="{84CBED75-05F5-D052-62AB-D1BCE697EF4C}"/>
          </ac:spMkLst>
        </pc:spChg>
        <pc:spChg chg="add mod">
          <ac:chgData name="Yohan Lasorsa" userId="b071d4ae-70b5-41a2-b77b-3fb60fe85d63" providerId="ADAL" clId="{A41E5C8E-D46C-8C47-B3B1-D4909A1A3D00}" dt="2024-07-24T10:40:29.059" v="701" actId="14100"/>
          <ac:spMkLst>
            <pc:docMk/>
            <pc:sldMk cId="1788645330" sldId="2147479612"/>
            <ac:spMk id="16" creationId="{02E2F89A-1868-2AE4-62AA-9BD7DF1C879F}"/>
          </ac:spMkLst>
        </pc:spChg>
        <pc:spChg chg="mod">
          <ac:chgData name="Yohan Lasorsa" userId="b071d4ae-70b5-41a2-b77b-3fb60fe85d63" providerId="ADAL" clId="{A41E5C8E-D46C-8C47-B3B1-D4909A1A3D00}" dt="2024-07-24T10:16:50.589" v="386" actId="20577"/>
          <ac:spMkLst>
            <pc:docMk/>
            <pc:sldMk cId="1788645330" sldId="2147479612"/>
            <ac:spMk id="17" creationId="{DE1FBDD0-4A3A-CDAA-DFEA-983DA1397459}"/>
          </ac:spMkLst>
        </pc:spChg>
        <pc:spChg chg="add del mod">
          <ac:chgData name="Yohan Lasorsa" userId="b071d4ae-70b5-41a2-b77b-3fb60fe85d63" providerId="ADAL" clId="{A41E5C8E-D46C-8C47-B3B1-D4909A1A3D00}" dt="2024-07-24T10:37:31.503" v="695" actId="478"/>
          <ac:spMkLst>
            <pc:docMk/>
            <pc:sldMk cId="1788645330" sldId="2147479612"/>
            <ac:spMk id="18" creationId="{37DF8A49-2D08-BEA6-A757-2D3BEB98262B}"/>
          </ac:spMkLst>
        </pc:spChg>
        <pc:spChg chg="mod">
          <ac:chgData name="Yohan Lasorsa" userId="b071d4ae-70b5-41a2-b77b-3fb60fe85d63" providerId="ADAL" clId="{A41E5C8E-D46C-8C47-B3B1-D4909A1A3D00}" dt="2024-07-24T10:20:41.360" v="429"/>
          <ac:spMkLst>
            <pc:docMk/>
            <pc:sldMk cId="1788645330" sldId="2147479612"/>
            <ac:spMk id="20" creationId="{FAB69662-F512-DF89-34F3-6DC4110FC951}"/>
          </ac:spMkLst>
        </pc:spChg>
        <pc:spChg chg="mod">
          <ac:chgData name="Yohan Lasorsa" userId="b071d4ae-70b5-41a2-b77b-3fb60fe85d63" providerId="ADAL" clId="{A41E5C8E-D46C-8C47-B3B1-D4909A1A3D00}" dt="2024-07-24T10:20:41.360" v="429"/>
          <ac:spMkLst>
            <pc:docMk/>
            <pc:sldMk cId="1788645330" sldId="2147479612"/>
            <ac:spMk id="21" creationId="{D437BFA1-CF09-612E-6E0D-5AFBFBE34F9E}"/>
          </ac:spMkLst>
        </pc:spChg>
        <pc:spChg chg="add mod">
          <ac:chgData name="Yohan Lasorsa" userId="b071d4ae-70b5-41a2-b77b-3fb60fe85d63" providerId="ADAL" clId="{A41E5C8E-D46C-8C47-B3B1-D4909A1A3D00}" dt="2024-07-24T10:20:41.360" v="429"/>
          <ac:spMkLst>
            <pc:docMk/>
            <pc:sldMk cId="1788645330" sldId="2147479612"/>
            <ac:spMk id="22" creationId="{2AC52E21-9F9E-7B63-57DC-8AA2B0959E38}"/>
          </ac:spMkLst>
        </pc:spChg>
        <pc:spChg chg="add mod">
          <ac:chgData name="Yohan Lasorsa" userId="b071d4ae-70b5-41a2-b77b-3fb60fe85d63" providerId="ADAL" clId="{A41E5C8E-D46C-8C47-B3B1-D4909A1A3D00}" dt="2024-07-24T10:20:41.360" v="429"/>
          <ac:spMkLst>
            <pc:docMk/>
            <pc:sldMk cId="1788645330" sldId="2147479612"/>
            <ac:spMk id="23" creationId="{C7C4CF7C-2875-7193-C56B-0B861934EE05}"/>
          </ac:spMkLst>
        </pc:spChg>
        <pc:spChg chg="mod">
          <ac:chgData name="Yohan Lasorsa" userId="b071d4ae-70b5-41a2-b77b-3fb60fe85d63" providerId="ADAL" clId="{A41E5C8E-D46C-8C47-B3B1-D4909A1A3D00}" dt="2024-07-24T10:20:41.360" v="429"/>
          <ac:spMkLst>
            <pc:docMk/>
            <pc:sldMk cId="1788645330" sldId="2147479612"/>
            <ac:spMk id="25" creationId="{A3F131A2-7BCE-4C02-8BCA-855CCAB889C5}"/>
          </ac:spMkLst>
        </pc:spChg>
        <pc:spChg chg="mod">
          <ac:chgData name="Yohan Lasorsa" userId="b071d4ae-70b5-41a2-b77b-3fb60fe85d63" providerId="ADAL" clId="{A41E5C8E-D46C-8C47-B3B1-D4909A1A3D00}" dt="2024-07-24T10:20:41.360" v="429"/>
          <ac:spMkLst>
            <pc:docMk/>
            <pc:sldMk cId="1788645330" sldId="2147479612"/>
            <ac:spMk id="26" creationId="{062ED39D-8071-41AD-E7F0-F625B028651B}"/>
          </ac:spMkLst>
        </pc:spChg>
        <pc:spChg chg="mod">
          <ac:chgData name="Yohan Lasorsa" userId="b071d4ae-70b5-41a2-b77b-3fb60fe85d63" providerId="ADAL" clId="{A41E5C8E-D46C-8C47-B3B1-D4909A1A3D00}" dt="2024-07-24T10:20:41.360" v="429"/>
          <ac:spMkLst>
            <pc:docMk/>
            <pc:sldMk cId="1788645330" sldId="2147479612"/>
            <ac:spMk id="29" creationId="{C5649D69-04BA-229B-73C0-7EF2456450D4}"/>
          </ac:spMkLst>
        </pc:spChg>
        <pc:spChg chg="mod">
          <ac:chgData name="Yohan Lasorsa" userId="b071d4ae-70b5-41a2-b77b-3fb60fe85d63" providerId="ADAL" clId="{A41E5C8E-D46C-8C47-B3B1-D4909A1A3D00}" dt="2024-07-24T10:20:41.360" v="429"/>
          <ac:spMkLst>
            <pc:docMk/>
            <pc:sldMk cId="1788645330" sldId="2147479612"/>
            <ac:spMk id="30" creationId="{14E70A69-E526-71E6-C1CB-8E48F7F75C37}"/>
          </ac:spMkLst>
        </pc:spChg>
        <pc:spChg chg="mod">
          <ac:chgData name="Yohan Lasorsa" userId="b071d4ae-70b5-41a2-b77b-3fb60fe85d63" providerId="ADAL" clId="{A41E5C8E-D46C-8C47-B3B1-D4909A1A3D00}" dt="2024-07-24T10:20:41.360" v="429"/>
          <ac:spMkLst>
            <pc:docMk/>
            <pc:sldMk cId="1788645330" sldId="2147479612"/>
            <ac:spMk id="31" creationId="{4958F2B4-405E-2927-8A7F-7ABD0817DD66}"/>
          </ac:spMkLst>
        </pc:spChg>
        <pc:spChg chg="add mod">
          <ac:chgData name="Yohan Lasorsa" userId="b071d4ae-70b5-41a2-b77b-3fb60fe85d63" providerId="ADAL" clId="{A41E5C8E-D46C-8C47-B3B1-D4909A1A3D00}" dt="2024-07-24T10:20:41.360" v="429"/>
          <ac:spMkLst>
            <pc:docMk/>
            <pc:sldMk cId="1788645330" sldId="2147479612"/>
            <ac:spMk id="32" creationId="{698AD14E-586A-D5C6-F99D-CA4F8CE013D2}"/>
          </ac:spMkLst>
        </pc:spChg>
        <pc:spChg chg="add mod">
          <ac:chgData name="Yohan Lasorsa" userId="b071d4ae-70b5-41a2-b77b-3fb60fe85d63" providerId="ADAL" clId="{A41E5C8E-D46C-8C47-B3B1-D4909A1A3D00}" dt="2024-07-24T10:20:41.360" v="429"/>
          <ac:spMkLst>
            <pc:docMk/>
            <pc:sldMk cId="1788645330" sldId="2147479612"/>
            <ac:spMk id="33" creationId="{C7202BCD-9070-9B18-6074-7DAA28B4C7EA}"/>
          </ac:spMkLst>
        </pc:spChg>
        <pc:spChg chg="add mod">
          <ac:chgData name="Yohan Lasorsa" userId="b071d4ae-70b5-41a2-b77b-3fb60fe85d63" providerId="ADAL" clId="{A41E5C8E-D46C-8C47-B3B1-D4909A1A3D00}" dt="2024-07-24T10:42:10.914" v="711" actId="207"/>
          <ac:spMkLst>
            <pc:docMk/>
            <pc:sldMk cId="1788645330" sldId="2147479612"/>
            <ac:spMk id="34" creationId="{1F303605-6CEE-2ED0-F920-A875A7A7F66D}"/>
          </ac:spMkLst>
        </pc:spChg>
        <pc:grpChg chg="add del mod">
          <ac:chgData name="Yohan Lasorsa" userId="b071d4ae-70b5-41a2-b77b-3fb60fe85d63" providerId="ADAL" clId="{A41E5C8E-D46C-8C47-B3B1-D4909A1A3D00}" dt="2024-07-24T10:42:44.746" v="723" actId="1038"/>
          <ac:grpSpMkLst>
            <pc:docMk/>
            <pc:sldMk cId="1788645330" sldId="2147479612"/>
            <ac:grpSpMk id="5" creationId="{D5BFA20E-4E62-852F-9459-E2FC9602D06C}"/>
          </ac:grpSpMkLst>
        </pc:grpChg>
        <pc:grpChg chg="add mod">
          <ac:chgData name="Yohan Lasorsa" userId="b071d4ae-70b5-41a2-b77b-3fb60fe85d63" providerId="ADAL" clId="{A41E5C8E-D46C-8C47-B3B1-D4909A1A3D00}" dt="2024-07-24T10:40:29.059" v="701" actId="14100"/>
          <ac:grpSpMkLst>
            <pc:docMk/>
            <pc:sldMk cId="1788645330" sldId="2147479612"/>
            <ac:grpSpMk id="10" creationId="{438B6A17-B4FB-17F8-5A10-4E4F96EC61F1}"/>
          </ac:grpSpMkLst>
        </pc:grpChg>
        <pc:grpChg chg="add mod">
          <ac:chgData name="Yohan Lasorsa" userId="b071d4ae-70b5-41a2-b77b-3fb60fe85d63" providerId="ADAL" clId="{A41E5C8E-D46C-8C47-B3B1-D4909A1A3D00}" dt="2024-07-24T10:40:29.059" v="701" actId="14100"/>
          <ac:grpSpMkLst>
            <pc:docMk/>
            <pc:sldMk cId="1788645330" sldId="2147479612"/>
            <ac:grpSpMk id="13" creationId="{77F25A81-F145-5917-2188-C8B44FEAC31B}"/>
          </ac:grpSpMkLst>
        </pc:grpChg>
        <pc:grpChg chg="add mod">
          <ac:chgData name="Yohan Lasorsa" userId="b071d4ae-70b5-41a2-b77b-3fb60fe85d63" providerId="ADAL" clId="{A41E5C8E-D46C-8C47-B3B1-D4909A1A3D00}" dt="2024-07-24T10:42:30.017" v="720" actId="1036"/>
          <ac:grpSpMkLst>
            <pc:docMk/>
            <pc:sldMk cId="1788645330" sldId="2147479612"/>
            <ac:grpSpMk id="15" creationId="{36D2D87E-4237-6AAA-AF0F-45547F9E8597}"/>
          </ac:grpSpMkLst>
        </pc:grpChg>
        <pc:grpChg chg="add mod">
          <ac:chgData name="Yohan Lasorsa" userId="b071d4ae-70b5-41a2-b77b-3fb60fe85d63" providerId="ADAL" clId="{A41E5C8E-D46C-8C47-B3B1-D4909A1A3D00}" dt="2024-07-24T10:20:41.360" v="429"/>
          <ac:grpSpMkLst>
            <pc:docMk/>
            <pc:sldMk cId="1788645330" sldId="2147479612"/>
            <ac:grpSpMk id="19" creationId="{AB61E241-2CFF-29F3-641A-768CD98B34AC}"/>
          </ac:grpSpMkLst>
        </pc:grpChg>
        <pc:grpChg chg="add mod">
          <ac:chgData name="Yohan Lasorsa" userId="b071d4ae-70b5-41a2-b77b-3fb60fe85d63" providerId="ADAL" clId="{A41E5C8E-D46C-8C47-B3B1-D4909A1A3D00}" dt="2024-07-24T10:20:41.360" v="429"/>
          <ac:grpSpMkLst>
            <pc:docMk/>
            <pc:sldMk cId="1788645330" sldId="2147479612"/>
            <ac:grpSpMk id="24" creationId="{00B442B1-A319-369F-F15D-2E02D4970AD4}"/>
          </ac:grpSpMkLst>
        </pc:grpChg>
        <pc:grpChg chg="add mod">
          <ac:chgData name="Yohan Lasorsa" userId="b071d4ae-70b5-41a2-b77b-3fb60fe85d63" providerId="ADAL" clId="{A41E5C8E-D46C-8C47-B3B1-D4909A1A3D00}" dt="2024-07-24T10:20:41.360" v="429"/>
          <ac:grpSpMkLst>
            <pc:docMk/>
            <pc:sldMk cId="1788645330" sldId="2147479612"/>
            <ac:grpSpMk id="27" creationId="{116DDE9E-329D-8728-6D9A-6BC44931716B}"/>
          </ac:grpSpMkLst>
        </pc:grpChg>
        <pc:grpChg chg="mod">
          <ac:chgData name="Yohan Lasorsa" userId="b071d4ae-70b5-41a2-b77b-3fb60fe85d63" providerId="ADAL" clId="{A41E5C8E-D46C-8C47-B3B1-D4909A1A3D00}" dt="2024-07-24T10:20:41.360" v="429"/>
          <ac:grpSpMkLst>
            <pc:docMk/>
            <pc:sldMk cId="1788645330" sldId="2147479612"/>
            <ac:grpSpMk id="28" creationId="{E7D0C09F-5D6D-F217-912D-EA9DF82ABB35}"/>
          </ac:grpSpMkLst>
        </pc:grpChg>
        <pc:picChg chg="add mod">
          <ac:chgData name="Yohan Lasorsa" userId="b071d4ae-70b5-41a2-b77b-3fb60fe85d63" providerId="ADAL" clId="{A41E5C8E-D46C-8C47-B3B1-D4909A1A3D00}" dt="2024-07-24T10:40:29.059" v="701" actId="14100"/>
          <ac:picMkLst>
            <pc:docMk/>
            <pc:sldMk cId="1788645330" sldId="2147479612"/>
            <ac:picMk id="2" creationId="{FCFAAFEC-6987-8182-B5AB-EDED3A72B6FF}"/>
          </ac:picMkLst>
        </pc:picChg>
        <pc:picChg chg="del">
          <ac:chgData name="Yohan Lasorsa" userId="b071d4ae-70b5-41a2-b77b-3fb60fe85d63" providerId="ADAL" clId="{A41E5C8E-D46C-8C47-B3B1-D4909A1A3D00}" dt="2024-07-24T09:19:25.323" v="11" actId="478"/>
          <ac:picMkLst>
            <pc:docMk/>
            <pc:sldMk cId="1788645330" sldId="2147479612"/>
            <ac:picMk id="1026" creationId="{A6EF4B2B-C0F1-927C-6901-DA86EBD294A2}"/>
          </ac:picMkLst>
        </pc:picChg>
      </pc:sldChg>
      <pc:sldChg chg="addSp delSp modSp add mod delAnim modAnim modNotesTx">
        <pc:chgData name="Yohan Lasorsa" userId="b071d4ae-70b5-41a2-b77b-3fb60fe85d63" providerId="ADAL" clId="{A41E5C8E-D46C-8C47-B3B1-D4909A1A3D00}" dt="2024-07-31T12:25:35.426" v="5885" actId="20577"/>
        <pc:sldMkLst>
          <pc:docMk/>
          <pc:sldMk cId="653207693" sldId="2147479613"/>
        </pc:sldMkLst>
        <pc:spChg chg="add mod">
          <ac:chgData name="Yohan Lasorsa" userId="b071d4ae-70b5-41a2-b77b-3fb60fe85d63" providerId="ADAL" clId="{A41E5C8E-D46C-8C47-B3B1-D4909A1A3D00}" dt="2024-07-24T10:03:26.304" v="263" actId="207"/>
          <ac:spMkLst>
            <pc:docMk/>
            <pc:sldMk cId="653207693" sldId="2147479613"/>
            <ac:spMk id="2" creationId="{974EB611-F981-01E7-40F8-D6EB7FD663AC}"/>
          </ac:spMkLst>
        </pc:spChg>
        <pc:spChg chg="add mod">
          <ac:chgData name="Yohan Lasorsa" userId="b071d4ae-70b5-41a2-b77b-3fb60fe85d63" providerId="ADAL" clId="{A41E5C8E-D46C-8C47-B3B1-D4909A1A3D00}" dt="2024-07-24T10:10:20.749" v="327" actId="207"/>
          <ac:spMkLst>
            <pc:docMk/>
            <pc:sldMk cId="653207693" sldId="2147479613"/>
            <ac:spMk id="3" creationId="{1FB1F9E0-526C-CEA7-AC74-17F196EC7EA1}"/>
          </ac:spMkLst>
        </pc:spChg>
        <pc:spChg chg="add mod topLvl">
          <ac:chgData name="Yohan Lasorsa" userId="b071d4ae-70b5-41a2-b77b-3fb60fe85d63" providerId="ADAL" clId="{A41E5C8E-D46C-8C47-B3B1-D4909A1A3D00}" dt="2024-07-24T10:10:20.749" v="327" actId="207"/>
          <ac:spMkLst>
            <pc:docMk/>
            <pc:sldMk cId="653207693" sldId="2147479613"/>
            <ac:spMk id="4" creationId="{6D5BB799-9CC2-627A-982B-69DDDC5CE8A6}"/>
          </ac:spMkLst>
        </pc:spChg>
        <pc:spChg chg="add mod topLvl">
          <ac:chgData name="Yohan Lasorsa" userId="b071d4ae-70b5-41a2-b77b-3fb60fe85d63" providerId="ADAL" clId="{A41E5C8E-D46C-8C47-B3B1-D4909A1A3D00}" dt="2024-07-24T10:10:20.749" v="327" actId="207"/>
          <ac:spMkLst>
            <pc:docMk/>
            <pc:sldMk cId="653207693" sldId="2147479613"/>
            <ac:spMk id="5" creationId="{FE91337B-EA01-7EE4-AE87-A22A8AD3312A}"/>
          </ac:spMkLst>
        </pc:spChg>
        <pc:spChg chg="add mod">
          <ac:chgData name="Yohan Lasorsa" userId="b071d4ae-70b5-41a2-b77b-3fb60fe85d63" providerId="ADAL" clId="{A41E5C8E-D46C-8C47-B3B1-D4909A1A3D00}" dt="2024-07-24T10:10:20.749" v="327" actId="207"/>
          <ac:spMkLst>
            <pc:docMk/>
            <pc:sldMk cId="653207693" sldId="2147479613"/>
            <ac:spMk id="7" creationId="{ED66F82C-DD83-DC88-6F84-828633D9CC21}"/>
          </ac:spMkLst>
        </pc:spChg>
        <pc:spChg chg="add mod">
          <ac:chgData name="Yohan Lasorsa" userId="b071d4ae-70b5-41a2-b77b-3fb60fe85d63" providerId="ADAL" clId="{A41E5C8E-D46C-8C47-B3B1-D4909A1A3D00}" dt="2024-07-24T10:10:20.749" v="327" actId="207"/>
          <ac:spMkLst>
            <pc:docMk/>
            <pc:sldMk cId="653207693" sldId="2147479613"/>
            <ac:spMk id="8" creationId="{0518BCB6-E898-511F-FED7-0929BDC1F5FA}"/>
          </ac:spMkLst>
        </pc:spChg>
        <pc:spChg chg="add mod">
          <ac:chgData name="Yohan Lasorsa" userId="b071d4ae-70b5-41a2-b77b-3fb60fe85d63" providerId="ADAL" clId="{A41E5C8E-D46C-8C47-B3B1-D4909A1A3D00}" dt="2024-07-24T10:10:20.749" v="327" actId="207"/>
          <ac:spMkLst>
            <pc:docMk/>
            <pc:sldMk cId="653207693" sldId="2147479613"/>
            <ac:spMk id="9" creationId="{5C7516A8-4AC8-0C92-0754-825542F45866}"/>
          </ac:spMkLst>
        </pc:spChg>
        <pc:spChg chg="add mod topLvl">
          <ac:chgData name="Yohan Lasorsa" userId="b071d4ae-70b5-41a2-b77b-3fb60fe85d63" providerId="ADAL" clId="{A41E5C8E-D46C-8C47-B3B1-D4909A1A3D00}" dt="2024-07-24T10:10:20.749" v="327" actId="207"/>
          <ac:spMkLst>
            <pc:docMk/>
            <pc:sldMk cId="653207693" sldId="2147479613"/>
            <ac:spMk id="11" creationId="{ADDCDA6A-CE14-72B9-7CB0-BDDCF8538127}"/>
          </ac:spMkLst>
        </pc:spChg>
        <pc:spChg chg="add mod topLvl">
          <ac:chgData name="Yohan Lasorsa" userId="b071d4ae-70b5-41a2-b77b-3fb60fe85d63" providerId="ADAL" clId="{A41E5C8E-D46C-8C47-B3B1-D4909A1A3D00}" dt="2024-07-24T10:10:20.749" v="327" actId="207"/>
          <ac:spMkLst>
            <pc:docMk/>
            <pc:sldMk cId="653207693" sldId="2147479613"/>
            <ac:spMk id="12" creationId="{9B2B97FA-2996-B941-BD7C-89EDC58E33D9}"/>
          </ac:spMkLst>
        </pc:spChg>
        <pc:spChg chg="add mod">
          <ac:chgData name="Yohan Lasorsa" userId="b071d4ae-70b5-41a2-b77b-3fb60fe85d63" providerId="ADAL" clId="{A41E5C8E-D46C-8C47-B3B1-D4909A1A3D00}" dt="2024-07-24T10:10:20.749" v="327" actId="207"/>
          <ac:spMkLst>
            <pc:docMk/>
            <pc:sldMk cId="653207693" sldId="2147479613"/>
            <ac:spMk id="14" creationId="{33A08A17-9CBB-D632-83C8-0481FA5216D5}"/>
          </ac:spMkLst>
        </pc:spChg>
        <pc:spChg chg="mod">
          <ac:chgData name="Yohan Lasorsa" userId="b071d4ae-70b5-41a2-b77b-3fb60fe85d63" providerId="ADAL" clId="{A41E5C8E-D46C-8C47-B3B1-D4909A1A3D00}" dt="2024-07-24T10:02:43.549" v="255" actId="20577"/>
          <ac:spMkLst>
            <pc:docMk/>
            <pc:sldMk cId="653207693" sldId="2147479613"/>
            <ac:spMk id="17" creationId="{8297C408-A2B4-C742-E099-987CFED3D2E7}"/>
          </ac:spMkLst>
        </pc:spChg>
        <pc:spChg chg="add mod">
          <ac:chgData name="Yohan Lasorsa" userId="b071d4ae-70b5-41a2-b77b-3fb60fe85d63" providerId="ADAL" clId="{A41E5C8E-D46C-8C47-B3B1-D4909A1A3D00}" dt="2024-07-24T10:10:20.749" v="327" actId="207"/>
          <ac:spMkLst>
            <pc:docMk/>
            <pc:sldMk cId="653207693" sldId="2147479613"/>
            <ac:spMk id="18" creationId="{85F022AE-A2D2-21BB-C362-4EF52ADFA9B0}"/>
          </ac:spMkLst>
        </pc:spChg>
        <pc:grpChg chg="add del">
          <ac:chgData name="Yohan Lasorsa" userId="b071d4ae-70b5-41a2-b77b-3fb60fe85d63" providerId="ADAL" clId="{A41E5C8E-D46C-8C47-B3B1-D4909A1A3D00}" dt="2024-07-24T10:07:25.227" v="308" actId="165"/>
          <ac:grpSpMkLst>
            <pc:docMk/>
            <pc:sldMk cId="653207693" sldId="2147479613"/>
            <ac:grpSpMk id="6" creationId="{19AFDB42-0F9A-30BE-F7CC-F35AC072BBCF}"/>
          </ac:grpSpMkLst>
        </pc:grpChg>
        <pc:grpChg chg="add mod">
          <ac:chgData name="Yohan Lasorsa" userId="b071d4ae-70b5-41a2-b77b-3fb60fe85d63" providerId="ADAL" clId="{A41E5C8E-D46C-8C47-B3B1-D4909A1A3D00}" dt="2024-07-24T10:10:20.749" v="327" actId="207"/>
          <ac:grpSpMkLst>
            <pc:docMk/>
            <pc:sldMk cId="653207693" sldId="2147479613"/>
            <ac:grpSpMk id="10" creationId="{13865242-2E95-8DC5-571E-F66B6C8BD094}"/>
          </ac:grpSpMkLst>
        </pc:grpChg>
        <pc:grpChg chg="add del mod">
          <ac:chgData name="Yohan Lasorsa" userId="b071d4ae-70b5-41a2-b77b-3fb60fe85d63" providerId="ADAL" clId="{A41E5C8E-D46C-8C47-B3B1-D4909A1A3D00}" dt="2024-07-24T10:09:02.171" v="316" actId="165"/>
          <ac:grpSpMkLst>
            <pc:docMk/>
            <pc:sldMk cId="653207693" sldId="2147479613"/>
            <ac:grpSpMk id="13" creationId="{33538176-0D09-6F48-DB95-99D227B23076}"/>
          </ac:grpSpMkLst>
        </pc:grpChg>
        <pc:grpChg chg="add mod">
          <ac:chgData name="Yohan Lasorsa" userId="b071d4ae-70b5-41a2-b77b-3fb60fe85d63" providerId="ADAL" clId="{A41E5C8E-D46C-8C47-B3B1-D4909A1A3D00}" dt="2024-07-24T10:10:20.749" v="327" actId="207"/>
          <ac:grpSpMkLst>
            <pc:docMk/>
            <pc:sldMk cId="653207693" sldId="2147479613"/>
            <ac:grpSpMk id="15" creationId="{959BD204-E1D8-1B49-B786-773DA8405EB6}"/>
          </ac:grpSpMkLst>
        </pc:grpChg>
        <pc:grpChg chg="add mod">
          <ac:chgData name="Yohan Lasorsa" userId="b071d4ae-70b5-41a2-b77b-3fb60fe85d63" providerId="ADAL" clId="{A41E5C8E-D46C-8C47-B3B1-D4909A1A3D00}" dt="2024-07-24T10:10:20.749" v="327" actId="207"/>
          <ac:grpSpMkLst>
            <pc:docMk/>
            <pc:sldMk cId="653207693" sldId="2147479613"/>
            <ac:grpSpMk id="16" creationId="{F2C549EB-BA58-5EB8-0A4F-ADABD06E43AE}"/>
          </ac:grpSpMkLst>
        </pc:grpChg>
        <pc:grpChg chg="add mod">
          <ac:chgData name="Yohan Lasorsa" userId="b071d4ae-70b5-41a2-b77b-3fb60fe85d63" providerId="ADAL" clId="{A41E5C8E-D46C-8C47-B3B1-D4909A1A3D00}" dt="2024-07-24T10:10:20.749" v="327" actId="207"/>
          <ac:grpSpMkLst>
            <pc:docMk/>
            <pc:sldMk cId="653207693" sldId="2147479613"/>
            <ac:grpSpMk id="19" creationId="{B9B2234B-C429-7776-ED8C-D38A76FE4F29}"/>
          </ac:grpSpMkLst>
        </pc:grpChg>
        <pc:grpChg chg="add">
          <ac:chgData name="Yohan Lasorsa" userId="b071d4ae-70b5-41a2-b77b-3fb60fe85d63" providerId="ADAL" clId="{A41E5C8E-D46C-8C47-B3B1-D4909A1A3D00}" dt="2024-07-24T10:11:43.908" v="338" actId="164"/>
          <ac:grpSpMkLst>
            <pc:docMk/>
            <pc:sldMk cId="653207693" sldId="2147479613"/>
            <ac:grpSpMk id="20" creationId="{B602A566-BA0B-DABD-E665-DC7BFAC88A28}"/>
          </ac:grpSpMkLst>
        </pc:grpChg>
        <pc:picChg chg="mod">
          <ac:chgData name="Yohan Lasorsa" userId="b071d4ae-70b5-41a2-b77b-3fb60fe85d63" providerId="ADAL" clId="{A41E5C8E-D46C-8C47-B3B1-D4909A1A3D00}" dt="2024-07-24T10:10:20.749" v="327" actId="207"/>
          <ac:picMkLst>
            <pc:docMk/>
            <pc:sldMk cId="653207693" sldId="2147479613"/>
            <ac:picMk id="1026" creationId="{5F121FB6-5104-E866-726C-8A52F2FE85D8}"/>
          </ac:picMkLst>
        </pc:picChg>
      </pc:sldChg>
      <pc:sldChg chg="addSp delSp modSp add del mod ord addAnim delAnim modAnim">
        <pc:chgData name="Yohan Lasorsa" userId="b071d4ae-70b5-41a2-b77b-3fb60fe85d63" providerId="ADAL" clId="{A41E5C8E-D46C-8C47-B3B1-D4909A1A3D00}" dt="2024-07-24T09:58:40.474" v="209" actId="2696"/>
        <pc:sldMkLst>
          <pc:docMk/>
          <pc:sldMk cId="4240668711" sldId="2147479614"/>
        </pc:sldMkLst>
        <pc:spChg chg="add mod">
          <ac:chgData name="Yohan Lasorsa" userId="b071d4ae-70b5-41a2-b77b-3fb60fe85d63" providerId="ADAL" clId="{A41E5C8E-D46C-8C47-B3B1-D4909A1A3D00}" dt="2024-07-24T09:44:04.256" v="123" actId="1036"/>
          <ac:spMkLst>
            <pc:docMk/>
            <pc:sldMk cId="4240668711" sldId="2147479614"/>
            <ac:spMk id="2" creationId="{FACC768F-2967-46C1-5F44-3FDC0EC976D7}"/>
          </ac:spMkLst>
        </pc:spChg>
        <pc:spChg chg="add del mod">
          <ac:chgData name="Yohan Lasorsa" userId="b071d4ae-70b5-41a2-b77b-3fb60fe85d63" providerId="ADAL" clId="{A41E5C8E-D46C-8C47-B3B1-D4909A1A3D00}" dt="2024-07-24T09:55:05.638" v="183" actId="478"/>
          <ac:spMkLst>
            <pc:docMk/>
            <pc:sldMk cId="4240668711" sldId="2147479614"/>
            <ac:spMk id="3" creationId="{B7B14F47-F543-4FFE-D4BA-09206E3D196D}"/>
          </ac:spMkLst>
        </pc:spChg>
        <pc:spChg chg="add mod">
          <ac:chgData name="Yohan Lasorsa" userId="b071d4ae-70b5-41a2-b77b-3fb60fe85d63" providerId="ADAL" clId="{A41E5C8E-D46C-8C47-B3B1-D4909A1A3D00}" dt="2024-07-24T09:44:04.256" v="123" actId="1036"/>
          <ac:spMkLst>
            <pc:docMk/>
            <pc:sldMk cId="4240668711" sldId="2147479614"/>
            <ac:spMk id="4" creationId="{8ECE6BF2-61B3-44FA-3DF6-00DBCF121234}"/>
          </ac:spMkLst>
        </pc:spChg>
        <pc:spChg chg="add mod">
          <ac:chgData name="Yohan Lasorsa" userId="b071d4ae-70b5-41a2-b77b-3fb60fe85d63" providerId="ADAL" clId="{A41E5C8E-D46C-8C47-B3B1-D4909A1A3D00}" dt="2024-07-24T09:43:31.014" v="98" actId="207"/>
          <ac:spMkLst>
            <pc:docMk/>
            <pc:sldMk cId="4240668711" sldId="2147479614"/>
            <ac:spMk id="5" creationId="{530C70AC-DF30-0F5B-C45C-56EC09DE6FCE}"/>
          </ac:spMkLst>
        </pc:spChg>
        <pc:spChg chg="add del mod">
          <ac:chgData name="Yohan Lasorsa" userId="b071d4ae-70b5-41a2-b77b-3fb60fe85d63" providerId="ADAL" clId="{A41E5C8E-D46C-8C47-B3B1-D4909A1A3D00}" dt="2024-07-24T09:57:06.899" v="192" actId="478"/>
          <ac:spMkLst>
            <pc:docMk/>
            <pc:sldMk cId="4240668711" sldId="2147479614"/>
            <ac:spMk id="6" creationId="{729F2BD6-2FA0-8218-B329-A0DF1907DF37}"/>
          </ac:spMkLst>
        </pc:spChg>
        <pc:spChg chg="add mod">
          <ac:chgData name="Yohan Lasorsa" userId="b071d4ae-70b5-41a2-b77b-3fb60fe85d63" providerId="ADAL" clId="{A41E5C8E-D46C-8C47-B3B1-D4909A1A3D00}" dt="2024-07-24T09:45:05.663" v="128" actId="1076"/>
          <ac:spMkLst>
            <pc:docMk/>
            <pc:sldMk cId="4240668711" sldId="2147479614"/>
            <ac:spMk id="7" creationId="{07C9327A-737E-CDA7-0589-41AFD66F2BD5}"/>
          </ac:spMkLst>
        </pc:spChg>
        <pc:spChg chg="mod">
          <ac:chgData name="Yohan Lasorsa" userId="b071d4ae-70b5-41a2-b77b-3fb60fe85d63" providerId="ADAL" clId="{A41E5C8E-D46C-8C47-B3B1-D4909A1A3D00}" dt="2024-07-24T09:42:33.359" v="89" actId="120"/>
          <ac:spMkLst>
            <pc:docMk/>
            <pc:sldMk cId="4240668711" sldId="2147479614"/>
            <ac:spMk id="17" creationId="{8ECD1B05-3B53-4395-EAA8-3F52CE42C8D8}"/>
          </ac:spMkLst>
        </pc:spChg>
        <pc:picChg chg="mod">
          <ac:chgData name="Yohan Lasorsa" userId="b071d4ae-70b5-41a2-b77b-3fb60fe85d63" providerId="ADAL" clId="{A41E5C8E-D46C-8C47-B3B1-D4909A1A3D00}" dt="2024-07-24T09:44:04.256" v="123" actId="1036"/>
          <ac:picMkLst>
            <pc:docMk/>
            <pc:sldMk cId="4240668711" sldId="2147479614"/>
            <ac:picMk id="2050" creationId="{4061F0E0-0837-9532-3625-34E8A166B775}"/>
          </ac:picMkLst>
        </pc:picChg>
      </pc:sldChg>
      <pc:sldChg chg="addSp modSp add del mod modTransition modAnim modNotesTx">
        <pc:chgData name="Yohan Lasorsa" userId="b071d4ae-70b5-41a2-b77b-3fb60fe85d63" providerId="ADAL" clId="{A41E5C8E-D46C-8C47-B3B1-D4909A1A3D00}" dt="2024-07-31T12:15:30.452" v="5368" actId="20577"/>
        <pc:sldMkLst>
          <pc:docMk/>
          <pc:sldMk cId="3108316670" sldId="2147479615"/>
        </pc:sldMkLst>
        <pc:spChg chg="mod">
          <ac:chgData name="Yohan Lasorsa" userId="b071d4ae-70b5-41a2-b77b-3fb60fe85d63" providerId="ADAL" clId="{A41E5C8E-D46C-8C47-B3B1-D4909A1A3D00}" dt="2024-07-24T09:56:24.654" v="188" actId="1076"/>
          <ac:spMkLst>
            <pc:docMk/>
            <pc:sldMk cId="3108316670" sldId="2147479615"/>
            <ac:spMk id="2" creationId="{937D0BE8-813E-98B8-47DF-31DB3508FEC4}"/>
          </ac:spMkLst>
        </pc:spChg>
        <pc:spChg chg="mod">
          <ac:chgData name="Yohan Lasorsa" userId="b071d4ae-70b5-41a2-b77b-3fb60fe85d63" providerId="ADAL" clId="{A41E5C8E-D46C-8C47-B3B1-D4909A1A3D00}" dt="2024-07-24T09:56:24.654" v="188" actId="1076"/>
          <ac:spMkLst>
            <pc:docMk/>
            <pc:sldMk cId="3108316670" sldId="2147479615"/>
            <ac:spMk id="3" creationId="{91759107-8A59-2498-EA7E-F371C7557A1D}"/>
          </ac:spMkLst>
        </pc:spChg>
        <pc:spChg chg="mod">
          <ac:chgData name="Yohan Lasorsa" userId="b071d4ae-70b5-41a2-b77b-3fb60fe85d63" providerId="ADAL" clId="{A41E5C8E-D46C-8C47-B3B1-D4909A1A3D00}" dt="2024-07-24T09:56:24.654" v="188" actId="1076"/>
          <ac:spMkLst>
            <pc:docMk/>
            <pc:sldMk cId="3108316670" sldId="2147479615"/>
            <ac:spMk id="5" creationId="{6D259663-3E3A-2C65-907B-71349AB18D4E}"/>
          </ac:spMkLst>
        </pc:spChg>
        <pc:spChg chg="mod">
          <ac:chgData name="Yohan Lasorsa" userId="b071d4ae-70b5-41a2-b77b-3fb60fe85d63" providerId="ADAL" clId="{A41E5C8E-D46C-8C47-B3B1-D4909A1A3D00}" dt="2024-07-24T09:56:24.654" v="188" actId="1076"/>
          <ac:spMkLst>
            <pc:docMk/>
            <pc:sldMk cId="3108316670" sldId="2147479615"/>
            <ac:spMk id="6" creationId="{A13F5D91-99E5-F685-B0E4-5BCF2B493371}"/>
          </ac:spMkLst>
        </pc:spChg>
        <pc:spChg chg="mod">
          <ac:chgData name="Yohan Lasorsa" userId="b071d4ae-70b5-41a2-b77b-3fb60fe85d63" providerId="ADAL" clId="{A41E5C8E-D46C-8C47-B3B1-D4909A1A3D00}" dt="2024-07-24T09:56:24.654" v="188" actId="1076"/>
          <ac:spMkLst>
            <pc:docMk/>
            <pc:sldMk cId="3108316670" sldId="2147479615"/>
            <ac:spMk id="7" creationId="{28707C89-00BE-F631-F1BD-91D6F2E7B644}"/>
          </ac:spMkLst>
        </pc:spChg>
        <pc:spChg chg="mod">
          <ac:chgData name="Yohan Lasorsa" userId="b071d4ae-70b5-41a2-b77b-3fb60fe85d63" providerId="ADAL" clId="{A41E5C8E-D46C-8C47-B3B1-D4909A1A3D00}" dt="2024-07-24T09:56:24.654" v="188" actId="1076"/>
          <ac:spMkLst>
            <pc:docMk/>
            <pc:sldMk cId="3108316670" sldId="2147479615"/>
            <ac:spMk id="8" creationId="{8CD5A91F-8B28-D830-30E2-06955B24F1EE}"/>
          </ac:spMkLst>
        </pc:spChg>
        <pc:spChg chg="add mod">
          <ac:chgData name="Yohan Lasorsa" userId="b071d4ae-70b5-41a2-b77b-3fb60fe85d63" providerId="ADAL" clId="{A41E5C8E-D46C-8C47-B3B1-D4909A1A3D00}" dt="2024-07-24T09:52:41.316" v="181"/>
          <ac:spMkLst>
            <pc:docMk/>
            <pc:sldMk cId="3108316670" sldId="2147479615"/>
            <ac:spMk id="9" creationId="{DD571561-C706-FF62-0E79-3D89582C06B6}"/>
          </ac:spMkLst>
        </pc:spChg>
        <pc:spChg chg="add mod">
          <ac:chgData name="Yohan Lasorsa" userId="b071d4ae-70b5-41a2-b77b-3fb60fe85d63" providerId="ADAL" clId="{A41E5C8E-D46C-8C47-B3B1-D4909A1A3D00}" dt="2024-07-24T09:55:31.575" v="185"/>
          <ac:spMkLst>
            <pc:docMk/>
            <pc:sldMk cId="3108316670" sldId="2147479615"/>
            <ac:spMk id="10" creationId="{0541D869-C825-5AA0-5C59-BB06883A8B2B}"/>
          </ac:spMkLst>
        </pc:spChg>
        <pc:spChg chg="add mod">
          <ac:chgData name="Yohan Lasorsa" userId="b071d4ae-70b5-41a2-b77b-3fb60fe85d63" providerId="ADAL" clId="{A41E5C8E-D46C-8C47-B3B1-D4909A1A3D00}" dt="2024-07-24T09:57:15.535" v="193"/>
          <ac:spMkLst>
            <pc:docMk/>
            <pc:sldMk cId="3108316670" sldId="2147479615"/>
            <ac:spMk id="11" creationId="{CD345551-EF4A-5B16-9846-838F765C7FC4}"/>
          </ac:spMkLst>
        </pc:spChg>
        <pc:spChg chg="add mod">
          <ac:chgData name="Yohan Lasorsa" userId="b071d4ae-70b5-41a2-b77b-3fb60fe85d63" providerId="ADAL" clId="{A41E5C8E-D46C-8C47-B3B1-D4909A1A3D00}" dt="2024-07-24T09:57:20.311" v="194"/>
          <ac:spMkLst>
            <pc:docMk/>
            <pc:sldMk cId="3108316670" sldId="2147479615"/>
            <ac:spMk id="12" creationId="{F722D170-BE57-451A-E1AA-F345EACF73D9}"/>
          </ac:spMkLst>
        </pc:spChg>
        <pc:spChg chg="mod">
          <ac:chgData name="Yohan Lasorsa" userId="b071d4ae-70b5-41a2-b77b-3fb60fe85d63" providerId="ADAL" clId="{A41E5C8E-D46C-8C47-B3B1-D4909A1A3D00}" dt="2024-07-24T09:57:36.910" v="196"/>
          <ac:spMkLst>
            <pc:docMk/>
            <pc:sldMk cId="3108316670" sldId="2147479615"/>
            <ac:spMk id="14" creationId="{624886E1-BE90-9852-EC65-B14A3340CA80}"/>
          </ac:spMkLst>
        </pc:spChg>
        <pc:spChg chg="mod">
          <ac:chgData name="Yohan Lasorsa" userId="b071d4ae-70b5-41a2-b77b-3fb60fe85d63" providerId="ADAL" clId="{A41E5C8E-D46C-8C47-B3B1-D4909A1A3D00}" dt="2024-07-24T09:57:36.910" v="196"/>
          <ac:spMkLst>
            <pc:docMk/>
            <pc:sldMk cId="3108316670" sldId="2147479615"/>
            <ac:spMk id="15" creationId="{B77A409C-8A2B-F8BE-162E-B5C2F3B851B6}"/>
          </ac:spMkLst>
        </pc:spChg>
        <pc:spChg chg="add mod">
          <ac:chgData name="Yohan Lasorsa" userId="b071d4ae-70b5-41a2-b77b-3fb60fe85d63" providerId="ADAL" clId="{A41E5C8E-D46C-8C47-B3B1-D4909A1A3D00}" dt="2024-07-24T09:57:51.708" v="203" actId="171"/>
          <ac:spMkLst>
            <pc:docMk/>
            <pc:sldMk cId="3108316670" sldId="2147479615"/>
            <ac:spMk id="16" creationId="{6A76E3DD-1AD7-8BEA-9680-5326C2D9CCF2}"/>
          </ac:spMkLst>
        </pc:spChg>
        <pc:grpChg chg="mod">
          <ac:chgData name="Yohan Lasorsa" userId="b071d4ae-70b5-41a2-b77b-3fb60fe85d63" providerId="ADAL" clId="{A41E5C8E-D46C-8C47-B3B1-D4909A1A3D00}" dt="2024-07-24T09:56:24.654" v="188" actId="1076"/>
          <ac:grpSpMkLst>
            <pc:docMk/>
            <pc:sldMk cId="3108316670" sldId="2147479615"/>
            <ac:grpSpMk id="4" creationId="{F873897A-B026-875B-F2CD-3CE5CA897203}"/>
          </ac:grpSpMkLst>
        </pc:grpChg>
        <pc:grpChg chg="add mod">
          <ac:chgData name="Yohan Lasorsa" userId="b071d4ae-70b5-41a2-b77b-3fb60fe85d63" providerId="ADAL" clId="{A41E5C8E-D46C-8C47-B3B1-D4909A1A3D00}" dt="2024-07-24T09:57:41.399" v="198" actId="1076"/>
          <ac:grpSpMkLst>
            <pc:docMk/>
            <pc:sldMk cId="3108316670" sldId="2147479615"/>
            <ac:grpSpMk id="13" creationId="{53B36649-9113-C335-3365-98900098A9BD}"/>
          </ac:grpSpMkLst>
        </pc:grpChg>
        <pc:picChg chg="mod">
          <ac:chgData name="Yohan Lasorsa" userId="b071d4ae-70b5-41a2-b77b-3fb60fe85d63" providerId="ADAL" clId="{A41E5C8E-D46C-8C47-B3B1-D4909A1A3D00}" dt="2024-07-24T09:56:24.654" v="188" actId="1076"/>
          <ac:picMkLst>
            <pc:docMk/>
            <pc:sldMk cId="3108316670" sldId="2147479615"/>
            <ac:picMk id="2050" creationId="{17ADFD34-7BEA-D5E8-5237-08C5E13E8C16}"/>
          </ac:picMkLst>
        </pc:picChg>
      </pc:sldChg>
      <pc:sldChg chg="addSp delSp modSp add mod modTransition delAnim modAnim modNotesTx">
        <pc:chgData name="Yohan Lasorsa" userId="b071d4ae-70b5-41a2-b77b-3fb60fe85d63" providerId="ADAL" clId="{A41E5C8E-D46C-8C47-B3B1-D4909A1A3D00}" dt="2024-07-31T12:26:00.203" v="5900" actId="6549"/>
        <pc:sldMkLst>
          <pc:docMk/>
          <pc:sldMk cId="152591077" sldId="2147479616"/>
        </pc:sldMkLst>
        <pc:spChg chg="del">
          <ac:chgData name="Yohan Lasorsa" userId="b071d4ae-70b5-41a2-b77b-3fb60fe85d63" providerId="ADAL" clId="{A41E5C8E-D46C-8C47-B3B1-D4909A1A3D00}" dt="2024-07-24T10:12:43.386" v="346" actId="478"/>
          <ac:spMkLst>
            <pc:docMk/>
            <pc:sldMk cId="152591077" sldId="2147479616"/>
            <ac:spMk id="2" creationId="{2CEC60EF-16CC-86C1-DE87-5511B7C14F32}"/>
          </ac:spMkLst>
        </pc:spChg>
        <pc:spChg chg="add del mod">
          <ac:chgData name="Yohan Lasorsa" userId="b071d4ae-70b5-41a2-b77b-3fb60fe85d63" providerId="ADAL" clId="{A41E5C8E-D46C-8C47-B3B1-D4909A1A3D00}" dt="2024-07-24T10:12:45.241" v="347" actId="478"/>
          <ac:spMkLst>
            <pc:docMk/>
            <pc:sldMk cId="152591077" sldId="2147479616"/>
            <ac:spMk id="13" creationId="{09DF8B22-CDFB-04DA-CD9F-EDEA44C20263}"/>
          </ac:spMkLst>
        </pc:spChg>
        <pc:spChg chg="del">
          <ac:chgData name="Yohan Lasorsa" userId="b071d4ae-70b5-41a2-b77b-3fb60fe85d63" providerId="ADAL" clId="{A41E5C8E-D46C-8C47-B3B1-D4909A1A3D00}" dt="2024-07-24T10:12:39.744" v="345" actId="478"/>
          <ac:spMkLst>
            <pc:docMk/>
            <pc:sldMk cId="152591077" sldId="2147479616"/>
            <ac:spMk id="14" creationId="{CD65A05C-DA9B-F28A-793D-BC9323733389}"/>
          </ac:spMkLst>
        </pc:spChg>
        <pc:grpChg chg="mod">
          <ac:chgData name="Yohan Lasorsa" userId="b071d4ae-70b5-41a2-b77b-3fb60fe85d63" providerId="ADAL" clId="{A41E5C8E-D46C-8C47-B3B1-D4909A1A3D00}" dt="2024-07-24T10:13:02.944" v="350" actId="1035"/>
          <ac:grpSpMkLst>
            <pc:docMk/>
            <pc:sldMk cId="152591077" sldId="2147479616"/>
            <ac:grpSpMk id="10" creationId="{0B9B9D15-B1C3-5E11-9716-DB6D38C2D2D3}"/>
          </ac:grpSpMkLst>
        </pc:grpChg>
        <pc:grpChg chg="mod">
          <ac:chgData name="Yohan Lasorsa" userId="b071d4ae-70b5-41a2-b77b-3fb60fe85d63" providerId="ADAL" clId="{A41E5C8E-D46C-8C47-B3B1-D4909A1A3D00}" dt="2024-07-24T10:13:02.944" v="350" actId="1035"/>
          <ac:grpSpMkLst>
            <pc:docMk/>
            <pc:sldMk cId="152591077" sldId="2147479616"/>
            <ac:grpSpMk id="16" creationId="{CA409F54-9B8A-A640-7973-171E04AE7C41}"/>
          </ac:grpSpMkLst>
        </pc:grpChg>
        <pc:grpChg chg="del">
          <ac:chgData name="Yohan Lasorsa" userId="b071d4ae-70b5-41a2-b77b-3fb60fe85d63" providerId="ADAL" clId="{A41E5C8E-D46C-8C47-B3B1-D4909A1A3D00}" dt="2024-07-24T10:12:39.744" v="345" actId="478"/>
          <ac:grpSpMkLst>
            <pc:docMk/>
            <pc:sldMk cId="152591077" sldId="2147479616"/>
            <ac:grpSpMk id="19" creationId="{763C2A57-3D18-0200-30E2-F819B2A958ED}"/>
          </ac:grpSpMkLst>
        </pc:grpChg>
        <pc:grpChg chg="del">
          <ac:chgData name="Yohan Lasorsa" userId="b071d4ae-70b5-41a2-b77b-3fb60fe85d63" providerId="ADAL" clId="{A41E5C8E-D46C-8C47-B3B1-D4909A1A3D00}" dt="2024-07-24T10:12:39.744" v="345" actId="478"/>
          <ac:grpSpMkLst>
            <pc:docMk/>
            <pc:sldMk cId="152591077" sldId="2147479616"/>
            <ac:grpSpMk id="20" creationId="{29470631-B441-DE57-10A7-EACDAB95E615}"/>
          </ac:grpSpMkLst>
        </pc:grpChg>
        <pc:picChg chg="mod">
          <ac:chgData name="Yohan Lasorsa" userId="b071d4ae-70b5-41a2-b77b-3fb60fe85d63" providerId="ADAL" clId="{A41E5C8E-D46C-8C47-B3B1-D4909A1A3D00}" dt="2024-07-24T10:13:02.944" v="350" actId="1035"/>
          <ac:picMkLst>
            <pc:docMk/>
            <pc:sldMk cId="152591077" sldId="2147479616"/>
            <ac:picMk id="1026" creationId="{E2A5A103-99DA-EBFF-C761-E822F1D8272B}"/>
          </ac:picMkLst>
        </pc:picChg>
      </pc:sldChg>
      <pc:sldChg chg="add del">
        <pc:chgData name="Yohan Lasorsa" userId="b071d4ae-70b5-41a2-b77b-3fb60fe85d63" providerId="ADAL" clId="{A41E5C8E-D46C-8C47-B3B1-D4909A1A3D00}" dt="2024-07-24T10:44:26.524" v="751" actId="2696"/>
        <pc:sldMkLst>
          <pc:docMk/>
          <pc:sldMk cId="4246949844" sldId="2147479617"/>
        </pc:sldMkLst>
      </pc:sldChg>
      <pc:sldChg chg="add ord modAnim modNotesTx">
        <pc:chgData name="Yohan Lasorsa" userId="b071d4ae-70b5-41a2-b77b-3fb60fe85d63" providerId="ADAL" clId="{A41E5C8E-D46C-8C47-B3B1-D4909A1A3D00}" dt="2024-07-30T15:22:08.786" v="4108" actId="20577"/>
        <pc:sldMkLst>
          <pc:docMk/>
          <pc:sldMk cId="1844378806" sldId="2147479618"/>
        </pc:sldMkLst>
      </pc:sldChg>
      <pc:sldChg chg="addSp delSp modSp add mod delAnim modAnim modNotesTx">
        <pc:chgData name="Yohan Lasorsa" userId="b071d4ae-70b5-41a2-b77b-3fb60fe85d63" providerId="ADAL" clId="{A41E5C8E-D46C-8C47-B3B1-D4909A1A3D00}" dt="2024-07-30T15:24:33.411" v="4380" actId="20577"/>
        <pc:sldMkLst>
          <pc:docMk/>
          <pc:sldMk cId="872815564" sldId="2147479619"/>
        </pc:sldMkLst>
        <pc:spChg chg="mod">
          <ac:chgData name="Yohan Lasorsa" userId="b071d4ae-70b5-41a2-b77b-3fb60fe85d63" providerId="ADAL" clId="{A41E5C8E-D46C-8C47-B3B1-D4909A1A3D00}" dt="2024-07-24T10:41:02.034" v="707" actId="14100"/>
          <ac:spMkLst>
            <pc:docMk/>
            <pc:sldMk cId="872815564" sldId="2147479619"/>
            <ac:spMk id="3" creationId="{AFC3D2C2-31A2-0288-B505-5302AAE82AAF}"/>
          </ac:spMkLst>
        </pc:spChg>
        <pc:spChg chg="mod">
          <ac:chgData name="Yohan Lasorsa" userId="b071d4ae-70b5-41a2-b77b-3fb60fe85d63" providerId="ADAL" clId="{A41E5C8E-D46C-8C47-B3B1-D4909A1A3D00}" dt="2024-07-24T10:41:02.034" v="707" actId="14100"/>
          <ac:spMkLst>
            <pc:docMk/>
            <pc:sldMk cId="872815564" sldId="2147479619"/>
            <ac:spMk id="4" creationId="{D28D4A70-3B91-7CE6-5544-947FA806BE2C}"/>
          </ac:spMkLst>
        </pc:spChg>
        <pc:spChg chg="mod">
          <ac:chgData name="Yohan Lasorsa" userId="b071d4ae-70b5-41a2-b77b-3fb60fe85d63" providerId="ADAL" clId="{A41E5C8E-D46C-8C47-B3B1-D4909A1A3D00}" dt="2024-07-24T10:43:04.577" v="745" actId="1037"/>
          <ac:spMkLst>
            <pc:docMk/>
            <pc:sldMk cId="872815564" sldId="2147479619"/>
            <ac:spMk id="6" creationId="{526DF377-C5BC-FF56-5998-CE17C819A775}"/>
          </ac:spMkLst>
        </pc:spChg>
        <pc:spChg chg="mod">
          <ac:chgData name="Yohan Lasorsa" userId="b071d4ae-70b5-41a2-b77b-3fb60fe85d63" providerId="ADAL" clId="{A41E5C8E-D46C-8C47-B3B1-D4909A1A3D00}" dt="2024-07-24T10:43:01.454" v="742" actId="1037"/>
          <ac:spMkLst>
            <pc:docMk/>
            <pc:sldMk cId="872815564" sldId="2147479619"/>
            <ac:spMk id="7" creationId="{F1AA442C-F658-C36D-F6B4-478DE576DCC3}"/>
          </ac:spMkLst>
        </pc:spChg>
        <pc:spChg chg="del">
          <ac:chgData name="Yohan Lasorsa" userId="b071d4ae-70b5-41a2-b77b-3fb60fe85d63" providerId="ADAL" clId="{A41E5C8E-D46C-8C47-B3B1-D4909A1A3D00}" dt="2024-07-24T10:33:33.249" v="672" actId="478"/>
          <ac:spMkLst>
            <pc:docMk/>
            <pc:sldMk cId="872815564" sldId="2147479619"/>
            <ac:spMk id="16" creationId="{B48E28CF-DC18-5E6D-513F-E3F315CED406}"/>
          </ac:spMkLst>
        </pc:spChg>
        <pc:spChg chg="del">
          <ac:chgData name="Yohan Lasorsa" userId="b071d4ae-70b5-41a2-b77b-3fb60fe85d63" providerId="ADAL" clId="{A41E5C8E-D46C-8C47-B3B1-D4909A1A3D00}" dt="2024-07-24T10:33:33.249" v="672" actId="478"/>
          <ac:spMkLst>
            <pc:docMk/>
            <pc:sldMk cId="872815564" sldId="2147479619"/>
            <ac:spMk id="18" creationId="{E4527B45-8A8A-F1B4-E0C1-221B88E2C7E3}"/>
          </ac:spMkLst>
        </pc:spChg>
        <pc:spChg chg="add mod">
          <ac:chgData name="Yohan Lasorsa" userId="b071d4ae-70b5-41a2-b77b-3fb60fe85d63" providerId="ADAL" clId="{A41E5C8E-D46C-8C47-B3B1-D4909A1A3D00}" dt="2024-07-24T10:41:02.034" v="707" actId="14100"/>
          <ac:spMkLst>
            <pc:docMk/>
            <pc:sldMk cId="872815564" sldId="2147479619"/>
            <ac:spMk id="19" creationId="{354D0B91-DFF1-7EAD-29B9-A85A6E671A5B}"/>
          </ac:spMkLst>
        </pc:spChg>
        <pc:spChg chg="mod">
          <ac:chgData name="Yohan Lasorsa" userId="b071d4ae-70b5-41a2-b77b-3fb60fe85d63" providerId="ADAL" clId="{A41E5C8E-D46C-8C47-B3B1-D4909A1A3D00}" dt="2024-07-24T10:42:07.398" v="710" actId="207"/>
          <ac:spMkLst>
            <pc:docMk/>
            <pc:sldMk cId="872815564" sldId="2147479619"/>
            <ac:spMk id="34" creationId="{CEA64AD4-4601-21E1-6AF5-83D0C58F2946}"/>
          </ac:spMkLst>
        </pc:spChg>
        <pc:grpChg chg="add del mod">
          <ac:chgData name="Yohan Lasorsa" userId="b071d4ae-70b5-41a2-b77b-3fb60fe85d63" providerId="ADAL" clId="{A41E5C8E-D46C-8C47-B3B1-D4909A1A3D00}" dt="2024-07-24T10:46:07.052" v="776" actId="1035"/>
          <ac:grpSpMkLst>
            <pc:docMk/>
            <pc:sldMk cId="872815564" sldId="2147479619"/>
            <ac:grpSpMk id="5" creationId="{42AC14FD-BB48-BAE4-DA8C-E899EB20D04B}"/>
          </ac:grpSpMkLst>
        </pc:grpChg>
        <pc:grpChg chg="del">
          <ac:chgData name="Yohan Lasorsa" userId="b071d4ae-70b5-41a2-b77b-3fb60fe85d63" providerId="ADAL" clId="{A41E5C8E-D46C-8C47-B3B1-D4909A1A3D00}" dt="2024-07-24T10:33:33.249" v="672" actId="478"/>
          <ac:grpSpMkLst>
            <pc:docMk/>
            <pc:sldMk cId="872815564" sldId="2147479619"/>
            <ac:grpSpMk id="10" creationId="{8C0991D7-2FC7-747C-A428-5841D3F56BA1}"/>
          </ac:grpSpMkLst>
        </pc:grpChg>
        <pc:grpChg chg="del">
          <ac:chgData name="Yohan Lasorsa" userId="b071d4ae-70b5-41a2-b77b-3fb60fe85d63" providerId="ADAL" clId="{A41E5C8E-D46C-8C47-B3B1-D4909A1A3D00}" dt="2024-07-24T10:33:33.249" v="672" actId="478"/>
          <ac:grpSpMkLst>
            <pc:docMk/>
            <pc:sldMk cId="872815564" sldId="2147479619"/>
            <ac:grpSpMk id="15" creationId="{04688C62-FBE0-4D11-6D5D-C57378DB29C5}"/>
          </ac:grpSpMkLst>
        </pc:grpChg>
        <pc:picChg chg="mod">
          <ac:chgData name="Yohan Lasorsa" userId="b071d4ae-70b5-41a2-b77b-3fb60fe85d63" providerId="ADAL" clId="{A41E5C8E-D46C-8C47-B3B1-D4909A1A3D00}" dt="2024-07-24T10:41:02.034" v="707" actId="14100"/>
          <ac:picMkLst>
            <pc:docMk/>
            <pc:sldMk cId="872815564" sldId="2147479619"/>
            <ac:picMk id="2" creationId="{1256B096-81B6-DB05-CB2F-8296574BBC0B}"/>
          </ac:picMkLst>
        </pc:picChg>
      </pc:sldChg>
      <pc:sldChg chg="addSp delSp modSp add mod delAnim modAnim modNotesTx">
        <pc:chgData name="Yohan Lasorsa" userId="b071d4ae-70b5-41a2-b77b-3fb60fe85d63" providerId="ADAL" clId="{A41E5C8E-D46C-8C47-B3B1-D4909A1A3D00}" dt="2024-07-30T15:28:14.831" v="4732" actId="20577"/>
        <pc:sldMkLst>
          <pc:docMk/>
          <pc:sldMk cId="3967079292" sldId="2147479620"/>
        </pc:sldMkLst>
        <pc:spChg chg="mod">
          <ac:chgData name="Yohan Lasorsa" userId="b071d4ae-70b5-41a2-b77b-3fb60fe85d63" providerId="ADAL" clId="{A41E5C8E-D46C-8C47-B3B1-D4909A1A3D00}" dt="2024-07-24T12:12:58.916" v="877" actId="207"/>
          <ac:spMkLst>
            <pc:docMk/>
            <pc:sldMk cId="3967079292" sldId="2147479620"/>
            <ac:spMk id="3" creationId="{7C01E769-DC6E-F549-B82F-4702A329EBA4}"/>
          </ac:spMkLst>
        </pc:spChg>
        <pc:spChg chg="mod">
          <ac:chgData name="Yohan Lasorsa" userId="b071d4ae-70b5-41a2-b77b-3fb60fe85d63" providerId="ADAL" clId="{A41E5C8E-D46C-8C47-B3B1-D4909A1A3D00}" dt="2024-07-24T12:12:58.916" v="877" actId="207"/>
          <ac:spMkLst>
            <pc:docMk/>
            <pc:sldMk cId="3967079292" sldId="2147479620"/>
            <ac:spMk id="4" creationId="{DF43F790-7D67-60EF-9227-DEFF0EB2DCB1}"/>
          </ac:spMkLst>
        </pc:spChg>
        <pc:spChg chg="del">
          <ac:chgData name="Yohan Lasorsa" userId="b071d4ae-70b5-41a2-b77b-3fb60fe85d63" providerId="ADAL" clId="{A41E5C8E-D46C-8C47-B3B1-D4909A1A3D00}" dt="2024-07-24T10:45:01.096" v="758" actId="478"/>
          <ac:spMkLst>
            <pc:docMk/>
            <pc:sldMk cId="3967079292" sldId="2147479620"/>
            <ac:spMk id="6" creationId="{A8ED189D-EC86-536D-F878-FCD91C7FB894}"/>
          </ac:spMkLst>
        </pc:spChg>
        <pc:spChg chg="del">
          <ac:chgData name="Yohan Lasorsa" userId="b071d4ae-70b5-41a2-b77b-3fb60fe85d63" providerId="ADAL" clId="{A41E5C8E-D46C-8C47-B3B1-D4909A1A3D00}" dt="2024-07-24T10:44:58.984" v="757" actId="478"/>
          <ac:spMkLst>
            <pc:docMk/>
            <pc:sldMk cId="3967079292" sldId="2147479620"/>
            <ac:spMk id="7" creationId="{CC7F5BD4-75AD-4A7E-E837-97B8C92DBBE3}"/>
          </ac:spMkLst>
        </pc:spChg>
        <pc:spChg chg="add mod">
          <ac:chgData name="Yohan Lasorsa" userId="b071d4ae-70b5-41a2-b77b-3fb60fe85d63" providerId="ADAL" clId="{A41E5C8E-D46C-8C47-B3B1-D4909A1A3D00}" dt="2024-07-24T10:45:18.366" v="762" actId="14100"/>
          <ac:spMkLst>
            <pc:docMk/>
            <pc:sldMk cId="3967079292" sldId="2147479620"/>
            <ac:spMk id="8" creationId="{ADCB0971-B307-269B-3EF2-3557294931DA}"/>
          </ac:spMkLst>
        </pc:spChg>
        <pc:spChg chg="add mod">
          <ac:chgData name="Yohan Lasorsa" userId="b071d4ae-70b5-41a2-b77b-3fb60fe85d63" providerId="ADAL" clId="{A41E5C8E-D46C-8C47-B3B1-D4909A1A3D00}" dt="2024-07-24T10:45:48.095" v="767" actId="14100"/>
          <ac:spMkLst>
            <pc:docMk/>
            <pc:sldMk cId="3967079292" sldId="2147479620"/>
            <ac:spMk id="9" creationId="{FCB90159-C492-611A-02EA-505BA7BB1FA2}"/>
          </ac:spMkLst>
        </pc:spChg>
        <pc:spChg chg="add mod">
          <ac:chgData name="Yohan Lasorsa" userId="b071d4ae-70b5-41a2-b77b-3fb60fe85d63" providerId="ADAL" clId="{A41E5C8E-D46C-8C47-B3B1-D4909A1A3D00}" dt="2024-07-24T10:45:55.362" v="770" actId="14100"/>
          <ac:spMkLst>
            <pc:docMk/>
            <pc:sldMk cId="3967079292" sldId="2147479620"/>
            <ac:spMk id="10" creationId="{7CA424E9-CBE9-976A-3A13-7C89D90E9C96}"/>
          </ac:spMkLst>
        </pc:spChg>
        <pc:spChg chg="mod">
          <ac:chgData name="Yohan Lasorsa" userId="b071d4ae-70b5-41a2-b77b-3fb60fe85d63" providerId="ADAL" clId="{A41E5C8E-D46C-8C47-B3B1-D4909A1A3D00}" dt="2024-07-24T10:45:35.756" v="763" actId="14100"/>
          <ac:spMkLst>
            <pc:docMk/>
            <pc:sldMk cId="3967079292" sldId="2147479620"/>
            <ac:spMk id="19" creationId="{3A1A7261-40A8-E920-889C-6EF41EA667FB}"/>
          </ac:spMkLst>
        </pc:spChg>
        <pc:spChg chg="mod">
          <ac:chgData name="Yohan Lasorsa" userId="b071d4ae-70b5-41a2-b77b-3fb60fe85d63" providerId="ADAL" clId="{A41E5C8E-D46C-8C47-B3B1-D4909A1A3D00}" dt="2024-07-24T10:44:54.960" v="756" actId="207"/>
          <ac:spMkLst>
            <pc:docMk/>
            <pc:sldMk cId="3967079292" sldId="2147479620"/>
            <ac:spMk id="34" creationId="{411EA19B-CAFC-E6C6-A0A7-AA15E23DD2F0}"/>
          </ac:spMkLst>
        </pc:spChg>
        <pc:grpChg chg="mod">
          <ac:chgData name="Yohan Lasorsa" userId="b071d4ae-70b5-41a2-b77b-3fb60fe85d63" providerId="ADAL" clId="{A41E5C8E-D46C-8C47-B3B1-D4909A1A3D00}" dt="2024-07-24T12:12:58.916" v="877" actId="207"/>
          <ac:grpSpMkLst>
            <pc:docMk/>
            <pc:sldMk cId="3967079292" sldId="2147479620"/>
            <ac:grpSpMk id="5" creationId="{C61EA140-83E4-76E9-C816-E4244AB4FC58}"/>
          </ac:grpSpMkLst>
        </pc:grpChg>
        <pc:picChg chg="add mod">
          <ac:chgData name="Yohan Lasorsa" userId="b071d4ae-70b5-41a2-b77b-3fb60fe85d63" providerId="ADAL" clId="{A41E5C8E-D46C-8C47-B3B1-D4909A1A3D00}" dt="2024-07-24T12:03:48.768" v="819" actId="1038"/>
          <ac:picMkLst>
            <pc:docMk/>
            <pc:sldMk cId="3967079292" sldId="2147479620"/>
            <ac:picMk id="11" creationId="{D63C3747-E656-04A6-C819-4FF82E8C5F22}"/>
          </ac:picMkLst>
        </pc:picChg>
        <pc:picChg chg="add mod">
          <ac:chgData name="Yohan Lasorsa" userId="b071d4ae-70b5-41a2-b77b-3fb60fe85d63" providerId="ADAL" clId="{A41E5C8E-D46C-8C47-B3B1-D4909A1A3D00}" dt="2024-07-24T12:14:27.169" v="894"/>
          <ac:picMkLst>
            <pc:docMk/>
            <pc:sldMk cId="3967079292" sldId="2147479620"/>
            <ac:picMk id="12" creationId="{2961C1A7-EFEE-A0E4-9CED-9B29852FCC2C}"/>
          </ac:picMkLst>
        </pc:picChg>
      </pc:sldChg>
      <pc:sldChg chg="addSp delSp modSp add del mod modClrScheme chgLayout modNotesTx">
        <pc:chgData name="Yohan Lasorsa" userId="b071d4ae-70b5-41a2-b77b-3fb60fe85d63" providerId="ADAL" clId="{A41E5C8E-D46C-8C47-B3B1-D4909A1A3D00}" dt="2024-07-24T12:28:19.142" v="1082" actId="2696"/>
        <pc:sldMkLst>
          <pc:docMk/>
          <pc:sldMk cId="3031059438" sldId="2147479621"/>
        </pc:sldMkLst>
        <pc:spChg chg="del">
          <ac:chgData name="Yohan Lasorsa" userId="b071d4ae-70b5-41a2-b77b-3fb60fe85d63" providerId="ADAL" clId="{A41E5C8E-D46C-8C47-B3B1-D4909A1A3D00}" dt="2024-07-24T12:23:34.250" v="970" actId="478"/>
          <ac:spMkLst>
            <pc:docMk/>
            <pc:sldMk cId="3031059438" sldId="2147479621"/>
            <ac:spMk id="2" creationId="{CA3B2A47-344A-DC80-04C6-45D37B4626E1}"/>
          </ac:spMkLst>
        </pc:spChg>
        <pc:spChg chg="del">
          <ac:chgData name="Yohan Lasorsa" userId="b071d4ae-70b5-41a2-b77b-3fb60fe85d63" providerId="ADAL" clId="{A41E5C8E-D46C-8C47-B3B1-D4909A1A3D00}" dt="2024-07-24T12:23:36.344" v="971" actId="478"/>
          <ac:spMkLst>
            <pc:docMk/>
            <pc:sldMk cId="3031059438" sldId="2147479621"/>
            <ac:spMk id="5" creationId="{4FB47301-0511-8B29-B52C-9370C5C976DB}"/>
          </ac:spMkLst>
        </pc:spChg>
        <pc:spChg chg="add del mod">
          <ac:chgData name="Yohan Lasorsa" userId="b071d4ae-70b5-41a2-b77b-3fb60fe85d63" providerId="ADAL" clId="{A41E5C8E-D46C-8C47-B3B1-D4909A1A3D00}" dt="2024-07-24T12:26:10.351" v="1078" actId="20577"/>
          <ac:spMkLst>
            <pc:docMk/>
            <pc:sldMk cId="3031059438" sldId="2147479621"/>
            <ac:spMk id="6" creationId="{C33306AD-E4D2-C8FA-E196-E98357E4665A}"/>
          </ac:spMkLst>
        </pc:spChg>
        <pc:spChg chg="mod">
          <ac:chgData name="Yohan Lasorsa" userId="b071d4ae-70b5-41a2-b77b-3fb60fe85d63" providerId="ADAL" clId="{A41E5C8E-D46C-8C47-B3B1-D4909A1A3D00}" dt="2024-07-24T12:26:06.974" v="1070" actId="26606"/>
          <ac:spMkLst>
            <pc:docMk/>
            <pc:sldMk cId="3031059438" sldId="2147479621"/>
            <ac:spMk id="17" creationId="{4FBD89DA-4732-7903-D027-3AF010610E47}"/>
          </ac:spMkLst>
        </pc:spChg>
        <pc:spChg chg="add del mod">
          <ac:chgData name="Yohan Lasorsa" userId="b071d4ae-70b5-41a2-b77b-3fb60fe85d63" providerId="ADAL" clId="{A41E5C8E-D46C-8C47-B3B1-D4909A1A3D00}" dt="2024-07-24T12:26:06.974" v="1070" actId="26606"/>
          <ac:spMkLst>
            <pc:docMk/>
            <pc:sldMk cId="3031059438" sldId="2147479621"/>
            <ac:spMk id="23" creationId="{66015B18-1FEE-981B-D036-6EBC857F0F99}"/>
          </ac:spMkLst>
        </pc:spChg>
        <pc:graphicFrameChg chg="add del">
          <ac:chgData name="Yohan Lasorsa" userId="b071d4ae-70b5-41a2-b77b-3fb60fe85d63" providerId="ADAL" clId="{A41E5C8E-D46C-8C47-B3B1-D4909A1A3D00}" dt="2024-07-24T12:26:02.089" v="1068" actId="26606"/>
          <ac:graphicFrameMkLst>
            <pc:docMk/>
            <pc:sldMk cId="3031059438" sldId="2147479621"/>
            <ac:graphicFrameMk id="19" creationId="{165B470E-3C33-5847-6E97-9573D985829B}"/>
          </ac:graphicFrameMkLst>
        </pc:graphicFrameChg>
        <pc:graphicFrameChg chg="add del mod">
          <ac:chgData name="Yohan Lasorsa" userId="b071d4ae-70b5-41a2-b77b-3fb60fe85d63" providerId="ADAL" clId="{A41E5C8E-D46C-8C47-B3B1-D4909A1A3D00}" dt="2024-07-24T12:26:06.974" v="1070" actId="26606"/>
          <ac:graphicFrameMkLst>
            <pc:docMk/>
            <pc:sldMk cId="3031059438" sldId="2147479621"/>
            <ac:graphicFrameMk id="21" creationId="{BC2F206D-9357-E43E-F0FE-5528257C1E32}"/>
          </ac:graphicFrameMkLst>
        </pc:graphicFrameChg>
        <pc:picChg chg="del">
          <ac:chgData name="Yohan Lasorsa" userId="b071d4ae-70b5-41a2-b77b-3fb60fe85d63" providerId="ADAL" clId="{A41E5C8E-D46C-8C47-B3B1-D4909A1A3D00}" dt="2024-07-24T12:23:32.697" v="969" actId="478"/>
          <ac:picMkLst>
            <pc:docMk/>
            <pc:sldMk cId="3031059438" sldId="2147479621"/>
            <ac:picMk id="3" creationId="{ADC10037-7AC8-C9FA-91F4-4308F1D03157}"/>
          </ac:picMkLst>
        </pc:picChg>
      </pc:sldChg>
      <pc:sldChg chg="modSp add mod modAnim modNotesTx">
        <pc:chgData name="Yohan Lasorsa" userId="b071d4ae-70b5-41a2-b77b-3fb60fe85d63" providerId="ADAL" clId="{A41E5C8E-D46C-8C47-B3B1-D4909A1A3D00}" dt="2024-07-31T12:20:56.764" v="5722" actId="20577"/>
        <pc:sldMkLst>
          <pc:docMk/>
          <pc:sldMk cId="2243379374" sldId="2147479622"/>
        </pc:sldMkLst>
        <pc:spChg chg="mod">
          <ac:chgData name="Yohan Lasorsa" userId="b071d4ae-70b5-41a2-b77b-3fb60fe85d63" providerId="ADAL" clId="{A41E5C8E-D46C-8C47-B3B1-D4909A1A3D00}" dt="2024-07-24T12:28:06.466" v="1080"/>
          <ac:spMkLst>
            <pc:docMk/>
            <pc:sldMk cId="2243379374" sldId="2147479622"/>
            <ac:spMk id="17" creationId="{5C215B79-702F-F216-17F9-6C45E1F09CF2}"/>
          </ac:spMkLst>
        </pc:spChg>
        <pc:spChg chg="mod">
          <ac:chgData name="Yohan Lasorsa" userId="b071d4ae-70b5-41a2-b77b-3fb60fe85d63" providerId="ADAL" clId="{A41E5C8E-D46C-8C47-B3B1-D4909A1A3D00}" dt="2024-07-24T12:28:12.968" v="1081"/>
          <ac:spMkLst>
            <pc:docMk/>
            <pc:sldMk cId="2243379374" sldId="2147479622"/>
            <ac:spMk id="21" creationId="{A9763687-F052-F73E-BE01-BA9EA1FC5606}"/>
          </ac:spMkLst>
        </pc:spChg>
      </pc:sldChg>
      <pc:sldChg chg="modSp add mod modNotesTx">
        <pc:chgData name="Yohan Lasorsa" userId="b071d4ae-70b5-41a2-b77b-3fb60fe85d63" providerId="ADAL" clId="{A41E5C8E-D46C-8C47-B3B1-D4909A1A3D00}" dt="2024-07-31T13:18:16.235" v="6307" actId="20577"/>
        <pc:sldMkLst>
          <pc:docMk/>
          <pc:sldMk cId="563941795" sldId="2147479623"/>
        </pc:sldMkLst>
        <pc:spChg chg="mod">
          <ac:chgData name="Yohan Lasorsa" userId="b071d4ae-70b5-41a2-b77b-3fb60fe85d63" providerId="ADAL" clId="{A41E5C8E-D46C-8C47-B3B1-D4909A1A3D00}" dt="2024-07-26T10:16:50.416" v="1566" actId="20577"/>
          <ac:spMkLst>
            <pc:docMk/>
            <pc:sldMk cId="563941795" sldId="2147479623"/>
            <ac:spMk id="3" creationId="{D84B1573-B10E-8442-949F-1CC45E5C646D}"/>
          </ac:spMkLst>
        </pc:spChg>
        <pc:spChg chg="mod">
          <ac:chgData name="Yohan Lasorsa" userId="b071d4ae-70b5-41a2-b77b-3fb60fe85d63" providerId="ADAL" clId="{A41E5C8E-D46C-8C47-B3B1-D4909A1A3D00}" dt="2024-07-30T15:29:10.095" v="4789" actId="20577"/>
          <ac:spMkLst>
            <pc:docMk/>
            <pc:sldMk cId="563941795" sldId="2147479623"/>
            <ac:spMk id="4" creationId="{D4CB1E1A-B455-6BA6-8C29-38D668B2CD11}"/>
          </ac:spMkLst>
        </pc:spChg>
      </pc:sldChg>
      <pc:sldChg chg="modSp add mod">
        <pc:chgData name="Yohan Lasorsa" userId="b071d4ae-70b5-41a2-b77b-3fb60fe85d63" providerId="ADAL" clId="{A41E5C8E-D46C-8C47-B3B1-D4909A1A3D00}" dt="2024-07-26T13:32:44.822" v="1709" actId="20577"/>
        <pc:sldMkLst>
          <pc:docMk/>
          <pc:sldMk cId="2450920934" sldId="2147479624"/>
        </pc:sldMkLst>
        <pc:spChg chg="mod">
          <ac:chgData name="Yohan Lasorsa" userId="b071d4ae-70b5-41a2-b77b-3fb60fe85d63" providerId="ADAL" clId="{A41E5C8E-D46C-8C47-B3B1-D4909A1A3D00}" dt="2024-07-26T13:32:44.822" v="1709" actId="20577"/>
          <ac:spMkLst>
            <pc:docMk/>
            <pc:sldMk cId="2450920934" sldId="2147479624"/>
            <ac:spMk id="2" creationId="{39464CBE-F5ED-F6DB-73B9-1CBB5C1FE579}"/>
          </ac:spMkLst>
        </pc:spChg>
        <pc:spChg chg="mod">
          <ac:chgData name="Yohan Lasorsa" userId="b071d4ae-70b5-41a2-b77b-3fb60fe85d63" providerId="ADAL" clId="{A41E5C8E-D46C-8C47-B3B1-D4909A1A3D00}" dt="2024-07-26T13:32:21.253" v="1699" actId="20577"/>
          <ac:spMkLst>
            <pc:docMk/>
            <pc:sldMk cId="2450920934" sldId="2147479624"/>
            <ac:spMk id="5" creationId="{67F84B5E-4DC1-68EF-F108-A78D333477AE}"/>
          </ac:spMkLst>
        </pc:spChg>
      </pc:sldChg>
      <pc:sldChg chg="add">
        <pc:chgData name="Yohan Lasorsa" userId="b071d4ae-70b5-41a2-b77b-3fb60fe85d63" providerId="ADAL" clId="{A41E5C8E-D46C-8C47-B3B1-D4909A1A3D00}" dt="2024-07-26T12:56:28.179" v="1572"/>
        <pc:sldMkLst>
          <pc:docMk/>
          <pc:sldMk cId="4147057655" sldId="2147479625"/>
        </pc:sldMkLst>
      </pc:sldChg>
    </pc:docChg>
  </pc:docChgLst>
  <pc:docChgLst>
    <pc:chgData name="Yohan Lasorsa" userId="b071d4ae-70b5-41a2-b77b-3fb60fe85d63" providerId="ADAL" clId="{A1190D89-E663-DD42-9FA8-A4ADAE6C351C}"/>
    <pc:docChg chg="undo custSel addSld delSld modSld sldOrd modSection">
      <pc:chgData name="Yohan Lasorsa" userId="b071d4ae-70b5-41a2-b77b-3fb60fe85d63" providerId="ADAL" clId="{A1190D89-E663-DD42-9FA8-A4ADAE6C351C}" dt="2024-07-23T13:42:04.529" v="1561" actId="113"/>
      <pc:docMkLst>
        <pc:docMk/>
      </pc:docMkLst>
      <pc:sldChg chg="modSp mod">
        <pc:chgData name="Yohan Lasorsa" userId="b071d4ae-70b5-41a2-b77b-3fb60fe85d63" providerId="ADAL" clId="{A1190D89-E663-DD42-9FA8-A4ADAE6C351C}" dt="2024-07-23T13:00:48.637" v="1028" actId="20577"/>
        <pc:sldMkLst>
          <pc:docMk/>
          <pc:sldMk cId="564236014" sldId="2147479576"/>
        </pc:sldMkLst>
        <pc:spChg chg="mod">
          <ac:chgData name="Yohan Lasorsa" userId="b071d4ae-70b5-41a2-b77b-3fb60fe85d63" providerId="ADAL" clId="{A1190D89-E663-DD42-9FA8-A4ADAE6C351C}" dt="2024-07-23T13:00:48.637" v="1028" actId="20577"/>
          <ac:spMkLst>
            <pc:docMk/>
            <pc:sldMk cId="564236014" sldId="2147479576"/>
            <ac:spMk id="8" creationId="{1A00D557-17EB-82E0-1FE5-B5AAC825B38C}"/>
          </ac:spMkLst>
        </pc:spChg>
      </pc:sldChg>
      <pc:sldChg chg="modSp mod ord modTransition modAnim">
        <pc:chgData name="Yohan Lasorsa" userId="b071d4ae-70b5-41a2-b77b-3fb60fe85d63" providerId="ADAL" clId="{A1190D89-E663-DD42-9FA8-A4ADAE6C351C}" dt="2024-07-23T09:09:17.059" v="114"/>
        <pc:sldMkLst>
          <pc:docMk/>
          <pc:sldMk cId="3296866587" sldId="2147479583"/>
        </pc:sldMkLst>
        <pc:spChg chg="mod">
          <ac:chgData name="Yohan Lasorsa" userId="b071d4ae-70b5-41a2-b77b-3fb60fe85d63" providerId="ADAL" clId="{A1190D89-E663-DD42-9FA8-A4ADAE6C351C}" dt="2024-07-23T09:07:36.202" v="98" actId="207"/>
          <ac:spMkLst>
            <pc:docMk/>
            <pc:sldMk cId="3296866587" sldId="2147479583"/>
            <ac:spMk id="17" creationId="{ADABF36E-9B94-849A-2E07-309171678A36}"/>
          </ac:spMkLst>
        </pc:spChg>
      </pc:sldChg>
      <pc:sldChg chg="del">
        <pc:chgData name="Yohan Lasorsa" userId="b071d4ae-70b5-41a2-b77b-3fb60fe85d63" providerId="ADAL" clId="{A1190D89-E663-DD42-9FA8-A4ADAE6C351C}" dt="2024-07-23T09:13:33.058" v="115" actId="2696"/>
        <pc:sldMkLst>
          <pc:docMk/>
          <pc:sldMk cId="559350908" sldId="2147479584"/>
        </pc:sldMkLst>
      </pc:sldChg>
      <pc:sldChg chg="del">
        <pc:chgData name="Yohan Lasorsa" userId="b071d4ae-70b5-41a2-b77b-3fb60fe85d63" providerId="ADAL" clId="{A1190D89-E663-DD42-9FA8-A4ADAE6C351C}" dt="2024-07-23T09:13:35.423" v="116" actId="2696"/>
        <pc:sldMkLst>
          <pc:docMk/>
          <pc:sldMk cId="3375073027" sldId="2147479585"/>
        </pc:sldMkLst>
      </pc:sldChg>
      <pc:sldChg chg="del">
        <pc:chgData name="Yohan Lasorsa" userId="b071d4ae-70b5-41a2-b77b-3fb60fe85d63" providerId="ADAL" clId="{A1190D89-E663-DD42-9FA8-A4ADAE6C351C}" dt="2024-07-23T11:31:37.434" v="308" actId="2696"/>
        <pc:sldMkLst>
          <pc:docMk/>
          <pc:sldMk cId="2517794757" sldId="2147479586"/>
        </pc:sldMkLst>
      </pc:sldChg>
      <pc:sldChg chg="del">
        <pc:chgData name="Yohan Lasorsa" userId="b071d4ae-70b5-41a2-b77b-3fb60fe85d63" providerId="ADAL" clId="{A1190D89-E663-DD42-9FA8-A4ADAE6C351C}" dt="2024-07-23T09:13:38.408" v="117" actId="2696"/>
        <pc:sldMkLst>
          <pc:docMk/>
          <pc:sldMk cId="3610602095" sldId="2147479587"/>
        </pc:sldMkLst>
      </pc:sldChg>
      <pc:sldChg chg="del">
        <pc:chgData name="Yohan Lasorsa" userId="b071d4ae-70b5-41a2-b77b-3fb60fe85d63" providerId="ADAL" clId="{A1190D89-E663-DD42-9FA8-A4ADAE6C351C}" dt="2024-07-23T09:13:39.045" v="118" actId="2696"/>
        <pc:sldMkLst>
          <pc:docMk/>
          <pc:sldMk cId="3533468157" sldId="2147479588"/>
        </pc:sldMkLst>
      </pc:sldChg>
      <pc:sldChg chg="del">
        <pc:chgData name="Yohan Lasorsa" userId="b071d4ae-70b5-41a2-b77b-3fb60fe85d63" providerId="ADAL" clId="{A1190D89-E663-DD42-9FA8-A4ADAE6C351C}" dt="2024-07-23T09:13:39.718" v="119" actId="2696"/>
        <pc:sldMkLst>
          <pc:docMk/>
          <pc:sldMk cId="2950054193" sldId="2147479589"/>
        </pc:sldMkLst>
      </pc:sldChg>
      <pc:sldChg chg="del">
        <pc:chgData name="Yohan Lasorsa" userId="b071d4ae-70b5-41a2-b77b-3fb60fe85d63" providerId="ADAL" clId="{A1190D89-E663-DD42-9FA8-A4ADAE6C351C}" dt="2024-07-23T09:13:42.162" v="120" actId="2696"/>
        <pc:sldMkLst>
          <pc:docMk/>
          <pc:sldMk cId="1554002305" sldId="2147479590"/>
        </pc:sldMkLst>
      </pc:sldChg>
      <pc:sldChg chg="del">
        <pc:chgData name="Yohan Lasorsa" userId="b071d4ae-70b5-41a2-b77b-3fb60fe85d63" providerId="ADAL" clId="{A1190D89-E663-DD42-9FA8-A4ADAE6C351C}" dt="2024-07-23T09:13:43.354" v="121" actId="2696"/>
        <pc:sldMkLst>
          <pc:docMk/>
          <pc:sldMk cId="87411244" sldId="2147479591"/>
        </pc:sldMkLst>
      </pc:sldChg>
      <pc:sldChg chg="del">
        <pc:chgData name="Yohan Lasorsa" userId="b071d4ae-70b5-41a2-b77b-3fb60fe85d63" providerId="ADAL" clId="{A1190D89-E663-DD42-9FA8-A4ADAE6C351C}" dt="2024-07-23T09:13:43.738" v="122" actId="2696"/>
        <pc:sldMkLst>
          <pc:docMk/>
          <pc:sldMk cId="441647521" sldId="2147479592"/>
        </pc:sldMkLst>
      </pc:sldChg>
      <pc:sldChg chg="modSp add del mod ord modAnim">
        <pc:chgData name="Yohan Lasorsa" userId="b071d4ae-70b5-41a2-b77b-3fb60fe85d63" providerId="ADAL" clId="{A1190D89-E663-DD42-9FA8-A4ADAE6C351C}" dt="2024-07-23T11:31:34.975" v="307" actId="2696"/>
        <pc:sldMkLst>
          <pc:docMk/>
          <pc:sldMk cId="3126162434" sldId="2147479593"/>
        </pc:sldMkLst>
        <pc:spChg chg="mod">
          <ac:chgData name="Yohan Lasorsa" userId="b071d4ae-70b5-41a2-b77b-3fb60fe85d63" providerId="ADAL" clId="{A1190D89-E663-DD42-9FA8-A4ADAE6C351C}" dt="2024-07-23T09:26:38.648" v="190" actId="20577"/>
          <ac:spMkLst>
            <pc:docMk/>
            <pc:sldMk cId="3126162434" sldId="2147479593"/>
            <ac:spMk id="6" creationId="{5EF16FC5-CEA5-D12B-87B1-804D052FD0AE}"/>
          </ac:spMkLst>
        </pc:spChg>
        <pc:spChg chg="mod">
          <ac:chgData name="Yohan Lasorsa" userId="b071d4ae-70b5-41a2-b77b-3fb60fe85d63" providerId="ADAL" clId="{A1190D89-E663-DD42-9FA8-A4ADAE6C351C}" dt="2024-07-23T09:26:12.378" v="132" actId="20577"/>
          <ac:spMkLst>
            <pc:docMk/>
            <pc:sldMk cId="3126162434" sldId="2147479593"/>
            <ac:spMk id="17" creationId="{D994BC7E-DFBB-3C27-6ACB-B03EBC600706}"/>
          </ac:spMkLst>
        </pc:spChg>
      </pc:sldChg>
      <pc:sldChg chg="modSp add mod modTransition">
        <pc:chgData name="Yohan Lasorsa" userId="b071d4ae-70b5-41a2-b77b-3fb60fe85d63" providerId="ADAL" clId="{A1190D89-E663-DD42-9FA8-A4ADAE6C351C}" dt="2024-07-23T09:08:46.482" v="112" actId="20577"/>
        <pc:sldMkLst>
          <pc:docMk/>
          <pc:sldMk cId="950785028" sldId="2147479594"/>
        </pc:sldMkLst>
        <pc:spChg chg="mod">
          <ac:chgData name="Yohan Lasorsa" userId="b071d4ae-70b5-41a2-b77b-3fb60fe85d63" providerId="ADAL" clId="{A1190D89-E663-DD42-9FA8-A4ADAE6C351C}" dt="2024-07-23T09:08:46.482" v="112" actId="20577"/>
          <ac:spMkLst>
            <pc:docMk/>
            <pc:sldMk cId="950785028" sldId="2147479594"/>
            <ac:spMk id="17" creationId="{108E1F69-A2C9-F5D2-2D1E-BF005F45B63B}"/>
          </ac:spMkLst>
        </pc:spChg>
      </pc:sldChg>
      <pc:sldChg chg="add modNotesTx">
        <pc:chgData name="Yohan Lasorsa" userId="b071d4ae-70b5-41a2-b77b-3fb60fe85d63" providerId="ADAL" clId="{A1190D89-E663-DD42-9FA8-A4ADAE6C351C}" dt="2024-07-23T11:36:08.837" v="388" actId="20577"/>
        <pc:sldMkLst>
          <pc:docMk/>
          <pc:sldMk cId="3851100644" sldId="2147479595"/>
        </pc:sldMkLst>
      </pc:sldChg>
      <pc:sldChg chg="addSp modSp add mod modAnim">
        <pc:chgData name="Yohan Lasorsa" userId="b071d4ae-70b5-41a2-b77b-3fb60fe85d63" providerId="ADAL" clId="{A1190D89-E663-DD42-9FA8-A4ADAE6C351C}" dt="2024-07-23T10:10:57.766" v="296"/>
        <pc:sldMkLst>
          <pc:docMk/>
          <pc:sldMk cId="1940273948" sldId="2147479596"/>
        </pc:sldMkLst>
        <pc:spChg chg="mod">
          <ac:chgData name="Yohan Lasorsa" userId="b071d4ae-70b5-41a2-b77b-3fb60fe85d63" providerId="ADAL" clId="{A1190D89-E663-DD42-9FA8-A4ADAE6C351C}" dt="2024-07-23T09:27:23.754" v="201" actId="20577"/>
          <ac:spMkLst>
            <pc:docMk/>
            <pc:sldMk cId="1940273948" sldId="2147479596"/>
            <ac:spMk id="2" creationId="{4755D228-3ADE-7B7E-F5CA-846409675794}"/>
          </ac:spMkLst>
        </pc:spChg>
        <pc:spChg chg="add mod">
          <ac:chgData name="Yohan Lasorsa" userId="b071d4ae-70b5-41a2-b77b-3fb60fe85d63" providerId="ADAL" clId="{A1190D89-E663-DD42-9FA8-A4ADAE6C351C}" dt="2024-07-23T09:42:08.017" v="279" actId="207"/>
          <ac:spMkLst>
            <pc:docMk/>
            <pc:sldMk cId="1940273948" sldId="2147479596"/>
            <ac:spMk id="3" creationId="{81FAD29E-A42F-F2FD-B9F1-C0A093EC8640}"/>
          </ac:spMkLst>
        </pc:spChg>
        <pc:spChg chg="add mod">
          <ac:chgData name="Yohan Lasorsa" userId="b071d4ae-70b5-41a2-b77b-3fb60fe85d63" providerId="ADAL" clId="{A1190D89-E663-DD42-9FA8-A4ADAE6C351C}" dt="2024-07-23T09:33:18.651" v="235" actId="1076"/>
          <ac:spMkLst>
            <pc:docMk/>
            <pc:sldMk cId="1940273948" sldId="2147479596"/>
            <ac:spMk id="4" creationId="{124DA11F-13AE-0E85-AE5A-3D0E7BE63751}"/>
          </ac:spMkLst>
        </pc:spChg>
        <pc:spChg chg="add mod">
          <ac:chgData name="Yohan Lasorsa" userId="b071d4ae-70b5-41a2-b77b-3fb60fe85d63" providerId="ADAL" clId="{A1190D89-E663-DD42-9FA8-A4ADAE6C351C}" dt="2024-07-23T09:33:58.199" v="240" actId="14100"/>
          <ac:spMkLst>
            <pc:docMk/>
            <pc:sldMk cId="1940273948" sldId="2147479596"/>
            <ac:spMk id="5" creationId="{3339752A-8FC3-1B10-5173-32CE6A97A16E}"/>
          </ac:spMkLst>
        </pc:spChg>
        <pc:spChg chg="add mod">
          <ac:chgData name="Yohan Lasorsa" userId="b071d4ae-70b5-41a2-b77b-3fb60fe85d63" providerId="ADAL" clId="{A1190D89-E663-DD42-9FA8-A4ADAE6C351C}" dt="2024-07-23T09:42:00.496" v="278" actId="207"/>
          <ac:spMkLst>
            <pc:docMk/>
            <pc:sldMk cId="1940273948" sldId="2147479596"/>
            <ac:spMk id="6" creationId="{C5EB68E8-1B86-E7CD-B39D-F6BF3371F389}"/>
          </ac:spMkLst>
        </pc:spChg>
        <pc:spChg chg="mod">
          <ac:chgData name="Yohan Lasorsa" userId="b071d4ae-70b5-41a2-b77b-3fb60fe85d63" providerId="ADAL" clId="{A1190D89-E663-DD42-9FA8-A4ADAE6C351C}" dt="2024-07-23T09:33:07.401" v="234" actId="1076"/>
          <ac:spMkLst>
            <pc:docMk/>
            <pc:sldMk cId="1940273948" sldId="2147479596"/>
            <ac:spMk id="8" creationId="{CCA059FA-BBAE-63C3-FDA2-19722D6E075C}"/>
          </ac:spMkLst>
        </pc:spChg>
        <pc:spChg chg="mod">
          <ac:chgData name="Yohan Lasorsa" userId="b071d4ae-70b5-41a2-b77b-3fb60fe85d63" providerId="ADAL" clId="{A1190D89-E663-DD42-9FA8-A4ADAE6C351C}" dt="2024-07-23T09:33:07.401" v="234" actId="1076"/>
          <ac:spMkLst>
            <pc:docMk/>
            <pc:sldMk cId="1940273948" sldId="2147479596"/>
            <ac:spMk id="9" creationId="{FE8857CA-2921-37F8-6E0D-C67FF08AC175}"/>
          </ac:spMkLst>
        </pc:spChg>
        <pc:spChg chg="mod">
          <ac:chgData name="Yohan Lasorsa" userId="b071d4ae-70b5-41a2-b77b-3fb60fe85d63" providerId="ADAL" clId="{A1190D89-E663-DD42-9FA8-A4ADAE6C351C}" dt="2024-07-23T09:27:16.647" v="192"/>
          <ac:spMkLst>
            <pc:docMk/>
            <pc:sldMk cId="1940273948" sldId="2147479596"/>
            <ac:spMk id="11" creationId="{A61788B3-7C75-3700-805A-CEF5545FA25A}"/>
          </ac:spMkLst>
        </pc:spChg>
      </pc:sldChg>
      <pc:sldChg chg="modSp add mod">
        <pc:chgData name="Yohan Lasorsa" userId="b071d4ae-70b5-41a2-b77b-3fb60fe85d63" providerId="ADAL" clId="{A1190D89-E663-DD42-9FA8-A4ADAE6C351C}" dt="2024-07-23T11:47:31.178" v="414"/>
        <pc:sldMkLst>
          <pc:docMk/>
          <pc:sldMk cId="1639557363" sldId="2147479597"/>
        </pc:sldMkLst>
        <pc:spChg chg="mod">
          <ac:chgData name="Yohan Lasorsa" userId="b071d4ae-70b5-41a2-b77b-3fb60fe85d63" providerId="ADAL" clId="{A1190D89-E663-DD42-9FA8-A4ADAE6C351C}" dt="2024-07-23T11:28:49.875" v="300" actId="20577"/>
          <ac:spMkLst>
            <pc:docMk/>
            <pc:sldMk cId="1639557363" sldId="2147479597"/>
            <ac:spMk id="2" creationId="{9E3B1C7A-285A-EBA9-F275-9B7FDE4F1DBD}"/>
          </ac:spMkLst>
        </pc:spChg>
        <pc:spChg chg="mod">
          <ac:chgData name="Yohan Lasorsa" userId="b071d4ae-70b5-41a2-b77b-3fb60fe85d63" providerId="ADAL" clId="{A1190D89-E663-DD42-9FA8-A4ADAE6C351C}" dt="2024-07-23T11:30:50.342" v="305" actId="1076"/>
          <ac:spMkLst>
            <pc:docMk/>
            <pc:sldMk cId="1639557363" sldId="2147479597"/>
            <ac:spMk id="3" creationId="{649E0E05-8561-788B-298E-7345D216ACC8}"/>
          </ac:spMkLst>
        </pc:spChg>
        <pc:spChg chg="mod">
          <ac:chgData name="Yohan Lasorsa" userId="b071d4ae-70b5-41a2-b77b-3fb60fe85d63" providerId="ADAL" clId="{A1190D89-E663-DD42-9FA8-A4ADAE6C351C}" dt="2024-07-23T11:30:50.342" v="305" actId="1076"/>
          <ac:spMkLst>
            <pc:docMk/>
            <pc:sldMk cId="1639557363" sldId="2147479597"/>
            <ac:spMk id="4" creationId="{5C81339F-7A17-3301-36A6-3DBDCCFFD822}"/>
          </ac:spMkLst>
        </pc:spChg>
        <pc:spChg chg="mod">
          <ac:chgData name="Yohan Lasorsa" userId="b071d4ae-70b5-41a2-b77b-3fb60fe85d63" providerId="ADAL" clId="{A1190D89-E663-DD42-9FA8-A4ADAE6C351C}" dt="2024-07-23T11:30:54.216" v="306" actId="14100"/>
          <ac:spMkLst>
            <pc:docMk/>
            <pc:sldMk cId="1639557363" sldId="2147479597"/>
            <ac:spMk id="6" creationId="{4D9741C7-9FA0-8CC7-27AE-4BAA22F14293}"/>
          </ac:spMkLst>
        </pc:spChg>
        <pc:spChg chg="mod">
          <ac:chgData name="Yohan Lasorsa" userId="b071d4ae-70b5-41a2-b77b-3fb60fe85d63" providerId="ADAL" clId="{A1190D89-E663-DD42-9FA8-A4ADAE6C351C}" dt="2024-07-23T11:30:01.085" v="301"/>
          <ac:spMkLst>
            <pc:docMk/>
            <pc:sldMk cId="1639557363" sldId="2147479597"/>
            <ac:spMk id="8" creationId="{F655AFFD-9535-837B-3BFF-317EEF210722}"/>
          </ac:spMkLst>
        </pc:spChg>
        <pc:spChg chg="mod">
          <ac:chgData name="Yohan Lasorsa" userId="b071d4ae-70b5-41a2-b77b-3fb60fe85d63" providerId="ADAL" clId="{A1190D89-E663-DD42-9FA8-A4ADAE6C351C}" dt="2024-07-23T11:47:31.178" v="414"/>
          <ac:spMkLst>
            <pc:docMk/>
            <pc:sldMk cId="1639557363" sldId="2147479597"/>
            <ac:spMk id="11" creationId="{69480D7A-9F84-094E-B41A-8D28BB6652B2}"/>
          </ac:spMkLst>
        </pc:spChg>
      </pc:sldChg>
      <pc:sldChg chg="addSp delSp modSp add mod modAnim">
        <pc:chgData name="Yohan Lasorsa" userId="b071d4ae-70b5-41a2-b77b-3fb60fe85d63" providerId="ADAL" clId="{A1190D89-E663-DD42-9FA8-A4ADAE6C351C}" dt="2024-07-23T12:30:08.518" v="573"/>
        <pc:sldMkLst>
          <pc:docMk/>
          <pc:sldMk cId="2967052024" sldId="2147479598"/>
        </pc:sldMkLst>
        <pc:spChg chg="mod">
          <ac:chgData name="Yohan Lasorsa" userId="b071d4ae-70b5-41a2-b77b-3fb60fe85d63" providerId="ADAL" clId="{A1190D89-E663-DD42-9FA8-A4ADAE6C351C}" dt="2024-07-23T11:32:15.751" v="325" actId="20577"/>
          <ac:spMkLst>
            <pc:docMk/>
            <pc:sldMk cId="2967052024" sldId="2147479598"/>
            <ac:spMk id="2" creationId="{4BB13E68-3BDD-E8D9-7692-0D22D6D1CBA8}"/>
          </ac:spMkLst>
        </pc:spChg>
        <pc:spChg chg="mod">
          <ac:chgData name="Yohan Lasorsa" userId="b071d4ae-70b5-41a2-b77b-3fb60fe85d63" providerId="ADAL" clId="{A1190D89-E663-DD42-9FA8-A4ADAE6C351C}" dt="2024-07-23T12:26:32.337" v="555" actId="1076"/>
          <ac:spMkLst>
            <pc:docMk/>
            <pc:sldMk cId="2967052024" sldId="2147479598"/>
            <ac:spMk id="3" creationId="{2C3DD1DC-42DB-F96D-1179-540B678E88A5}"/>
          </ac:spMkLst>
        </pc:spChg>
        <pc:spChg chg="mod">
          <ac:chgData name="Yohan Lasorsa" userId="b071d4ae-70b5-41a2-b77b-3fb60fe85d63" providerId="ADAL" clId="{A1190D89-E663-DD42-9FA8-A4ADAE6C351C}" dt="2024-07-23T12:26:32.337" v="555" actId="1076"/>
          <ac:spMkLst>
            <pc:docMk/>
            <pc:sldMk cId="2967052024" sldId="2147479598"/>
            <ac:spMk id="4" creationId="{79358F1F-E52F-DFEB-206D-39CEAF52CDFA}"/>
          </ac:spMkLst>
        </pc:spChg>
        <pc:spChg chg="mod">
          <ac:chgData name="Yohan Lasorsa" userId="b071d4ae-70b5-41a2-b77b-3fb60fe85d63" providerId="ADAL" clId="{A1190D89-E663-DD42-9FA8-A4ADAE6C351C}" dt="2024-07-23T12:26:23.531" v="554" actId="14100"/>
          <ac:spMkLst>
            <pc:docMk/>
            <pc:sldMk cId="2967052024" sldId="2147479598"/>
            <ac:spMk id="5" creationId="{5B69656F-63F2-8111-8BCA-FD6E1320F2B6}"/>
          </ac:spMkLst>
        </pc:spChg>
        <pc:spChg chg="del mod">
          <ac:chgData name="Yohan Lasorsa" userId="b071d4ae-70b5-41a2-b77b-3fb60fe85d63" providerId="ADAL" clId="{A1190D89-E663-DD42-9FA8-A4ADAE6C351C}" dt="2024-07-23T12:26:17.468" v="553" actId="478"/>
          <ac:spMkLst>
            <pc:docMk/>
            <pc:sldMk cId="2967052024" sldId="2147479598"/>
            <ac:spMk id="6" creationId="{0DC32279-BADF-881B-AD9E-D16BB2100B67}"/>
          </ac:spMkLst>
        </pc:spChg>
        <pc:spChg chg="add mod">
          <ac:chgData name="Yohan Lasorsa" userId="b071d4ae-70b5-41a2-b77b-3fb60fe85d63" providerId="ADAL" clId="{A1190D89-E663-DD42-9FA8-A4ADAE6C351C}" dt="2024-07-23T12:26:32.337" v="555" actId="1076"/>
          <ac:spMkLst>
            <pc:docMk/>
            <pc:sldMk cId="2967052024" sldId="2147479598"/>
            <ac:spMk id="7" creationId="{41AD5E7A-04FE-AAAC-F8C0-1C786A6D1CB7}"/>
          </ac:spMkLst>
        </pc:spChg>
        <pc:spChg chg="mod">
          <ac:chgData name="Yohan Lasorsa" userId="b071d4ae-70b5-41a2-b77b-3fb60fe85d63" providerId="ADAL" clId="{A1190D89-E663-DD42-9FA8-A4ADAE6C351C}" dt="2024-07-23T12:11:25.040" v="442" actId="20577"/>
          <ac:spMkLst>
            <pc:docMk/>
            <pc:sldMk cId="2967052024" sldId="2147479598"/>
            <ac:spMk id="8" creationId="{16C15587-C8AF-9C90-5EBC-C1E4031B5FE7}"/>
          </ac:spMkLst>
        </pc:spChg>
        <pc:spChg chg="add mod">
          <ac:chgData name="Yohan Lasorsa" userId="b071d4ae-70b5-41a2-b77b-3fb60fe85d63" providerId="ADAL" clId="{A1190D89-E663-DD42-9FA8-A4ADAE6C351C}" dt="2024-07-23T12:26:10.720" v="551" actId="167"/>
          <ac:spMkLst>
            <pc:docMk/>
            <pc:sldMk cId="2967052024" sldId="2147479598"/>
            <ac:spMk id="10" creationId="{C484B817-D9D1-B6B9-62D3-0023AB0A22D1}"/>
          </ac:spMkLst>
        </pc:spChg>
        <pc:spChg chg="mod">
          <ac:chgData name="Yohan Lasorsa" userId="b071d4ae-70b5-41a2-b77b-3fb60fe85d63" providerId="ADAL" clId="{A1190D89-E663-DD42-9FA8-A4ADAE6C351C}" dt="2024-07-23T11:32:28.504" v="326"/>
          <ac:spMkLst>
            <pc:docMk/>
            <pc:sldMk cId="2967052024" sldId="2147479598"/>
            <ac:spMk id="11" creationId="{D83E54D1-9B0B-A2D9-F865-89117B448CB2}"/>
          </ac:spMkLst>
        </pc:spChg>
      </pc:sldChg>
      <pc:sldChg chg="add del">
        <pc:chgData name="Yohan Lasorsa" userId="b071d4ae-70b5-41a2-b77b-3fb60fe85d63" providerId="ADAL" clId="{A1190D89-E663-DD42-9FA8-A4ADAE6C351C}" dt="2024-07-23T12:19:46.097" v="462" actId="2696"/>
        <pc:sldMkLst>
          <pc:docMk/>
          <pc:sldMk cId="375404505" sldId="2147479599"/>
        </pc:sldMkLst>
      </pc:sldChg>
      <pc:sldChg chg="addSp modSp add mod modAnim">
        <pc:chgData name="Yohan Lasorsa" userId="b071d4ae-70b5-41a2-b77b-3fb60fe85d63" providerId="ADAL" clId="{A1190D89-E663-DD42-9FA8-A4ADAE6C351C}" dt="2024-07-23T12:31:10.885" v="575"/>
        <pc:sldMkLst>
          <pc:docMk/>
          <pc:sldMk cId="2552413457" sldId="2147479599"/>
        </pc:sldMkLst>
        <pc:spChg chg="mod">
          <ac:chgData name="Yohan Lasorsa" userId="b071d4ae-70b5-41a2-b77b-3fb60fe85d63" providerId="ADAL" clId="{A1190D89-E663-DD42-9FA8-A4ADAE6C351C}" dt="2024-07-23T12:23:07.801" v="518" actId="1076"/>
          <ac:spMkLst>
            <pc:docMk/>
            <pc:sldMk cId="2552413457" sldId="2147479599"/>
            <ac:spMk id="3" creationId="{24FC4481-8DF9-7967-AA46-01E54E67CD21}"/>
          </ac:spMkLst>
        </pc:spChg>
        <pc:spChg chg="mod">
          <ac:chgData name="Yohan Lasorsa" userId="b071d4ae-70b5-41a2-b77b-3fb60fe85d63" providerId="ADAL" clId="{A1190D89-E663-DD42-9FA8-A4ADAE6C351C}" dt="2024-07-23T12:23:07.801" v="518" actId="1076"/>
          <ac:spMkLst>
            <pc:docMk/>
            <pc:sldMk cId="2552413457" sldId="2147479599"/>
            <ac:spMk id="4" creationId="{F810522D-757E-DC10-FB6C-A6E4D88D5157}"/>
          </ac:spMkLst>
        </pc:spChg>
        <pc:spChg chg="mod">
          <ac:chgData name="Yohan Lasorsa" userId="b071d4ae-70b5-41a2-b77b-3fb60fe85d63" providerId="ADAL" clId="{A1190D89-E663-DD42-9FA8-A4ADAE6C351C}" dt="2024-07-23T12:23:19.961" v="520" actId="14100"/>
          <ac:spMkLst>
            <pc:docMk/>
            <pc:sldMk cId="2552413457" sldId="2147479599"/>
            <ac:spMk id="5" creationId="{6B7D94A4-C329-1E3B-A1E4-84179A67DE65}"/>
          </ac:spMkLst>
        </pc:spChg>
        <pc:spChg chg="mod">
          <ac:chgData name="Yohan Lasorsa" userId="b071d4ae-70b5-41a2-b77b-3fb60fe85d63" providerId="ADAL" clId="{A1190D89-E663-DD42-9FA8-A4ADAE6C351C}" dt="2024-07-23T12:23:15.315" v="519" actId="14100"/>
          <ac:spMkLst>
            <pc:docMk/>
            <pc:sldMk cId="2552413457" sldId="2147479599"/>
            <ac:spMk id="6" creationId="{E01DDC51-F50A-38D3-E419-53934E502643}"/>
          </ac:spMkLst>
        </pc:spChg>
        <pc:spChg chg="mod">
          <ac:chgData name="Yohan Lasorsa" userId="b071d4ae-70b5-41a2-b77b-3fb60fe85d63" providerId="ADAL" clId="{A1190D89-E663-DD42-9FA8-A4ADAE6C351C}" dt="2024-07-23T12:24:55.090" v="541" actId="1035"/>
          <ac:spMkLst>
            <pc:docMk/>
            <pc:sldMk cId="2552413457" sldId="2147479599"/>
            <ac:spMk id="7" creationId="{6C1399D4-15D8-E445-459F-9155BFE870F8}"/>
          </ac:spMkLst>
        </pc:spChg>
        <pc:spChg chg="mod">
          <ac:chgData name="Yohan Lasorsa" userId="b071d4ae-70b5-41a2-b77b-3fb60fe85d63" providerId="ADAL" clId="{A1190D89-E663-DD42-9FA8-A4ADAE6C351C}" dt="2024-07-23T12:26:47.309" v="557" actId="13926"/>
          <ac:spMkLst>
            <pc:docMk/>
            <pc:sldMk cId="2552413457" sldId="2147479599"/>
            <ac:spMk id="8" creationId="{44EE1DA2-87B1-1B30-FDED-7136A837B547}"/>
          </ac:spMkLst>
        </pc:spChg>
        <pc:spChg chg="add mod">
          <ac:chgData name="Yohan Lasorsa" userId="b071d4ae-70b5-41a2-b77b-3fb60fe85d63" providerId="ADAL" clId="{A1190D89-E663-DD42-9FA8-A4ADAE6C351C}" dt="2024-07-23T12:24:43.765" v="530" actId="571"/>
          <ac:spMkLst>
            <pc:docMk/>
            <pc:sldMk cId="2552413457" sldId="2147479599"/>
            <ac:spMk id="10" creationId="{ADF9F819-6790-B514-C525-4FE5C4688469}"/>
          </ac:spMkLst>
        </pc:spChg>
        <pc:spChg chg="add mod">
          <ac:chgData name="Yohan Lasorsa" userId="b071d4ae-70b5-41a2-b77b-3fb60fe85d63" providerId="ADAL" clId="{A1190D89-E663-DD42-9FA8-A4ADAE6C351C}" dt="2024-07-23T12:29:10.928" v="571" actId="171"/>
          <ac:spMkLst>
            <pc:docMk/>
            <pc:sldMk cId="2552413457" sldId="2147479599"/>
            <ac:spMk id="12" creationId="{DFC4ACAD-F841-B85B-4A68-2D5F4CADEAF1}"/>
          </ac:spMkLst>
        </pc:spChg>
      </pc:sldChg>
      <pc:sldChg chg="modSp new mod modAnim modNotesTx">
        <pc:chgData name="Yohan Lasorsa" userId="b071d4ae-70b5-41a2-b77b-3fb60fe85d63" providerId="ADAL" clId="{A1190D89-E663-DD42-9FA8-A4ADAE6C351C}" dt="2024-07-23T13:42:04.529" v="1561" actId="113"/>
        <pc:sldMkLst>
          <pc:docMk/>
          <pc:sldMk cId="2181412932" sldId="2147479600"/>
        </pc:sldMkLst>
        <pc:spChg chg="mod">
          <ac:chgData name="Yohan Lasorsa" userId="b071d4ae-70b5-41a2-b77b-3fb60fe85d63" providerId="ADAL" clId="{A1190D89-E663-DD42-9FA8-A4ADAE6C351C}" dt="2024-07-23T13:00:21.647" v="1010" actId="20577"/>
          <ac:spMkLst>
            <pc:docMk/>
            <pc:sldMk cId="2181412932" sldId="2147479600"/>
            <ac:spMk id="2" creationId="{34BADD83-1FAB-F3F5-DC61-6E71F68561FE}"/>
          </ac:spMkLst>
        </pc:spChg>
        <pc:spChg chg="mod">
          <ac:chgData name="Yohan Lasorsa" userId="b071d4ae-70b5-41a2-b77b-3fb60fe85d63" providerId="ADAL" clId="{A1190D89-E663-DD42-9FA8-A4ADAE6C351C}" dt="2024-07-23T13:39:05.319" v="1546" actId="20577"/>
          <ac:spMkLst>
            <pc:docMk/>
            <pc:sldMk cId="2181412932" sldId="2147479600"/>
            <ac:spMk id="3" creationId="{2900C5C4-F978-E245-064D-C00D469BCE3C}"/>
          </ac:spMkLst>
        </pc:spChg>
      </pc:sldChg>
      <pc:sldChg chg="modSp add del mod">
        <pc:chgData name="Yohan Lasorsa" userId="b071d4ae-70b5-41a2-b77b-3fb60fe85d63" providerId="ADAL" clId="{A1190D89-E663-DD42-9FA8-A4ADAE6C351C}" dt="2024-07-23T12:38:47.713" v="772" actId="2696"/>
        <pc:sldMkLst>
          <pc:docMk/>
          <pc:sldMk cId="973436503" sldId="2147479601"/>
        </pc:sldMkLst>
        <pc:spChg chg="mod">
          <ac:chgData name="Yohan Lasorsa" userId="b071d4ae-70b5-41a2-b77b-3fb60fe85d63" providerId="ADAL" clId="{A1190D89-E663-DD42-9FA8-A4ADAE6C351C}" dt="2024-07-23T12:38:31.599" v="771" actId="20577"/>
          <ac:spMkLst>
            <pc:docMk/>
            <pc:sldMk cId="973436503" sldId="2147479601"/>
            <ac:spMk id="2" creationId="{3FDE082C-A893-312A-B855-540F5DC197ED}"/>
          </ac:spMkLst>
        </pc:spChg>
      </pc:sldChg>
      <pc:sldChg chg="addSp delSp modSp add mod modAnim">
        <pc:chgData name="Yohan Lasorsa" userId="b071d4ae-70b5-41a2-b77b-3fb60fe85d63" providerId="ADAL" clId="{A1190D89-E663-DD42-9FA8-A4ADAE6C351C}" dt="2024-07-23T12:50:30.309" v="884" actId="14100"/>
        <pc:sldMkLst>
          <pc:docMk/>
          <pc:sldMk cId="1834915911" sldId="2147479601"/>
        </pc:sldMkLst>
        <pc:spChg chg="add del mod">
          <ac:chgData name="Yohan Lasorsa" userId="b071d4ae-70b5-41a2-b77b-3fb60fe85d63" providerId="ADAL" clId="{A1190D89-E663-DD42-9FA8-A4ADAE6C351C}" dt="2024-07-23T12:40:35.665" v="818"/>
          <ac:spMkLst>
            <pc:docMk/>
            <pc:sldMk cId="1834915911" sldId="2147479601"/>
            <ac:spMk id="2" creationId="{C527FC58-EC81-51C7-B593-44DE5465CC71}"/>
          </ac:spMkLst>
        </pc:spChg>
        <pc:spChg chg="add del mod">
          <ac:chgData name="Yohan Lasorsa" userId="b071d4ae-70b5-41a2-b77b-3fb60fe85d63" providerId="ADAL" clId="{A1190D89-E663-DD42-9FA8-A4ADAE6C351C}" dt="2024-07-23T12:46:19.853" v="837" actId="478"/>
          <ac:spMkLst>
            <pc:docMk/>
            <pc:sldMk cId="1834915911" sldId="2147479601"/>
            <ac:spMk id="3" creationId="{972F89E1-6CC3-0EC5-2AF7-48185DC27DD1}"/>
          </ac:spMkLst>
        </pc:spChg>
        <pc:spChg chg="add mod">
          <ac:chgData name="Yohan Lasorsa" userId="b071d4ae-70b5-41a2-b77b-3fb60fe85d63" providerId="ADAL" clId="{A1190D89-E663-DD42-9FA8-A4ADAE6C351C}" dt="2024-07-23T12:47:38.296" v="862" actId="1076"/>
          <ac:spMkLst>
            <pc:docMk/>
            <pc:sldMk cId="1834915911" sldId="2147479601"/>
            <ac:spMk id="4" creationId="{5B24A98B-7D5C-83F7-F045-4F9D29FCCB67}"/>
          </ac:spMkLst>
        </pc:spChg>
        <pc:spChg chg="add del mod">
          <ac:chgData name="Yohan Lasorsa" userId="b071d4ae-70b5-41a2-b77b-3fb60fe85d63" providerId="ADAL" clId="{A1190D89-E663-DD42-9FA8-A4ADAE6C351C}" dt="2024-07-23T12:47:08.425" v="855" actId="478"/>
          <ac:spMkLst>
            <pc:docMk/>
            <pc:sldMk cId="1834915911" sldId="2147479601"/>
            <ac:spMk id="5" creationId="{1605F715-CE8E-3198-A0C7-8492A1A2DA5D}"/>
          </ac:spMkLst>
        </pc:spChg>
        <pc:spChg chg="mod">
          <ac:chgData name="Yohan Lasorsa" userId="b071d4ae-70b5-41a2-b77b-3fb60fe85d63" providerId="ADAL" clId="{A1190D89-E663-DD42-9FA8-A4ADAE6C351C}" dt="2024-07-23T12:40:17.634" v="815" actId="20577"/>
          <ac:spMkLst>
            <pc:docMk/>
            <pc:sldMk cId="1834915911" sldId="2147479601"/>
            <ac:spMk id="6" creationId="{D30803A0-A2E6-FAA8-A9D1-67F44A812CFB}"/>
          </ac:spMkLst>
        </pc:spChg>
        <pc:spChg chg="add mod">
          <ac:chgData name="Yohan Lasorsa" userId="b071d4ae-70b5-41a2-b77b-3fb60fe85d63" providerId="ADAL" clId="{A1190D89-E663-DD42-9FA8-A4ADAE6C351C}" dt="2024-07-23T12:47:27.345" v="859" actId="14100"/>
          <ac:spMkLst>
            <pc:docMk/>
            <pc:sldMk cId="1834915911" sldId="2147479601"/>
            <ac:spMk id="7" creationId="{7E11ECA1-DB03-97BB-0C1E-C7FAE75609A6}"/>
          </ac:spMkLst>
        </pc:spChg>
        <pc:spChg chg="add mod">
          <ac:chgData name="Yohan Lasorsa" userId="b071d4ae-70b5-41a2-b77b-3fb60fe85d63" providerId="ADAL" clId="{A1190D89-E663-DD42-9FA8-A4ADAE6C351C}" dt="2024-07-23T12:50:30.309" v="884" actId="14100"/>
          <ac:spMkLst>
            <pc:docMk/>
            <pc:sldMk cId="1834915911" sldId="2147479601"/>
            <ac:spMk id="8" creationId="{1AA03C11-9484-DC2F-41DC-DE1C2D465DD7}"/>
          </ac:spMkLst>
        </pc:spChg>
        <pc:spChg chg="mod">
          <ac:chgData name="Yohan Lasorsa" userId="b071d4ae-70b5-41a2-b77b-3fb60fe85d63" providerId="ADAL" clId="{A1190D89-E663-DD42-9FA8-A4ADAE6C351C}" dt="2024-07-23T12:40:07.091" v="788" actId="6549"/>
          <ac:spMkLst>
            <pc:docMk/>
            <pc:sldMk cId="1834915911" sldId="2147479601"/>
            <ac:spMk id="17" creationId="{99D68309-6AB6-E21F-6F1A-BDF1266BAF0A}"/>
          </ac:spMkLst>
        </pc:spChg>
      </pc:sldChg>
      <pc:sldChg chg="addSp modSp add mod modAnim">
        <pc:chgData name="Yohan Lasorsa" userId="b071d4ae-70b5-41a2-b77b-3fb60fe85d63" providerId="ADAL" clId="{A1190D89-E663-DD42-9FA8-A4ADAE6C351C}" dt="2024-07-23T13:29:51.730" v="1452" actId="167"/>
        <pc:sldMkLst>
          <pc:docMk/>
          <pc:sldMk cId="1702229526" sldId="2147479602"/>
        </pc:sldMkLst>
        <pc:spChg chg="add mod">
          <ac:chgData name="Yohan Lasorsa" userId="b071d4ae-70b5-41a2-b77b-3fb60fe85d63" providerId="ADAL" clId="{A1190D89-E663-DD42-9FA8-A4ADAE6C351C}" dt="2024-07-23T13:05:09.016" v="1070" actId="1035"/>
          <ac:spMkLst>
            <pc:docMk/>
            <pc:sldMk cId="1702229526" sldId="2147479602"/>
            <ac:spMk id="2" creationId="{302C8394-5CB3-6DB7-4423-1D3B0F3DFF16}"/>
          </ac:spMkLst>
        </pc:spChg>
        <pc:spChg chg="mod">
          <ac:chgData name="Yohan Lasorsa" userId="b071d4ae-70b5-41a2-b77b-3fb60fe85d63" providerId="ADAL" clId="{A1190D89-E663-DD42-9FA8-A4ADAE6C351C}" dt="2024-07-23T13:04:29.970" v="1062" actId="1076"/>
          <ac:spMkLst>
            <pc:docMk/>
            <pc:sldMk cId="1702229526" sldId="2147479602"/>
            <ac:spMk id="4" creationId="{BF57C143-63E7-EABA-5F5E-DC58E90E388F}"/>
          </ac:spMkLst>
        </pc:spChg>
        <pc:spChg chg="mod">
          <ac:chgData name="Yohan Lasorsa" userId="b071d4ae-70b5-41a2-b77b-3fb60fe85d63" providerId="ADAL" clId="{A1190D89-E663-DD42-9FA8-A4ADAE6C351C}" dt="2024-07-23T12:56:08.228" v="928" actId="20577"/>
          <ac:spMkLst>
            <pc:docMk/>
            <pc:sldMk cId="1702229526" sldId="2147479602"/>
            <ac:spMk id="6" creationId="{CF48200C-782E-1829-62C5-F471831173E6}"/>
          </ac:spMkLst>
        </pc:spChg>
        <pc:spChg chg="mod">
          <ac:chgData name="Yohan Lasorsa" userId="b071d4ae-70b5-41a2-b77b-3fb60fe85d63" providerId="ADAL" clId="{A1190D89-E663-DD42-9FA8-A4ADAE6C351C}" dt="2024-07-23T13:04:12.389" v="1060" actId="167"/>
          <ac:spMkLst>
            <pc:docMk/>
            <pc:sldMk cId="1702229526" sldId="2147479602"/>
            <ac:spMk id="7" creationId="{DE566F02-45DD-A1D8-E01D-4ED50A19B3F3}"/>
          </ac:spMkLst>
        </pc:spChg>
        <pc:spChg chg="mod">
          <ac:chgData name="Yohan Lasorsa" userId="b071d4ae-70b5-41a2-b77b-3fb60fe85d63" providerId="ADAL" clId="{A1190D89-E663-DD42-9FA8-A4ADAE6C351C}" dt="2024-07-23T13:29:51.730" v="1452" actId="167"/>
          <ac:spMkLst>
            <pc:docMk/>
            <pc:sldMk cId="1702229526" sldId="2147479602"/>
            <ac:spMk id="8" creationId="{4368FB61-1C54-F9C0-AFCA-C6C1963029BF}"/>
          </ac:spMkLst>
        </pc:spChg>
        <pc:spChg chg="mod">
          <ac:chgData name="Yohan Lasorsa" userId="b071d4ae-70b5-41a2-b77b-3fb60fe85d63" providerId="ADAL" clId="{A1190D89-E663-DD42-9FA8-A4ADAE6C351C}" dt="2024-07-23T12:53:42.098" v="887" actId="20577"/>
          <ac:spMkLst>
            <pc:docMk/>
            <pc:sldMk cId="1702229526" sldId="2147479602"/>
            <ac:spMk id="17" creationId="{439AF302-C626-8186-E9D5-D0059CE1AD7A}"/>
          </ac:spMkLst>
        </pc:spChg>
      </pc:sldChg>
      <pc:sldChg chg="modSp add del mod modAnim modNotesTx">
        <pc:chgData name="Yohan Lasorsa" userId="b071d4ae-70b5-41a2-b77b-3fb60fe85d63" providerId="ADAL" clId="{A1190D89-E663-DD42-9FA8-A4ADAE6C351C}" dt="2024-07-23T13:12:20.921" v="1120" actId="2696"/>
        <pc:sldMkLst>
          <pc:docMk/>
          <pc:sldMk cId="3234697284" sldId="2147479603"/>
        </pc:sldMkLst>
        <pc:spChg chg="mod">
          <ac:chgData name="Yohan Lasorsa" userId="b071d4ae-70b5-41a2-b77b-3fb60fe85d63" providerId="ADAL" clId="{A1190D89-E663-DD42-9FA8-A4ADAE6C351C}" dt="2024-07-23T13:07:10.935" v="1077" actId="20577"/>
          <ac:spMkLst>
            <pc:docMk/>
            <pc:sldMk cId="3234697284" sldId="2147479603"/>
            <ac:spMk id="6" creationId="{58F55600-B141-A66E-321F-8B1489507F38}"/>
          </ac:spMkLst>
        </pc:spChg>
        <pc:spChg chg="mod">
          <ac:chgData name="Yohan Lasorsa" userId="b071d4ae-70b5-41a2-b77b-3fb60fe85d63" providerId="ADAL" clId="{A1190D89-E663-DD42-9FA8-A4ADAE6C351C}" dt="2024-07-23T13:07:41.679" v="1081"/>
          <ac:spMkLst>
            <pc:docMk/>
            <pc:sldMk cId="3234697284" sldId="2147479603"/>
            <ac:spMk id="7" creationId="{C31AF530-1EF4-1BFF-64B6-23FFB0604231}"/>
          </ac:spMkLst>
        </pc:spChg>
        <pc:spChg chg="mod">
          <ac:chgData name="Yohan Lasorsa" userId="b071d4ae-70b5-41a2-b77b-3fb60fe85d63" providerId="ADAL" clId="{A1190D89-E663-DD42-9FA8-A4ADAE6C351C}" dt="2024-07-23T13:06:35.011" v="1073" actId="20577"/>
          <ac:spMkLst>
            <pc:docMk/>
            <pc:sldMk cId="3234697284" sldId="2147479603"/>
            <ac:spMk id="17" creationId="{2E544216-21A8-FF35-1C63-5AA71429E214}"/>
          </ac:spMkLst>
        </pc:spChg>
      </pc:sldChg>
      <pc:sldChg chg="modSp add mod modAnim modNotesTx">
        <pc:chgData name="Yohan Lasorsa" userId="b071d4ae-70b5-41a2-b77b-3fb60fe85d63" providerId="ADAL" clId="{A1190D89-E663-DD42-9FA8-A4ADAE6C351C}" dt="2024-07-23T13:11:05.245" v="1119"/>
        <pc:sldMkLst>
          <pc:docMk/>
          <pc:sldMk cId="2731919766" sldId="2147479604"/>
        </pc:sldMkLst>
        <pc:spChg chg="mod">
          <ac:chgData name="Yohan Lasorsa" userId="b071d4ae-70b5-41a2-b77b-3fb60fe85d63" providerId="ADAL" clId="{A1190D89-E663-DD42-9FA8-A4ADAE6C351C}" dt="2024-07-23T13:09:36.394" v="1116" actId="1035"/>
          <ac:spMkLst>
            <pc:docMk/>
            <pc:sldMk cId="2731919766" sldId="2147479604"/>
            <ac:spMk id="2" creationId="{EA9004C4-CD07-1174-10BC-C2C54C8CA769}"/>
          </ac:spMkLst>
        </pc:spChg>
        <pc:spChg chg="mod">
          <ac:chgData name="Yohan Lasorsa" userId="b071d4ae-70b5-41a2-b77b-3fb60fe85d63" providerId="ADAL" clId="{A1190D89-E663-DD42-9FA8-A4ADAE6C351C}" dt="2024-07-23T13:09:49.553" v="1117" actId="1076"/>
          <ac:spMkLst>
            <pc:docMk/>
            <pc:sldMk cId="2731919766" sldId="2147479604"/>
            <ac:spMk id="4" creationId="{E2A1C142-560B-E7F3-88E3-DF21B6DD899B}"/>
          </ac:spMkLst>
        </pc:spChg>
        <pc:spChg chg="mod">
          <ac:chgData name="Yohan Lasorsa" userId="b071d4ae-70b5-41a2-b77b-3fb60fe85d63" providerId="ADAL" clId="{A1190D89-E663-DD42-9FA8-A4ADAE6C351C}" dt="2024-07-23T13:08:30.890" v="1085"/>
          <ac:spMkLst>
            <pc:docMk/>
            <pc:sldMk cId="2731919766" sldId="2147479604"/>
            <ac:spMk id="6" creationId="{E7C27C71-B96D-D95C-B4FB-ED7CE68E0C89}"/>
          </ac:spMkLst>
        </pc:spChg>
        <pc:spChg chg="mod">
          <ac:chgData name="Yohan Lasorsa" userId="b071d4ae-70b5-41a2-b77b-3fb60fe85d63" providerId="ADAL" clId="{A1190D89-E663-DD42-9FA8-A4ADAE6C351C}" dt="2024-07-23T13:08:54.046" v="1092" actId="14100"/>
          <ac:spMkLst>
            <pc:docMk/>
            <pc:sldMk cId="2731919766" sldId="2147479604"/>
            <ac:spMk id="7" creationId="{564475D4-F838-63AA-F1AD-5EAA0C9CA0CC}"/>
          </ac:spMkLst>
        </pc:spChg>
        <pc:spChg chg="mod">
          <ac:chgData name="Yohan Lasorsa" userId="b071d4ae-70b5-41a2-b77b-3fb60fe85d63" providerId="ADAL" clId="{A1190D89-E663-DD42-9FA8-A4ADAE6C351C}" dt="2024-07-23T13:09:14.608" v="1104" actId="167"/>
          <ac:spMkLst>
            <pc:docMk/>
            <pc:sldMk cId="2731919766" sldId="2147479604"/>
            <ac:spMk id="8" creationId="{E2FE80BF-43A7-5B64-4666-F38E0DD51FEB}"/>
          </ac:spMkLst>
        </pc:spChg>
        <pc:spChg chg="mod">
          <ac:chgData name="Yohan Lasorsa" userId="b071d4ae-70b5-41a2-b77b-3fb60fe85d63" providerId="ADAL" clId="{A1190D89-E663-DD42-9FA8-A4ADAE6C351C}" dt="2024-07-23T13:08:33.036" v="1087" actId="20577"/>
          <ac:spMkLst>
            <pc:docMk/>
            <pc:sldMk cId="2731919766" sldId="2147479604"/>
            <ac:spMk id="17" creationId="{80916A1E-8B1D-1BB9-3607-977347507014}"/>
          </ac:spMkLst>
        </pc:spChg>
      </pc:sldChg>
      <pc:sldChg chg="modSp add del mod">
        <pc:chgData name="Yohan Lasorsa" userId="b071d4ae-70b5-41a2-b77b-3fb60fe85d63" providerId="ADAL" clId="{A1190D89-E663-DD42-9FA8-A4ADAE6C351C}" dt="2024-07-23T13:22:52.649" v="1382" actId="2696"/>
        <pc:sldMkLst>
          <pc:docMk/>
          <pc:sldMk cId="74335641" sldId="2147479605"/>
        </pc:sldMkLst>
        <pc:spChg chg="mod">
          <ac:chgData name="Yohan Lasorsa" userId="b071d4ae-70b5-41a2-b77b-3fb60fe85d63" providerId="ADAL" clId="{A1190D89-E663-DD42-9FA8-A4ADAE6C351C}" dt="2024-07-23T13:12:36.909" v="1147" actId="20577"/>
          <ac:spMkLst>
            <pc:docMk/>
            <pc:sldMk cId="74335641" sldId="2147479605"/>
            <ac:spMk id="6" creationId="{B16443FD-1F40-A444-BC36-103582C8AB97}"/>
          </ac:spMkLst>
        </pc:spChg>
        <pc:spChg chg="mod">
          <ac:chgData name="Yohan Lasorsa" userId="b071d4ae-70b5-41a2-b77b-3fb60fe85d63" providerId="ADAL" clId="{A1190D89-E663-DD42-9FA8-A4ADAE6C351C}" dt="2024-07-23T13:16:09.068" v="1194" actId="20577"/>
          <ac:spMkLst>
            <pc:docMk/>
            <pc:sldMk cId="74335641" sldId="2147479605"/>
            <ac:spMk id="7" creationId="{6E6D282B-CA96-035B-AE12-A13BCBD1A0E0}"/>
          </ac:spMkLst>
        </pc:spChg>
        <pc:spChg chg="mod">
          <ac:chgData name="Yohan Lasorsa" userId="b071d4ae-70b5-41a2-b77b-3fb60fe85d63" providerId="ADAL" clId="{A1190D89-E663-DD42-9FA8-A4ADAE6C351C}" dt="2024-07-23T13:12:26.352" v="1123" actId="20577"/>
          <ac:spMkLst>
            <pc:docMk/>
            <pc:sldMk cId="74335641" sldId="2147479605"/>
            <ac:spMk id="17" creationId="{FD7FA92B-C0D1-1E73-A8F7-EE0286848839}"/>
          </ac:spMkLst>
        </pc:spChg>
      </pc:sldChg>
      <pc:sldChg chg="delSp modSp add mod ord delAnim">
        <pc:chgData name="Yohan Lasorsa" userId="b071d4ae-70b5-41a2-b77b-3fb60fe85d63" providerId="ADAL" clId="{A1190D89-E663-DD42-9FA8-A4ADAE6C351C}" dt="2024-07-23T13:19:58.331" v="1381"/>
        <pc:sldMkLst>
          <pc:docMk/>
          <pc:sldMk cId="883211825" sldId="2147479606"/>
        </pc:sldMkLst>
        <pc:spChg chg="del">
          <ac:chgData name="Yohan Lasorsa" userId="b071d4ae-70b5-41a2-b77b-3fb60fe85d63" providerId="ADAL" clId="{A1190D89-E663-DD42-9FA8-A4ADAE6C351C}" dt="2024-07-23T13:17:11.437" v="1228" actId="478"/>
          <ac:spMkLst>
            <pc:docMk/>
            <pc:sldMk cId="883211825" sldId="2147479606"/>
            <ac:spMk id="2" creationId="{AF5BBEED-7D71-A383-5A18-21DB856279E7}"/>
          </ac:spMkLst>
        </pc:spChg>
        <pc:spChg chg="mod">
          <ac:chgData name="Yohan Lasorsa" userId="b071d4ae-70b5-41a2-b77b-3fb60fe85d63" providerId="ADAL" clId="{A1190D89-E663-DD42-9FA8-A4ADAE6C351C}" dt="2024-07-23T13:16:20.868" v="1199"/>
          <ac:spMkLst>
            <pc:docMk/>
            <pc:sldMk cId="883211825" sldId="2147479606"/>
            <ac:spMk id="6" creationId="{E062CC9F-C0A7-BF82-61D2-6E766C8553B2}"/>
          </ac:spMkLst>
        </pc:spChg>
        <pc:spChg chg="mod">
          <ac:chgData name="Yohan Lasorsa" userId="b071d4ae-70b5-41a2-b77b-3fb60fe85d63" providerId="ADAL" clId="{A1190D89-E663-DD42-9FA8-A4ADAE6C351C}" dt="2024-07-23T13:17:00.620" v="1225" actId="20577"/>
          <ac:spMkLst>
            <pc:docMk/>
            <pc:sldMk cId="883211825" sldId="2147479606"/>
            <ac:spMk id="7" creationId="{3977028E-DEAD-695B-35E6-72F8CC4F75A5}"/>
          </ac:spMkLst>
        </pc:spChg>
        <pc:spChg chg="mod">
          <ac:chgData name="Yohan Lasorsa" userId="b071d4ae-70b5-41a2-b77b-3fb60fe85d63" providerId="ADAL" clId="{A1190D89-E663-DD42-9FA8-A4ADAE6C351C}" dt="2024-07-23T13:19:58.331" v="1381"/>
          <ac:spMkLst>
            <pc:docMk/>
            <pc:sldMk cId="883211825" sldId="2147479606"/>
            <ac:spMk id="8" creationId="{B57EFF82-E811-6309-55A3-E2D55656BD9F}"/>
          </ac:spMkLst>
        </pc:spChg>
        <pc:spChg chg="mod">
          <ac:chgData name="Yohan Lasorsa" userId="b071d4ae-70b5-41a2-b77b-3fb60fe85d63" providerId="ADAL" clId="{A1190D89-E663-DD42-9FA8-A4ADAE6C351C}" dt="2024-07-23T13:16:19.389" v="1198" actId="20577"/>
          <ac:spMkLst>
            <pc:docMk/>
            <pc:sldMk cId="883211825" sldId="2147479606"/>
            <ac:spMk id="17" creationId="{27AB649D-0254-7518-8F00-7A2E1580D29C}"/>
          </ac:spMkLst>
        </pc:spChg>
      </pc:sldChg>
      <pc:sldChg chg="addSp delSp modSp add mod delAnim modAnim">
        <pc:chgData name="Yohan Lasorsa" userId="b071d4ae-70b5-41a2-b77b-3fb60fe85d63" providerId="ADAL" clId="{A1190D89-E663-DD42-9FA8-A4ADAE6C351C}" dt="2024-07-23T13:31:03.732" v="1469" actId="171"/>
        <pc:sldMkLst>
          <pc:docMk/>
          <pc:sldMk cId="2183828908" sldId="2147479607"/>
        </pc:sldMkLst>
        <pc:spChg chg="add mod">
          <ac:chgData name="Yohan Lasorsa" userId="b071d4ae-70b5-41a2-b77b-3fb60fe85d63" providerId="ADAL" clId="{A1190D89-E663-DD42-9FA8-A4ADAE6C351C}" dt="2024-07-23T13:31:03.732" v="1469" actId="171"/>
          <ac:spMkLst>
            <pc:docMk/>
            <pc:sldMk cId="2183828908" sldId="2147479607"/>
            <ac:spMk id="2" creationId="{7DB18A84-E417-44EF-1480-8877A4E01FB3}"/>
          </ac:spMkLst>
        </pc:spChg>
        <pc:spChg chg="del">
          <ac:chgData name="Yohan Lasorsa" userId="b071d4ae-70b5-41a2-b77b-3fb60fe85d63" providerId="ADAL" clId="{A1190D89-E663-DD42-9FA8-A4ADAE6C351C}" dt="2024-07-23T13:27:58.549" v="1402" actId="478"/>
          <ac:spMkLst>
            <pc:docMk/>
            <pc:sldMk cId="2183828908" sldId="2147479607"/>
            <ac:spMk id="4" creationId="{0BD63496-FA81-502B-EA1C-917A1D163934}"/>
          </ac:spMkLst>
        </pc:spChg>
        <pc:spChg chg="mod">
          <ac:chgData name="Yohan Lasorsa" userId="b071d4ae-70b5-41a2-b77b-3fb60fe85d63" providerId="ADAL" clId="{A1190D89-E663-DD42-9FA8-A4ADAE6C351C}" dt="2024-07-23T13:27:49.670" v="1401" actId="20577"/>
          <ac:spMkLst>
            <pc:docMk/>
            <pc:sldMk cId="2183828908" sldId="2147479607"/>
            <ac:spMk id="6" creationId="{D83DB076-ED2B-40C1-5186-BE6F47F8FB9C}"/>
          </ac:spMkLst>
        </pc:spChg>
        <pc:spChg chg="mod">
          <ac:chgData name="Yohan Lasorsa" userId="b071d4ae-70b5-41a2-b77b-3fb60fe85d63" providerId="ADAL" clId="{A1190D89-E663-DD42-9FA8-A4ADAE6C351C}" dt="2024-07-23T13:30:57.877" v="1467" actId="167"/>
          <ac:spMkLst>
            <pc:docMk/>
            <pc:sldMk cId="2183828908" sldId="2147479607"/>
            <ac:spMk id="7" creationId="{57F2AB0D-6A24-EB8E-7D9C-DBE3F419EC19}"/>
          </ac:spMkLst>
        </pc:spChg>
        <pc:spChg chg="del">
          <ac:chgData name="Yohan Lasorsa" userId="b071d4ae-70b5-41a2-b77b-3fb60fe85d63" providerId="ADAL" clId="{A1190D89-E663-DD42-9FA8-A4ADAE6C351C}" dt="2024-07-23T13:28:01.394" v="1403" actId="478"/>
          <ac:spMkLst>
            <pc:docMk/>
            <pc:sldMk cId="2183828908" sldId="2147479607"/>
            <ac:spMk id="8" creationId="{BD288981-77C9-9AD7-7AEF-CD8E6C76EA67}"/>
          </ac:spMkLst>
        </pc:spChg>
        <pc:spChg chg="mod">
          <ac:chgData name="Yohan Lasorsa" userId="b071d4ae-70b5-41a2-b77b-3fb60fe85d63" providerId="ADAL" clId="{A1190D89-E663-DD42-9FA8-A4ADAE6C351C}" dt="2024-07-23T13:27:42.659" v="1385" actId="20577"/>
          <ac:spMkLst>
            <pc:docMk/>
            <pc:sldMk cId="2183828908" sldId="2147479607"/>
            <ac:spMk id="17" creationId="{9AD4F73C-E580-81AD-E94B-DB051B3F27D8}"/>
          </ac:spMkLst>
        </pc:spChg>
      </pc:sldChg>
      <pc:sldChg chg="modSp add del mod">
        <pc:chgData name="Yohan Lasorsa" userId="b071d4ae-70b5-41a2-b77b-3fb60fe85d63" providerId="ADAL" clId="{A1190D89-E663-DD42-9FA8-A4ADAE6C351C}" dt="2024-07-23T13:32:34.260" v="1503" actId="2696"/>
        <pc:sldMkLst>
          <pc:docMk/>
          <pc:sldMk cId="2502352211" sldId="2147479608"/>
        </pc:sldMkLst>
        <pc:spChg chg="mod">
          <ac:chgData name="Yohan Lasorsa" userId="b071d4ae-70b5-41a2-b77b-3fb60fe85d63" providerId="ADAL" clId="{A1190D89-E663-DD42-9FA8-A4ADAE6C351C}" dt="2024-07-23T13:31:51.496" v="1498" actId="20577"/>
          <ac:spMkLst>
            <pc:docMk/>
            <pc:sldMk cId="2502352211" sldId="2147479608"/>
            <ac:spMk id="6" creationId="{180A4469-216A-307D-8AC8-F8840A25629A}"/>
          </ac:spMkLst>
        </pc:spChg>
        <pc:spChg chg="mod">
          <ac:chgData name="Yohan Lasorsa" userId="b071d4ae-70b5-41a2-b77b-3fb60fe85d63" providerId="ADAL" clId="{A1190D89-E663-DD42-9FA8-A4ADAE6C351C}" dt="2024-07-23T13:31:37.918" v="1472" actId="20577"/>
          <ac:spMkLst>
            <pc:docMk/>
            <pc:sldMk cId="2502352211" sldId="2147479608"/>
            <ac:spMk id="17" creationId="{4C2F4787-9624-F019-46AC-F495CDACAE4B}"/>
          </ac:spMkLst>
        </pc:spChg>
      </pc:sldChg>
      <pc:sldChg chg="delSp modSp add mod delAnim">
        <pc:chgData name="Yohan Lasorsa" userId="b071d4ae-70b5-41a2-b77b-3fb60fe85d63" providerId="ADAL" clId="{A1190D89-E663-DD42-9FA8-A4ADAE6C351C}" dt="2024-07-23T13:35:43.563" v="1513" actId="478"/>
        <pc:sldMkLst>
          <pc:docMk/>
          <pc:sldMk cId="1791949832" sldId="2147479609"/>
        </pc:sldMkLst>
        <pc:spChg chg="del mod">
          <ac:chgData name="Yohan Lasorsa" userId="b071d4ae-70b5-41a2-b77b-3fb60fe85d63" providerId="ADAL" clId="{A1190D89-E663-DD42-9FA8-A4ADAE6C351C}" dt="2024-07-23T13:35:43.563" v="1513" actId="478"/>
          <ac:spMkLst>
            <pc:docMk/>
            <pc:sldMk cId="1791949832" sldId="2147479609"/>
            <ac:spMk id="2" creationId="{711993CE-DFA8-926F-52AF-85C764B73FA5}"/>
          </ac:spMkLst>
        </pc:spChg>
        <pc:spChg chg="mod">
          <ac:chgData name="Yohan Lasorsa" userId="b071d4ae-70b5-41a2-b77b-3fb60fe85d63" providerId="ADAL" clId="{A1190D89-E663-DD42-9FA8-A4ADAE6C351C}" dt="2024-07-23T13:34:43.485" v="1506" actId="1076"/>
          <ac:spMkLst>
            <pc:docMk/>
            <pc:sldMk cId="1791949832" sldId="2147479609"/>
            <ac:spMk id="4" creationId="{AF781034-9D76-5926-7CB9-1849ACA0EB01}"/>
          </ac:spMkLst>
        </pc:spChg>
        <pc:spChg chg="mod">
          <ac:chgData name="Yohan Lasorsa" userId="b071d4ae-70b5-41a2-b77b-3fb60fe85d63" providerId="ADAL" clId="{A1190D89-E663-DD42-9FA8-A4ADAE6C351C}" dt="2024-07-23T13:32:30.504" v="1502"/>
          <ac:spMkLst>
            <pc:docMk/>
            <pc:sldMk cId="1791949832" sldId="2147479609"/>
            <ac:spMk id="6" creationId="{8D5956AA-E2AA-7376-C950-A1E98B0911AB}"/>
          </ac:spMkLst>
        </pc:spChg>
        <pc:spChg chg="mod">
          <ac:chgData name="Yohan Lasorsa" userId="b071d4ae-70b5-41a2-b77b-3fb60fe85d63" providerId="ADAL" clId="{A1190D89-E663-DD42-9FA8-A4ADAE6C351C}" dt="2024-07-23T13:34:40.481" v="1505" actId="14100"/>
          <ac:spMkLst>
            <pc:docMk/>
            <pc:sldMk cId="1791949832" sldId="2147479609"/>
            <ac:spMk id="7" creationId="{245E3D72-E426-810F-CDAF-574BF8300C06}"/>
          </ac:spMkLst>
        </pc:spChg>
        <pc:spChg chg="mod">
          <ac:chgData name="Yohan Lasorsa" userId="b071d4ae-70b5-41a2-b77b-3fb60fe85d63" providerId="ADAL" clId="{A1190D89-E663-DD42-9FA8-A4ADAE6C351C}" dt="2024-07-23T13:35:11.297" v="1511" actId="14100"/>
          <ac:spMkLst>
            <pc:docMk/>
            <pc:sldMk cId="1791949832" sldId="2147479609"/>
            <ac:spMk id="8" creationId="{F20D71E9-301F-211E-5115-7E8C3299B41B}"/>
          </ac:spMkLst>
        </pc:spChg>
        <pc:spChg chg="mod">
          <ac:chgData name="Yohan Lasorsa" userId="b071d4ae-70b5-41a2-b77b-3fb60fe85d63" providerId="ADAL" clId="{A1190D89-E663-DD42-9FA8-A4ADAE6C351C}" dt="2024-07-23T13:32:25.047" v="1501" actId="20577"/>
          <ac:spMkLst>
            <pc:docMk/>
            <pc:sldMk cId="1791949832" sldId="2147479609"/>
            <ac:spMk id="17" creationId="{6B2D18EF-3A62-441B-9B75-BC39E025C2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this session, we’ll discuss how your can improve the accuracy and reliability of your AI outputs using RAG, an advanced prompt engineering technique.</a:t>
            </a: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37172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A00CE-E671-2658-8C42-FC1EA46DA1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94583-2905-45A7-B38E-A7D0810771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4E31E-9B0A-6C66-9E7D-70E2C692A39E}"/>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After that, we use the vector to search in our vector database for relevant documents, and we pick the N best results.</a:t>
            </a:r>
          </a:p>
        </p:txBody>
      </p:sp>
      <p:sp>
        <p:nvSpPr>
          <p:cNvPr id="4" name="Header Placeholder 3">
            <a:extLst>
              <a:ext uri="{FF2B5EF4-FFF2-40B4-BE49-F238E27FC236}">
                <a16:creationId xmlns:a16="http://schemas.microsoft.com/office/drawing/2014/main" id="{5A78AC68-F693-11E0-2B61-DE39BD32582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ED1EC658-F16D-5D54-BC21-5DD0DA101665}"/>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6C7429D-F4BA-BA05-F706-74302D4B8A1A}"/>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93D527D-248D-82D3-6325-EF54411E60B8}"/>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688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80EC0-484C-A4CA-56C1-1FFCB701B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C8C96-727B-BE8B-60B3-B21CC634A5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8EBD6-3D9F-5AB8-F51D-20095C4FFA2E}"/>
              </a:ext>
            </a:extLst>
          </p:cNvPr>
          <p:cNvSpPr>
            <a:spLocks noGrp="1"/>
          </p:cNvSpPr>
          <p:nvPr>
            <p:ph type="body" idx="1"/>
          </p:nvPr>
        </p:nvSpPr>
        <p:spPr/>
        <p:txBody>
          <a:bodyPr/>
          <a:lstStyle/>
          <a:p>
            <a:pPr marL="0" indent="0" algn="l">
              <a:buFontTx/>
              <a:buNone/>
            </a:pPr>
            <a:r>
              <a:rPr lang="en-GB" b="0" i="0" dirty="0">
                <a:solidFill>
                  <a:srgbClr val="373432"/>
                </a:solidFill>
                <a:effectLst/>
                <a:highlight>
                  <a:srgbClr val="FFFFFF"/>
                </a:highlight>
                <a:latin typeface="Segoe Sans Text" pitchFamily="2" charset="0"/>
              </a:rPr>
              <a:t>Finally, we take the text from the most relevant documents, as well as the initial user question, and use it to craft the prompt.</a:t>
            </a:r>
          </a:p>
          <a:p>
            <a:pPr marL="0" indent="0" algn="l">
              <a:buFontTx/>
              <a:buNone/>
            </a:pPr>
            <a:r>
              <a:rPr lang="en-GB" b="0" i="0" dirty="0">
                <a:solidFill>
                  <a:srgbClr val="373432"/>
                </a:solidFill>
                <a:effectLst/>
                <a:highlight>
                  <a:srgbClr val="FFFFFF"/>
                </a:highlight>
                <a:latin typeface="Segoe Sans Text" pitchFamily="2" charset="0"/>
              </a:rPr>
              <a:t>It should be something along these lines: “answer the user’s question using the provided documents”</a:t>
            </a:r>
          </a:p>
          <a:p>
            <a:pPr marL="0" indent="0" algn="l">
              <a:buFontTx/>
              <a:buNone/>
            </a:pPr>
            <a:r>
              <a:rPr lang="en-GB" b="0" i="0" dirty="0">
                <a:solidFill>
                  <a:srgbClr val="373432"/>
                </a:solidFill>
                <a:effectLst/>
                <a:highlight>
                  <a:srgbClr val="FFFFFF"/>
                </a:highlight>
                <a:latin typeface="Segoe Sans Text" pitchFamily="2" charset="0"/>
              </a:rPr>
              <a:t>You then send the prompt to the LLM to get your answer.</a:t>
            </a:r>
          </a:p>
        </p:txBody>
      </p:sp>
      <p:sp>
        <p:nvSpPr>
          <p:cNvPr id="4" name="Header Placeholder 3">
            <a:extLst>
              <a:ext uri="{FF2B5EF4-FFF2-40B4-BE49-F238E27FC236}">
                <a16:creationId xmlns:a16="http://schemas.microsoft.com/office/drawing/2014/main" id="{3EE1F4FB-56BE-D8C2-37FD-405AC8E5785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F7202F9-CFEF-233B-F806-0154307301E9}"/>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20465860-AF4D-8323-5E96-7E7B2858372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2305557F-B574-9F38-36D1-27BB59DEB11A}"/>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2750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a practical example of using RAG for a support chat application.</a:t>
            </a:r>
          </a:p>
          <a:p>
            <a:endParaRPr lang="en-GB" dirty="0"/>
          </a:p>
          <a:p>
            <a:r>
              <a:rPr lang="en-GB" b="1" dirty="0"/>
              <a:t>DEMO:</a:t>
            </a:r>
            <a:r>
              <a:rPr lang="en-GB" dirty="0"/>
              <a:t> run the sample </a:t>
            </a:r>
            <a:r>
              <a:rPr kumimoji="0" lang="en-US" sz="12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12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r>
              <a:rPr lang="en-US" sz="1800" dirty="0">
                <a:effectLst/>
                <a:latin typeface="Aptos" panose="020B0004020202020204" pitchFamily="34" charset="0"/>
                <a:ea typeface="Aptos" panose="020B0004020202020204" pitchFamily="34" charset="0"/>
                <a:cs typeface="Arial" panose="020B0604020202020204" pitchFamily="34" charset="0"/>
              </a:rPr>
              <a:t>For the </a:t>
            </a:r>
            <a:r>
              <a:rPr lang="en-US" sz="1800" i="1" dirty="0">
                <a:solidFill>
                  <a:srgbClr val="1F2328"/>
                </a:solidFill>
                <a:effectLst/>
                <a:latin typeface="Segoe UI" panose="020B0502040204020203" pitchFamily="34" charset="0"/>
                <a:ea typeface="Aptos" panose="020B0004020202020204" pitchFamily="34" charset="0"/>
              </a:rPr>
              <a:t>Contoso Real Estate company</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we’ve built this experience that allows customers to ask support questions about the usage of its products. Here you’re looking at the final deployed version on Azure, that use a set of company documents in PDF format to answer the questions.</a:t>
            </a:r>
            <a:r>
              <a:rPr lang="en-FR" dirty="0">
                <a:effectLst/>
              </a:rPr>
              <a:t> </a:t>
            </a:r>
          </a:p>
          <a:p>
            <a:pPr marL="171450" indent="-171450">
              <a:buFont typeface="Arial" panose="020B0604020202020204" pitchFamily="34" charset="0"/>
              <a:buChar char="•"/>
            </a:pPr>
            <a:r>
              <a:rPr lang="en-FR" dirty="0">
                <a:effectLst/>
              </a:rPr>
              <a:t>For example, if I ask a question about how the refund policy, we’ll get an answer citing the source documents used to generate this answer.</a:t>
            </a:r>
          </a:p>
          <a:p>
            <a:pPr marL="171450" indent="-171450">
              <a:buFont typeface="Arial" panose="020B0604020202020204" pitchFamily="34" charset="0"/>
              <a:buChar char="•"/>
            </a:pPr>
            <a:r>
              <a:rPr lang="en-FR" dirty="0">
                <a:effectLst/>
              </a:rPr>
              <a:t>I can open the document to check it by myself if I want.</a:t>
            </a:r>
          </a:p>
          <a:p>
            <a:pPr marL="171450" indent="-171450">
              <a:buFont typeface="Arial" panose="020B0604020202020204" pitchFamily="34" charset="0"/>
              <a:buChar char="•"/>
            </a:pPr>
            <a:r>
              <a:rPr lang="en-FR" dirty="0">
                <a:effectLst/>
              </a:rPr>
              <a:t>Let’s search for “refund”, and here we can the information used to generate the answer.</a:t>
            </a:r>
          </a:p>
          <a:p>
            <a:pPr marL="171450" indent="-171450">
              <a:buFont typeface="Arial" panose="020B0604020202020204" pitchFamily="34" charset="0"/>
              <a:buChar char="•"/>
            </a:pPr>
            <a:r>
              <a:rPr lang="en-FR" dirty="0">
                <a:effectLst/>
              </a:rPr>
              <a:t>Now if we try to ask something that’s not in the provided documents, let’s see what happens. “How to deploy this app on Azure?”</a:t>
            </a:r>
          </a:p>
          <a:p>
            <a:pPr marL="171450" indent="-171450">
              <a:buFont typeface="Arial" panose="020B0604020202020204" pitchFamily="34" charset="0"/>
              <a:buChar char="•"/>
            </a:pPr>
            <a:r>
              <a:rPr lang="en-FR">
                <a:effectLst/>
              </a:rPr>
              <a:t>It simply says “I don’t know”, because that’s what we told the model to say when it can’t answer a question using the documents we provide.</a:t>
            </a:r>
            <a:endParaRPr lang="en-FR" dirty="0">
              <a:effectLst/>
            </a:endParaRPr>
          </a:p>
          <a:p>
            <a:pPr marL="171450" indent="-171450">
              <a:buFont typeface="Arial" panose="020B0604020202020204" pitchFamily="34" charset="0"/>
              <a:buChar char="•"/>
            </a:pPr>
            <a:endParaRPr lang="en-FR" dirty="0">
              <a:effectLst/>
            </a:endParaRPr>
          </a:p>
          <a:p>
            <a:pPr marL="0" indent="0">
              <a:buFont typeface="Arial" panose="020B0604020202020204" pitchFamily="34" charset="0"/>
              <a:buNone/>
            </a:pPr>
            <a:r>
              <a:rPr lang="en-FR" dirty="0">
                <a:effectLst/>
              </a:rPr>
              <a:t>If you’re interested in this sample, have a look at the links in the video description and be sure to take a look at the other videos in the series to learn how we made it.</a:t>
            </a:r>
            <a:endParaRPr lang="en-GB" b="0" i="0" dirty="0">
              <a:solidFill>
                <a:schemeClr val="tx1"/>
              </a:solidFill>
              <a:effectLst/>
              <a:latin typeface="+mn-lt"/>
            </a:endParaRPr>
          </a:p>
          <a:p>
            <a:endParaRPr lang="en-GB" b="0" i="0" dirty="0">
              <a:solidFill>
                <a:schemeClr val="tx1"/>
              </a:solidFill>
              <a:effectLst/>
              <a:highlight>
                <a:srgbClr val="FFFFFF"/>
              </a:highlight>
              <a:latin typeface="+mn-lt"/>
            </a:endParaRPr>
          </a:p>
          <a:p>
            <a:r>
              <a:rPr lang="en-GB" b="0" i="1" dirty="0">
                <a:solidFill>
                  <a:srgbClr val="373432"/>
                </a:solidFill>
                <a:effectLst/>
                <a:highlight>
                  <a:srgbClr val="FFFFFF"/>
                </a:highlight>
                <a:latin typeface="Segoe Sans Text Semibold" pitchFamily="2" charset="0"/>
              </a:rPr>
              <a:t>Next video: We’ll see how you can s</a:t>
            </a:r>
            <a:r>
              <a:rPr lang="en-GB" b="0" i="1" dirty="0">
                <a:solidFill>
                  <a:srgbClr val="569CD6"/>
                </a:solidFill>
                <a:effectLst/>
                <a:highlight>
                  <a:srgbClr val="1E1E1E"/>
                </a:highlight>
                <a:latin typeface="Menlo" panose="020B0609030804020204" pitchFamily="49" charset="0"/>
              </a:rPr>
              <a:t>peed up your AI developments using the </a:t>
            </a:r>
            <a:r>
              <a:rPr lang="en-GB" b="0" i="1" dirty="0" err="1">
                <a:solidFill>
                  <a:srgbClr val="569CD6"/>
                </a:solidFill>
                <a:effectLst/>
                <a:highlight>
                  <a:srgbClr val="1E1E1E"/>
                </a:highlight>
                <a:latin typeface="Menlo" panose="020B0609030804020204" pitchFamily="49" charset="0"/>
              </a:rPr>
              <a:t>LangChain.js</a:t>
            </a:r>
            <a:r>
              <a:rPr lang="en-GB" b="0" i="1" dirty="0">
                <a:solidFill>
                  <a:srgbClr val="569CD6"/>
                </a:solidFill>
                <a:effectLst/>
                <a:highlight>
                  <a:srgbClr val="1E1E1E"/>
                </a:highlight>
                <a:latin typeface="Menlo" panose="020B0609030804020204" pitchFamily="49" charset="0"/>
              </a:rPr>
              <a:t> framework.</a:t>
            </a:r>
            <a:endParaRPr lang="en-GB" b="0" i="1" dirty="0">
              <a:solidFill>
                <a:srgbClr val="D4D4D4"/>
              </a:solidFill>
              <a:effectLst/>
              <a:highlight>
                <a:srgbClr val="1E1E1E"/>
              </a:highlight>
              <a:latin typeface="Menlo" panose="020B0609030804020204" pitchFamily="49" charset="0"/>
            </a:endParaRPr>
          </a:p>
          <a:p>
            <a:pPr marL="171450" indent="-171450" algn="l">
              <a:buFontTx/>
              <a:buChar char="-"/>
            </a:pPr>
            <a:endParaRPr lang="en-GB" b="0" i="0" dirty="0">
              <a:solidFill>
                <a:srgbClr val="373432"/>
              </a:solidFill>
              <a:effectLst/>
              <a:highlight>
                <a:srgbClr val="FFFFFF"/>
              </a:highlight>
              <a:latin typeface="Segoe Sans Text" pitchFamily="2"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269303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Next video: Improve AI accuracy and reliability with RAG</a:t>
            </a:r>
          </a:p>
        </p:txBody>
      </p:sp>
      <p:sp>
        <p:nvSpPr>
          <p:cNvPr id="4" name="Slide Number Placeholder 3"/>
          <p:cNvSpPr>
            <a:spLocks noGrp="1"/>
          </p:cNvSpPr>
          <p:nvPr>
            <p:ph type="sldNum" sz="quarter" idx="5"/>
          </p:nvPr>
        </p:nvSpPr>
        <p:spPr/>
        <p:txBody>
          <a:bodyPr/>
          <a:lstStyle/>
          <a:p>
            <a:fld id="{2EC86414-21C5-45A7-8388-0ABFCD8FF16B}" type="slidenum">
              <a:rPr lang="en-US" smtClean="0"/>
              <a:t>14</a:t>
            </a:fld>
            <a:endParaRPr lang="en-US"/>
          </a:p>
        </p:txBody>
      </p:sp>
    </p:spTree>
    <p:extLst>
      <p:ext uri="{BB962C8B-B14F-4D97-AF65-F5344CB8AC3E}">
        <p14:creationId xmlns:p14="http://schemas.microsoft.com/office/powerpoint/2010/main" val="280162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r>
              <a:rPr lang="en-US" dirty="0"/>
              <a:t>When working with AI models, there are some challenges that we’re facing:</a:t>
            </a:r>
          </a:p>
          <a:p>
            <a:pPr marL="171450" indent="-171450">
              <a:buFont typeface="Arial" panose="020B0604020202020204" pitchFamily="34" charset="0"/>
              <a:buChar char="•"/>
            </a:pPr>
            <a:r>
              <a:rPr lang="en-US" dirty="0"/>
              <a:t>LLMs sometimes make mistakes when generating information</a:t>
            </a:r>
          </a:p>
          <a:p>
            <a:pPr marL="171450" indent="-171450">
              <a:buFont typeface="Arial" panose="020B0604020202020204" pitchFamily="34" charset="0"/>
              <a:buChar char="•"/>
            </a:pPr>
            <a:r>
              <a:rPr lang="en-US" dirty="0"/>
              <a:t>The data that has been used to train the models may be out-of-date, or may come from shady or </a:t>
            </a:r>
            <a:r>
              <a:rPr lang="en-GB" b="0" i="0" dirty="0">
                <a:solidFill>
                  <a:srgbClr val="1F1F1F"/>
                </a:solidFill>
                <a:effectLst/>
                <a:latin typeface="Google Sans"/>
              </a:rPr>
              <a:t>untrustworthy</a:t>
            </a:r>
            <a:r>
              <a:rPr lang="en-US" dirty="0"/>
              <a:t> sources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makes it difficult to tell if a generated information is correct.</a:t>
            </a:r>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258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0AC4A-4AC3-51D1-3708-6566BDE760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A36A4-0A57-65E9-D127-F0B5AC856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C920BE-0B25-AC12-CB8D-7E73840FCB67}"/>
              </a:ext>
            </a:extLst>
          </p:cNvPr>
          <p:cNvSpPr>
            <a:spLocks noGrp="1"/>
          </p:cNvSpPr>
          <p:nvPr>
            <p:ph type="body" idx="1"/>
          </p:nvPr>
        </p:nvSpPr>
        <p:spPr/>
        <p:txBody>
          <a:bodyPr/>
          <a:lstStyle/>
          <a:p>
            <a:pPr algn="l">
              <a:buFont typeface="Arial" panose="020B0604020202020204" pitchFamily="34" charset="0"/>
              <a:buNone/>
            </a:pPr>
            <a:r>
              <a:rPr lang="en-GB" b="0" i="0" dirty="0">
                <a:solidFill>
                  <a:srgbClr val="373432"/>
                </a:solidFill>
                <a:effectLst/>
                <a:latin typeface="Segoe Sans Text" pitchFamily="2" charset="0"/>
              </a:rPr>
              <a:t>To solve these issues, we can use a technique called </a:t>
            </a:r>
            <a:r>
              <a:rPr lang="en-GB" b="1" i="0" dirty="0">
                <a:solidFill>
                  <a:srgbClr val="373432"/>
                </a:solidFill>
                <a:effectLst/>
                <a:latin typeface="Segoe Sans Text" pitchFamily="2" charset="0"/>
              </a:rPr>
              <a:t>Retrieval Augmented Generation</a:t>
            </a:r>
            <a:r>
              <a:rPr lang="en-GB" b="0" i="0" dirty="0">
                <a:solidFill>
                  <a:srgbClr val="373432"/>
                </a:solidFill>
                <a:effectLst/>
                <a:latin typeface="Segoe Sans Text" pitchFamily="2" charset="0"/>
              </a:rPr>
              <a:t>, or RAG for short.</a:t>
            </a:r>
          </a:p>
          <a:p>
            <a:pPr algn="l">
              <a:buFont typeface="Arial" panose="020B0604020202020204" pitchFamily="34" charset="0"/>
              <a:buNone/>
            </a:pPr>
            <a:r>
              <a:rPr lang="en-GB" b="0" i="0" dirty="0">
                <a:solidFill>
                  <a:srgbClr val="373432"/>
                </a:solidFill>
                <a:effectLst/>
                <a:latin typeface="Segoe Sans Text" pitchFamily="2" charset="0"/>
              </a:rPr>
              <a:t>RAG is a combination of two components:</a:t>
            </a:r>
          </a:p>
          <a:p>
            <a:pPr marL="171450" indent="-171450" algn="l">
              <a:buFont typeface="Arial" panose="020B0604020202020204" pitchFamily="34" charset="0"/>
              <a:buChar char="•"/>
            </a:pPr>
            <a:r>
              <a:rPr lang="en-GB" b="0" i="0" dirty="0">
                <a:solidFill>
                  <a:srgbClr val="373432"/>
                </a:solidFill>
                <a:effectLst/>
                <a:latin typeface="Segoe Sans Text" pitchFamily="2" charset="0"/>
              </a:rPr>
              <a:t>A retriever, that will fetch relevant information from a knowledgebase that you control</a:t>
            </a:r>
          </a:p>
          <a:p>
            <a:pPr marL="171450" indent="-171450" algn="l">
              <a:buFont typeface="Arial" panose="020B0604020202020204" pitchFamily="34" charset="0"/>
              <a:buChar char="•"/>
            </a:pPr>
            <a:r>
              <a:rPr lang="en-GB" b="0" i="0" dirty="0">
                <a:solidFill>
                  <a:srgbClr val="373432"/>
                </a:solidFill>
                <a:effectLst/>
                <a:latin typeface="Segoe Sans Text" pitchFamily="2" charset="0"/>
              </a:rPr>
              <a:t>And a generator, that will create the answer.</a:t>
            </a:r>
          </a:p>
          <a:p>
            <a:pPr marL="0" indent="0" algn="l">
              <a:buFont typeface="Arial" panose="020B0604020202020204" pitchFamily="34" charset="0"/>
              <a:buNone/>
            </a:pPr>
            <a:endParaRPr lang="en-GB" b="0" i="0" dirty="0">
              <a:solidFill>
                <a:srgbClr val="373432"/>
              </a:solidFill>
              <a:effectLst/>
              <a:latin typeface="Segoe Sans Text" pitchFamily="2" charset="0"/>
            </a:endParaRPr>
          </a:p>
          <a:p>
            <a:pPr marL="0" indent="0" algn="l">
              <a:buFont typeface="Arial" panose="020B0604020202020204" pitchFamily="34" charset="0"/>
              <a:buNone/>
            </a:pPr>
            <a:r>
              <a:rPr lang="en-GB" b="0" i="0" dirty="0">
                <a:solidFill>
                  <a:srgbClr val="373432"/>
                </a:solidFill>
                <a:effectLst/>
                <a:latin typeface="Segoe Sans Text" pitchFamily="2" charset="0"/>
              </a:rPr>
              <a:t>This combination allows for more precise and relevant answers, by using data that you provide instead of relying on the model’s training data.</a:t>
            </a:r>
          </a:p>
        </p:txBody>
      </p:sp>
      <p:sp>
        <p:nvSpPr>
          <p:cNvPr id="4" name="Header Placeholder 3">
            <a:extLst>
              <a:ext uri="{FF2B5EF4-FFF2-40B4-BE49-F238E27FC236}">
                <a16:creationId xmlns:a16="http://schemas.microsoft.com/office/drawing/2014/main" id="{1F14424A-49F7-354F-0E5D-5B90D25CC00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BDE8574-B61E-17C8-F60A-581B8795444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83418DC-F9B9-82D2-7C02-77664F9D8314}"/>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EFE3850-079D-0E79-6D3C-42760F92BE6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633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pPr marL="0" indent="0">
              <a:buFontTx/>
              <a:buNone/>
            </a:pPr>
            <a:r>
              <a:rPr lang="en-US" dirty="0"/>
              <a:t>Now, why is RAG useful?</a:t>
            </a:r>
          </a:p>
          <a:p>
            <a:pPr marL="171450" indent="-171450">
              <a:buFont typeface="Arial" panose="020B0604020202020204" pitchFamily="34" charset="0"/>
              <a:buChar char="•"/>
            </a:pPr>
            <a:r>
              <a:rPr lang="en-US" dirty="0"/>
              <a:t>It’s cheap because you don’t have to spend money to train expensive models, you can use the existing ones.</a:t>
            </a:r>
          </a:p>
          <a:p>
            <a:pPr marL="171450" indent="-171450">
              <a:buFont typeface="Arial" panose="020B0604020202020204" pitchFamily="34" charset="0"/>
              <a:buChar char="•"/>
            </a:pPr>
            <a:r>
              <a:rPr lang="en-US" dirty="0"/>
              <a:t>You maintain the knowledgebase separately from the AI model, and you can even use multiple data sources. That means that the data that will be used is always up to date.</a:t>
            </a:r>
          </a:p>
          <a:p>
            <a:pPr marL="171450" indent="-171450">
              <a:buFont typeface="Arial" panose="020B0604020202020204" pitchFamily="34" charset="0"/>
              <a:buChar char="•"/>
            </a:pPr>
            <a:r>
              <a:rPr lang="en-US" dirty="0"/>
              <a:t>It generates factual responses using a specific context made of information that you provide, instead of relying on the AI training. Answers are grounded into your context, not the model’s knowledge.</a:t>
            </a:r>
          </a:p>
          <a:p>
            <a:pPr marL="171450" indent="-171450">
              <a:buFont typeface="Arial" panose="020B0604020202020204" pitchFamily="34" charset="0"/>
              <a:buChar char="•"/>
            </a:pPr>
            <a:r>
              <a:rPr lang="en-US" dirty="0"/>
              <a:t>Because you’re able to show what documents were used to generate the response, users can check it by themselves if needed and see that they can have trust in the answers.</a:t>
            </a:r>
          </a:p>
          <a:p>
            <a:endParaRPr lang="en-US" dirty="0"/>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868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pPr algn="l">
              <a:buFont typeface="Arial" panose="020B0604020202020204" pitchFamily="34" charset="0"/>
              <a:buNone/>
            </a:pPr>
            <a:r>
              <a:rPr lang="en-GB" b="0" i="0" dirty="0">
                <a:solidFill>
                  <a:srgbClr val="373432"/>
                </a:solidFill>
                <a:effectLst/>
                <a:latin typeface="Segoe Sans Text" pitchFamily="2" charset="0"/>
              </a:rPr>
              <a:t>How does RAG works?</a:t>
            </a:r>
          </a:p>
          <a:p>
            <a:pPr marL="228600" indent="-228600" algn="l">
              <a:buFont typeface="+mj-lt"/>
              <a:buAutoNum type="arabicPeriod"/>
            </a:pPr>
            <a:r>
              <a:rPr lang="en-GB" b="0" i="0" dirty="0">
                <a:solidFill>
                  <a:srgbClr val="373432"/>
                </a:solidFill>
                <a:effectLst/>
                <a:latin typeface="Segoe Sans Text" pitchFamily="2" charset="0"/>
              </a:rPr>
              <a:t>The user asks a question</a:t>
            </a:r>
          </a:p>
          <a:p>
            <a:pPr marL="228600" indent="-228600" algn="l">
              <a:buFont typeface="+mj-lt"/>
              <a:buAutoNum type="arabicPeriod"/>
            </a:pPr>
            <a:r>
              <a:rPr lang="en-GB" b="0" i="0" dirty="0">
                <a:solidFill>
                  <a:srgbClr val="373432"/>
                </a:solidFill>
                <a:effectLst/>
                <a:latin typeface="Segoe Sans Text" pitchFamily="2" charset="0"/>
              </a:rPr>
              <a:t>The retriever will search for information in the knowledgebase, and return documents that are relevant to answer the question</a:t>
            </a:r>
          </a:p>
          <a:p>
            <a:pPr marL="228600" indent="-228600" algn="l">
              <a:buFont typeface="+mj-lt"/>
              <a:buAutoNum type="arabicPeriod"/>
            </a:pPr>
            <a:r>
              <a:rPr lang="en-GB" b="0" i="0" dirty="0">
                <a:solidFill>
                  <a:srgbClr val="373432"/>
                </a:solidFill>
                <a:effectLst/>
                <a:latin typeface="Segoe Sans Text" pitchFamily="2" charset="0"/>
              </a:rPr>
              <a:t>Then you send both the question and the documents to the generator, that will create the response based on the information provided</a:t>
            </a:r>
          </a:p>
          <a:p>
            <a:pPr marL="228600" indent="-228600" algn="l">
              <a:buFont typeface="+mj-lt"/>
              <a:buAutoNum type="arabicPeriod"/>
            </a:pPr>
            <a:endParaRPr lang="en-GB" b="0" i="0" dirty="0">
              <a:solidFill>
                <a:srgbClr val="373432"/>
              </a:solidFill>
              <a:effectLst/>
              <a:latin typeface="Segoe Sans Text" pitchFamily="2" charset="0"/>
            </a:endParaRPr>
          </a:p>
          <a:p>
            <a:pPr marL="0" indent="0" algn="l">
              <a:buFont typeface="+mj-lt"/>
              <a:buNone/>
            </a:pPr>
            <a:r>
              <a:rPr lang="en-GB" b="0" i="0" dirty="0">
                <a:solidFill>
                  <a:srgbClr val="373432"/>
                </a:solidFill>
                <a:effectLst/>
                <a:latin typeface="Segoe Sans Text" pitchFamily="2" charset="0"/>
              </a:rPr>
              <a:t>Now, how to implement that?</a:t>
            </a:r>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94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792EE-48CC-2F4D-5C97-66B0DEA05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D4BAA-583F-6111-F2A5-33F49B155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388B2-4873-95AE-B954-B12E274EB8D5}"/>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First you have to create the </a:t>
            </a:r>
            <a:r>
              <a:rPr lang="en-GB" b="1" i="0" dirty="0">
                <a:solidFill>
                  <a:srgbClr val="373432"/>
                </a:solidFill>
                <a:effectLst/>
                <a:highlight>
                  <a:srgbClr val="FFFFFF"/>
                </a:highlight>
                <a:latin typeface="Segoe Sans Text" pitchFamily="2" charset="0"/>
              </a:rPr>
              <a:t>knowledgebase</a:t>
            </a:r>
            <a:r>
              <a:rPr lang="en-GB" b="0" i="0" dirty="0">
                <a:solidFill>
                  <a:srgbClr val="373432"/>
                </a:solidFill>
                <a:effectLst/>
                <a:highlight>
                  <a:srgbClr val="FFFFFF"/>
                </a:highlight>
                <a:latin typeface="Segoe Sans Text" pitchFamily="2" charset="0"/>
              </a:rPr>
              <a:t>.</a:t>
            </a:r>
          </a:p>
          <a:p>
            <a:pPr marL="228600" indent="-228600" algn="l">
              <a:buFont typeface="Arial" panose="020B0604020202020204" pitchFamily="34" charset="0"/>
              <a:buChar char="•"/>
            </a:pPr>
            <a:r>
              <a:rPr lang="en-GB" b="0" i="0" dirty="0">
                <a:solidFill>
                  <a:srgbClr val="373432"/>
                </a:solidFill>
                <a:effectLst/>
                <a:highlight>
                  <a:srgbClr val="FFFFFF"/>
                </a:highlight>
                <a:latin typeface="Segoe Sans Text" pitchFamily="2" charset="0"/>
              </a:rPr>
              <a:t>You extract text from documents, then send it to a special AI model called an </a:t>
            </a:r>
            <a:r>
              <a:rPr lang="en-GB" b="1" i="0" dirty="0">
                <a:solidFill>
                  <a:srgbClr val="373432"/>
                </a:solidFill>
                <a:effectLst/>
                <a:highlight>
                  <a:srgbClr val="FFFFFF"/>
                </a:highlight>
                <a:latin typeface="Segoe Sans Text" pitchFamily="2" charset="0"/>
              </a:rPr>
              <a:t>embedding</a:t>
            </a:r>
            <a:r>
              <a:rPr lang="en-GB" b="0" i="0" dirty="0">
                <a:solidFill>
                  <a:srgbClr val="373432"/>
                </a:solidFill>
                <a:effectLst/>
                <a:highlight>
                  <a:srgbClr val="FFFFFF"/>
                </a:highlight>
                <a:latin typeface="Segoe Sans Text" pitchFamily="2" charset="0"/>
              </a:rPr>
              <a:t> model, that will convert your text into a vector.</a:t>
            </a:r>
          </a:p>
          <a:p>
            <a:pPr marL="228600" indent="-228600" algn="l">
              <a:buFont typeface="Arial" panose="020B0604020202020204" pitchFamily="34" charset="0"/>
              <a:buChar char="•"/>
            </a:pPr>
            <a:r>
              <a:rPr lang="en-GB" b="0" i="0" dirty="0">
                <a:solidFill>
                  <a:srgbClr val="373432"/>
                </a:solidFill>
                <a:effectLst/>
                <a:highlight>
                  <a:srgbClr val="FFFFFF"/>
                </a:highlight>
                <a:latin typeface="Segoe Sans Text" pitchFamily="2" charset="0"/>
              </a:rPr>
              <a:t>Vectors allows to capture the semantic information of the text, as opposed to just capturing the lexical information using the words. Said differently, the meaning of the text is retained, regardless of the language used.</a:t>
            </a:r>
          </a:p>
          <a:p>
            <a:pPr marL="228600" indent="-228600" algn="l">
              <a:buFont typeface="Arial" panose="020B0604020202020204" pitchFamily="34" charset="0"/>
              <a:buChar char="•"/>
            </a:pPr>
            <a:endParaRPr lang="en-GB" b="0" i="0" dirty="0">
              <a:solidFill>
                <a:srgbClr val="373432"/>
              </a:solidFill>
              <a:effectLst/>
              <a:highlight>
                <a:srgbClr val="FFFFFF"/>
              </a:highlight>
              <a:latin typeface="Segoe Sans Text" pitchFamily="2" charset="0"/>
            </a:endParaRPr>
          </a:p>
        </p:txBody>
      </p:sp>
      <p:sp>
        <p:nvSpPr>
          <p:cNvPr id="4" name="Header Placeholder 3">
            <a:extLst>
              <a:ext uri="{FF2B5EF4-FFF2-40B4-BE49-F238E27FC236}">
                <a16:creationId xmlns:a16="http://schemas.microsoft.com/office/drawing/2014/main" id="{CAFEE700-9940-912B-7CA7-25CAC8FBEBEA}"/>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10622995-596D-C0C4-C2BC-90DF66C59F03}"/>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C1FD510-3B32-10E7-95D0-34F16A358B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104D608-AF8F-1B28-5E6C-6B6769F662F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339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DDB33-F976-F4A7-ACE6-6615A4602D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E7B2A-D7F6-69B6-979A-E7DA2BF68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ADC1C-E333-B8F0-87D7-2579D9DA2FC4}"/>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Next, you put together the vector along with the original text to create a document and store it inside a vector database.</a:t>
            </a:r>
          </a:p>
          <a:p>
            <a:pPr algn="l"/>
            <a:endParaRPr lang="en-GB" b="0" i="0" dirty="0">
              <a:solidFill>
                <a:srgbClr val="373432"/>
              </a:solidFill>
              <a:effectLst/>
              <a:highlight>
                <a:srgbClr val="FFFFFF"/>
              </a:highlight>
              <a:latin typeface="Segoe Sans Text" pitchFamily="2" charset="0"/>
            </a:endParaRPr>
          </a:p>
          <a:p>
            <a:pPr algn="l"/>
            <a:r>
              <a:rPr lang="en-GB" b="0" i="0" dirty="0">
                <a:solidFill>
                  <a:srgbClr val="373432"/>
                </a:solidFill>
                <a:effectLst/>
                <a:highlight>
                  <a:srgbClr val="FFFFFF"/>
                </a:highlight>
                <a:latin typeface="Segoe Sans Text" pitchFamily="2" charset="0"/>
              </a:rPr>
              <a:t>You repeat this process for every document that you want to include into your knowledgebase.</a:t>
            </a:r>
          </a:p>
        </p:txBody>
      </p:sp>
      <p:sp>
        <p:nvSpPr>
          <p:cNvPr id="4" name="Header Placeholder 3">
            <a:extLst>
              <a:ext uri="{FF2B5EF4-FFF2-40B4-BE49-F238E27FC236}">
                <a16:creationId xmlns:a16="http://schemas.microsoft.com/office/drawing/2014/main" id="{6E1063DB-2FE8-8988-BF25-40ED2CEE7AC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83CEB0A-67C1-5EA9-76A6-4A539BFA8FC5}"/>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E6442D4A-D965-5498-65E5-0C98CAB67530}"/>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D9D053FE-4F14-066A-A510-41B618A53E1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91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ACE5C-A311-D12C-C40A-C712C8822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3DE522-1954-0AFA-8C40-3B7C589DE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115D2-B38D-5CD0-B65D-2F5EF0D65E02}"/>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Once you have built your knowledgebase, you can perform the retrieval and context augmentation process.</a:t>
            </a:r>
            <a:br>
              <a:rPr lang="en-GB" b="0" i="0" dirty="0">
                <a:solidFill>
                  <a:srgbClr val="373432"/>
                </a:solidFill>
                <a:effectLst/>
                <a:highlight>
                  <a:srgbClr val="FFFFFF"/>
                </a:highlight>
                <a:latin typeface="Segoe Sans Text" pitchFamily="2" charset="0"/>
              </a:rPr>
            </a:br>
            <a:r>
              <a:rPr lang="en-GB" b="0" i="0" dirty="0">
                <a:solidFill>
                  <a:srgbClr val="373432"/>
                </a:solidFill>
                <a:effectLst/>
                <a:highlight>
                  <a:srgbClr val="FFFFFF"/>
                </a:highlight>
                <a:latin typeface="Segoe Sans Text" pitchFamily="2" charset="0"/>
              </a:rPr>
              <a:t>This process is done 3 steps.</a:t>
            </a:r>
          </a:p>
        </p:txBody>
      </p:sp>
      <p:sp>
        <p:nvSpPr>
          <p:cNvPr id="4" name="Header Placeholder 3">
            <a:extLst>
              <a:ext uri="{FF2B5EF4-FFF2-40B4-BE49-F238E27FC236}">
                <a16:creationId xmlns:a16="http://schemas.microsoft.com/office/drawing/2014/main" id="{CBEFF172-6137-07C0-56C1-5376450BA71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9BDE3E11-5555-390E-5D24-6FEF0EC0CCD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1B11E5F-83D5-1C5D-9249-BC21D9FA3BB1}"/>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4DFA556-4324-2747-2062-1CA1E62D65BF}"/>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323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8DC71-37BD-477F-F16D-F106E697D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753F0-50A0-38C7-7F1F-64C4C9C145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ED8A6-7A3A-57F4-FC0C-97038DC1ABC6}"/>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First, we transform the user query into a vector by sending it to the same embedding model that we used while creating the knowledgebase.</a:t>
            </a:r>
          </a:p>
        </p:txBody>
      </p:sp>
      <p:sp>
        <p:nvSpPr>
          <p:cNvPr id="4" name="Header Placeholder 3">
            <a:extLst>
              <a:ext uri="{FF2B5EF4-FFF2-40B4-BE49-F238E27FC236}">
                <a16:creationId xmlns:a16="http://schemas.microsoft.com/office/drawing/2014/main" id="{4FB17740-83F4-D9EF-39BF-B0D727E1742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320098A-D216-08F2-8E11-DB9FBFFB41FC}"/>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0EA4513-39B0-891C-6A0B-7F231520C437}"/>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4EC1559-B772-C58C-F66B-5DD8EC3971F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505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genai/rag" TargetMode="External"/><Relationship Id="rId2" Type="http://schemas.openxmlformats.org/officeDocument/2006/relationships/hyperlink" Target="https://aka.ms/ai/js/chat" TargetMode="External"/><Relationship Id="rId1" Type="http://schemas.openxmlformats.org/officeDocument/2006/relationships/slideLayout" Target="../slideLayouts/slideLayout1.xml"/><Relationship Id="rId4" Type="http://schemas.openxmlformats.org/officeDocument/2006/relationships/hyperlink" Target="https://aka.ms/ws/openai-rag-qdran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1" y="3429000"/>
            <a:ext cx="6340291" cy="1231106"/>
          </a:xfrm>
        </p:spPr>
        <p:txBody>
          <a:bodyPr anchor="t"/>
          <a:lstStyle/>
          <a:p>
            <a:r>
              <a:rPr lang="en-US" dirty="0"/>
              <a:t>Improve AI accuracy</a:t>
            </a:r>
            <a:br>
              <a:rPr lang="en-US" dirty="0"/>
            </a:br>
            <a:r>
              <a:rPr lang="en-US" dirty="0"/>
              <a:t>and reliability with RAG</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710A2-84B9-981A-4A6A-39DA50F8030C}"/>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7A634B5-0BC7-2164-E255-D13167890A3F}"/>
              </a:ext>
            </a:extLst>
          </p:cNvPr>
          <p:cNvSpPr>
            <a:spLocks noGrp="1"/>
          </p:cNvSpPr>
          <p:nvPr>
            <p:ph type="title"/>
          </p:nvPr>
        </p:nvSpPr>
        <p:spPr>
          <a:xfrm>
            <a:off x="588263" y="457200"/>
            <a:ext cx="11018520" cy="553998"/>
          </a:xfrm>
        </p:spPr>
        <p:txBody>
          <a:bodyPr wrap="square" anchor="t">
            <a:normAutofit/>
          </a:bodyPr>
          <a:lstStyle/>
          <a:p>
            <a:r>
              <a:rPr lang="en-US" dirty="0"/>
              <a:t>Retrieval and context augmentation</a:t>
            </a:r>
          </a:p>
        </p:txBody>
      </p:sp>
      <p:pic>
        <p:nvPicPr>
          <p:cNvPr id="2" name="Picture 2">
            <a:extLst>
              <a:ext uri="{FF2B5EF4-FFF2-40B4-BE49-F238E27FC236}">
                <a16:creationId xmlns:a16="http://schemas.microsoft.com/office/drawing/2014/main" id="{1256B096-81B6-DB05-CB2F-8296574BBC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0425" y="1989221"/>
            <a:ext cx="9126388" cy="4586010"/>
          </a:xfrm>
          <a:prstGeom prst="rect">
            <a:avLst/>
          </a:prstGeom>
          <a:solidFill>
            <a:srgbClr val="FFFFFF"/>
          </a:solidFill>
        </p:spPr>
      </p:pic>
      <p:grpSp>
        <p:nvGrpSpPr>
          <p:cNvPr id="5" name="Group 4">
            <a:extLst>
              <a:ext uri="{FF2B5EF4-FFF2-40B4-BE49-F238E27FC236}">
                <a16:creationId xmlns:a16="http://schemas.microsoft.com/office/drawing/2014/main" id="{42AC14FD-BB48-BAE4-DA8C-E899EB20D04B}"/>
              </a:ext>
            </a:extLst>
          </p:cNvPr>
          <p:cNvGrpSpPr/>
          <p:nvPr/>
        </p:nvGrpSpPr>
        <p:grpSpPr>
          <a:xfrm>
            <a:off x="2377092" y="3503202"/>
            <a:ext cx="3456660" cy="3216428"/>
            <a:chOff x="2222695" y="3010486"/>
            <a:chExt cx="3643533" cy="3390314"/>
          </a:xfrm>
          <a:solidFill>
            <a:schemeClr val="bg1"/>
          </a:solidFill>
        </p:grpSpPr>
        <p:sp>
          <p:nvSpPr>
            <p:cNvPr id="3" name="Rectangle 2">
              <a:extLst>
                <a:ext uri="{FF2B5EF4-FFF2-40B4-BE49-F238E27FC236}">
                  <a16:creationId xmlns:a16="http://schemas.microsoft.com/office/drawing/2014/main" id="{AFC3D2C2-31A2-0288-B505-5302AAE82AAF}"/>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D28D4A70-3B91-7CE6-5544-947FA806BE2C}"/>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526DF377-C5BC-FF56-5998-CE17C819A775}"/>
              </a:ext>
            </a:extLst>
          </p:cNvPr>
          <p:cNvSpPr/>
          <p:nvPr/>
        </p:nvSpPr>
        <p:spPr bwMode="auto">
          <a:xfrm>
            <a:off x="5926404" y="4418537"/>
            <a:ext cx="2469042" cy="23489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1AA442C-F658-C36D-F6B4-478DE576DCC3}"/>
              </a:ext>
            </a:extLst>
          </p:cNvPr>
          <p:cNvSpPr/>
          <p:nvPr/>
        </p:nvSpPr>
        <p:spPr bwMode="auto">
          <a:xfrm>
            <a:off x="8412634" y="3439964"/>
            <a:ext cx="2469042" cy="32880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CEA64AD4-4601-21E1-6AF5-83D0C58F2946}"/>
              </a:ext>
            </a:extLst>
          </p:cNvPr>
          <p:cNvSpPr txBox="1">
            <a:spLocks/>
          </p:cNvSpPr>
          <p:nvPr/>
        </p:nvSpPr>
        <p:spPr>
          <a:xfrm>
            <a:off x="586390" y="1434370"/>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en-US" dirty="0"/>
              <a:t>Search in vector DB for relevant </a:t>
            </a:r>
            <a:r>
              <a:rPr lang="en-US" dirty="0">
                <a:solidFill>
                  <a:schemeClr val="tx2"/>
                </a:solidFill>
              </a:rPr>
              <a:t>documents</a:t>
            </a:r>
          </a:p>
        </p:txBody>
      </p:sp>
      <p:sp>
        <p:nvSpPr>
          <p:cNvPr id="19" name="Rectangle 18">
            <a:extLst>
              <a:ext uri="{FF2B5EF4-FFF2-40B4-BE49-F238E27FC236}">
                <a16:creationId xmlns:a16="http://schemas.microsoft.com/office/drawing/2014/main" id="{354D0B91-DFF1-7EAD-29B9-A85A6E671A5B}"/>
              </a:ext>
            </a:extLst>
          </p:cNvPr>
          <p:cNvSpPr/>
          <p:nvPr/>
        </p:nvSpPr>
        <p:spPr bwMode="auto">
          <a:xfrm>
            <a:off x="1064970" y="1916157"/>
            <a:ext cx="6163830"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7281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D2D2-9662-28D3-AE2E-2FB447D9F0C8}"/>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5B55655-F577-3BEC-19F3-C5D21CA8EC35}"/>
              </a:ext>
            </a:extLst>
          </p:cNvPr>
          <p:cNvSpPr>
            <a:spLocks noGrp="1"/>
          </p:cNvSpPr>
          <p:nvPr>
            <p:ph type="title"/>
          </p:nvPr>
        </p:nvSpPr>
        <p:spPr>
          <a:xfrm>
            <a:off x="588263" y="457200"/>
            <a:ext cx="11018520" cy="553998"/>
          </a:xfrm>
        </p:spPr>
        <p:txBody>
          <a:bodyPr wrap="square" anchor="t">
            <a:normAutofit/>
          </a:bodyPr>
          <a:lstStyle/>
          <a:p>
            <a:r>
              <a:rPr lang="en-US" dirty="0"/>
              <a:t>Retrieval and context augmentation</a:t>
            </a:r>
          </a:p>
        </p:txBody>
      </p:sp>
      <p:pic>
        <p:nvPicPr>
          <p:cNvPr id="2" name="Picture 2">
            <a:extLst>
              <a:ext uri="{FF2B5EF4-FFF2-40B4-BE49-F238E27FC236}">
                <a16:creationId xmlns:a16="http://schemas.microsoft.com/office/drawing/2014/main" id="{0E26D98E-00AC-5F0C-E364-E9A15261D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0425" y="1989221"/>
            <a:ext cx="9126388" cy="4586010"/>
          </a:xfrm>
          <a:prstGeom prst="rect">
            <a:avLst/>
          </a:prstGeom>
          <a:solidFill>
            <a:srgbClr val="FFFFFF"/>
          </a:solidFill>
        </p:spPr>
      </p:pic>
      <p:grpSp>
        <p:nvGrpSpPr>
          <p:cNvPr id="5" name="Group 4">
            <a:extLst>
              <a:ext uri="{FF2B5EF4-FFF2-40B4-BE49-F238E27FC236}">
                <a16:creationId xmlns:a16="http://schemas.microsoft.com/office/drawing/2014/main" id="{C61EA140-83E4-76E9-C816-E4244AB4FC58}"/>
              </a:ext>
            </a:extLst>
          </p:cNvPr>
          <p:cNvGrpSpPr/>
          <p:nvPr/>
        </p:nvGrpSpPr>
        <p:grpSpPr>
          <a:xfrm>
            <a:off x="2377092" y="3503202"/>
            <a:ext cx="3456660" cy="3216428"/>
            <a:chOff x="2222695" y="3010486"/>
            <a:chExt cx="3643533" cy="3390314"/>
          </a:xfrm>
          <a:solidFill>
            <a:srgbClr val="FFFFFF"/>
          </a:solidFill>
        </p:grpSpPr>
        <p:sp>
          <p:nvSpPr>
            <p:cNvPr id="3" name="Rectangle 2">
              <a:extLst>
                <a:ext uri="{FF2B5EF4-FFF2-40B4-BE49-F238E27FC236}">
                  <a16:creationId xmlns:a16="http://schemas.microsoft.com/office/drawing/2014/main" id="{7C01E769-DC6E-F549-B82F-4702A329EBA4}"/>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DF43F790-7D67-60EF-9227-DEFF0EB2DCB1}"/>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34" name="Text Placeholder 5">
            <a:extLst>
              <a:ext uri="{FF2B5EF4-FFF2-40B4-BE49-F238E27FC236}">
                <a16:creationId xmlns:a16="http://schemas.microsoft.com/office/drawing/2014/main" id="{411EA19B-CAFC-E6C6-A0A7-AA15E23DD2F0}"/>
              </a:ext>
            </a:extLst>
          </p:cNvPr>
          <p:cNvSpPr txBox="1">
            <a:spLocks/>
          </p:cNvSpPr>
          <p:nvPr/>
        </p:nvSpPr>
        <p:spPr>
          <a:xfrm>
            <a:off x="586390" y="1434370"/>
            <a:ext cx="11018520"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a:t>Add found documents to the </a:t>
            </a:r>
            <a:r>
              <a:rPr lang="en-US" dirty="0">
                <a:solidFill>
                  <a:schemeClr val="tx2"/>
                </a:solidFill>
              </a:rPr>
              <a:t>context</a:t>
            </a:r>
          </a:p>
          <a:p>
            <a:pPr marL="0" indent="0">
              <a:buNone/>
            </a:pPr>
            <a:endParaRPr lang="en-US" dirty="0"/>
          </a:p>
        </p:txBody>
      </p:sp>
      <p:sp>
        <p:nvSpPr>
          <p:cNvPr id="19" name="Rectangle 18">
            <a:extLst>
              <a:ext uri="{FF2B5EF4-FFF2-40B4-BE49-F238E27FC236}">
                <a16:creationId xmlns:a16="http://schemas.microsoft.com/office/drawing/2014/main" id="{3A1A7261-40A8-E920-889C-6EF41EA667FB}"/>
              </a:ext>
            </a:extLst>
          </p:cNvPr>
          <p:cNvSpPr/>
          <p:nvPr/>
        </p:nvSpPr>
        <p:spPr bwMode="auto">
          <a:xfrm>
            <a:off x="1064970" y="1916157"/>
            <a:ext cx="1702614"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ADCB0971-B307-269B-3EF2-3557294931DA}"/>
              </a:ext>
            </a:extLst>
          </p:cNvPr>
          <p:cNvSpPr/>
          <p:nvPr/>
        </p:nvSpPr>
        <p:spPr bwMode="auto">
          <a:xfrm>
            <a:off x="7228800" y="1922584"/>
            <a:ext cx="4274680" cy="4478215"/>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FCB90159-C492-611A-02EA-505BA7BB1FA2}"/>
              </a:ext>
            </a:extLst>
          </p:cNvPr>
          <p:cNvSpPr/>
          <p:nvPr/>
        </p:nvSpPr>
        <p:spPr bwMode="auto">
          <a:xfrm>
            <a:off x="4311684" y="2112908"/>
            <a:ext cx="2917116"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7CA424E9-CBE9-976A-3A13-7C89D90E9C96}"/>
              </a:ext>
            </a:extLst>
          </p:cNvPr>
          <p:cNvSpPr/>
          <p:nvPr/>
        </p:nvSpPr>
        <p:spPr bwMode="auto">
          <a:xfrm>
            <a:off x="2767584" y="2112908"/>
            <a:ext cx="1658112" cy="682930"/>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pic>
        <p:nvPicPr>
          <p:cNvPr id="11" name="Picture 2">
            <a:extLst>
              <a:ext uri="{FF2B5EF4-FFF2-40B4-BE49-F238E27FC236}">
                <a16:creationId xmlns:a16="http://schemas.microsoft.com/office/drawing/2014/main" id="{D63C3747-E656-04A6-C819-4FF82E8C5F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584" t="19913" r="70634" b="70310"/>
          <a:stretch/>
        </p:blipFill>
        <p:spPr bwMode="auto">
          <a:xfrm>
            <a:off x="2860019" y="2902321"/>
            <a:ext cx="1349047" cy="448368"/>
          </a:xfrm>
          <a:prstGeom prst="rect">
            <a:avLst/>
          </a:prstGeom>
          <a:solidFill>
            <a:srgbClr val="FFFFFF"/>
          </a:solidFill>
        </p:spPr>
      </p:pic>
      <p:pic>
        <p:nvPicPr>
          <p:cNvPr id="12" name="Picture 2">
            <a:extLst>
              <a:ext uri="{FF2B5EF4-FFF2-40B4-BE49-F238E27FC236}">
                <a16:creationId xmlns:a16="http://schemas.microsoft.com/office/drawing/2014/main" id="{2961C1A7-EFEE-A0E4-9CED-9B29852FCC2C}"/>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60349" b="91163" l="48308" r="60852">
                        <a14:foregroundMark x1="56593" y1="64419" x2="51575" y2="60465"/>
                        <a14:foregroundMark x1="51575" y1="60465" x2="48833" y2="69419"/>
                        <a14:foregroundMark x1="48833" y1="69419" x2="48716" y2="80233"/>
                        <a14:foregroundMark x1="48716" y1="80233" x2="52334" y2="88023"/>
                        <a14:foregroundMark x1="52334" y1="88023" x2="57526" y2="90233"/>
                        <a14:foregroundMark x1="57526" y1="90233" x2="60327" y2="81163"/>
                        <a14:foregroundMark x1="60327" y1="81163" x2="59918" y2="70814"/>
                        <a14:foregroundMark x1="59918" y1="70814" x2="60443" y2="81279"/>
                        <a14:foregroundMark x1="60443" y1="81279" x2="59510" y2="70465"/>
                        <a14:foregroundMark x1="59510" y1="70465" x2="55134" y2="64419"/>
                        <a14:foregroundMark x1="55134" y1="64419" x2="49942" y2="65233"/>
                        <a14:foregroundMark x1="49942" y1="65233" x2="50292" y2="75698"/>
                        <a14:foregroundMark x1="50292" y1="75698" x2="49825" y2="65000"/>
                        <a14:foregroundMark x1="49825" y1="65000" x2="51109" y2="63605"/>
                        <a14:foregroundMark x1="53617" y1="63605" x2="48191" y2="62209"/>
                        <a14:foregroundMark x1="48191" y1="62209" x2="53851" y2="63953"/>
                        <a14:foregroundMark x1="53851" y1="63953" x2="50058" y2="71977"/>
                        <a14:foregroundMark x1="50058" y1="71977" x2="56826" y2="71047"/>
                        <a14:foregroundMark x1="56826" y1="71047" x2="51459" y2="74651"/>
                        <a14:foregroundMark x1="51459" y1="74651" x2="57118" y2="74302"/>
                        <a14:foregroundMark x1="57118" y1="74302" x2="52217" y2="78256"/>
                        <a14:foregroundMark x1="52217" y1="78256" x2="58868" y2="81163"/>
                        <a14:foregroundMark x1="58868" y1="81163" x2="53559" y2="83023"/>
                        <a14:foregroundMark x1="53559" y1="83023" x2="58051" y2="89186"/>
                        <a14:foregroundMark x1="57235" y1="64419" x2="52509" y2="59535"/>
                        <a14:foregroundMark x1="52509" y1="59535" x2="48075" y2="66279"/>
                        <a14:foregroundMark x1="48075" y1="66279" x2="48541" y2="76860"/>
                        <a14:foregroundMark x1="48541" y1="76860" x2="51050" y2="86163"/>
                        <a14:foregroundMark x1="51050" y1="86163" x2="55834" y2="91279"/>
                        <a14:foregroundMark x1="55834" y1="91279" x2="60735" y2="87326"/>
                        <a14:foregroundMark x1="60735" y1="87326" x2="60852" y2="76744"/>
                        <a14:foregroundMark x1="60852" y1="76744" x2="57118" y2="63140"/>
                        <a14:foregroundMark x1="56184" y1="78256" x2="51342" y2="84419"/>
                        <a14:foregroundMark x1="51342" y1="84419" x2="54726" y2="76047"/>
                        <a14:foregroundMark x1="54726" y1="76047" x2="52275" y2="85581"/>
                        <a14:foregroundMark x1="52275" y1="85581" x2="52275" y2="85698"/>
                        <a14:foregroundMark x1="54142" y1="87791" x2="55484" y2="77791"/>
                        <a14:foregroundMark x1="55484" y1="77791" x2="58985" y2="78837"/>
                        <a14:foregroundMark x1="52567" y1="87558" x2="49533" y2="78256"/>
                        <a14:foregroundMark x1="49533" y1="78256" x2="51342" y2="82558"/>
                        <a14:foregroundMark x1="52042" y1="81512" x2="48891" y2="72326"/>
                        <a14:foregroundMark x1="48891" y1="72326" x2="49242" y2="65000"/>
                        <a14:foregroundMark x1="54434" y1="82558" x2="59043" y2="87442"/>
                        <a14:foregroundMark x1="59043" y1="87442" x2="54551" y2="91279"/>
                        <a14:foregroundMark x1="59102" y1="79651" x2="57701" y2="69419"/>
                        <a14:foregroundMark x1="57701" y1="69419" x2="52509" y2="68721"/>
                        <a14:foregroundMark x1="52509" y1="68721" x2="59510" y2="73256"/>
                        <a14:foregroundMark x1="59510" y1="73256" x2="56826" y2="73256"/>
                        <a14:foregroundMark x1="52275" y1="81977" x2="50700" y2="66860"/>
                        <a14:foregroundMark x1="56709" y1="65814" x2="51867" y2="61279"/>
                        <a14:foregroundMark x1="51867" y1="61279" x2="48833" y2="61047"/>
                        <a14:foregroundMark x1="48425" y1="67093" x2="52509" y2="60465"/>
                        <a14:foregroundMark x1="52509" y1="60465" x2="52567" y2="60465"/>
                        <a14:foregroundMark x1="60035" y1="75349" x2="60443" y2="84419"/>
                        <a14:foregroundMark x1="48308" y1="66279" x2="48833" y2="62326"/>
                        <a14:backgroundMark x1="51517" y1="45581" x2="51517" y2="45581"/>
                        <a14:backgroundMark x1="55076" y1="52209" x2="59860" y2="47209"/>
                        <a14:backgroundMark x1="59860" y1="47209" x2="62719" y2="40000"/>
                      </a14:backgroundRemoval>
                    </a14:imgEffect>
                  </a14:imgLayer>
                </a14:imgProps>
              </a:ext>
              <a:ext uri="{28A0092B-C50C-407E-A947-70E740481C1C}">
                <a14:useLocalDpi xmlns:a14="http://schemas.microsoft.com/office/drawing/2010/main" val="0"/>
              </a:ext>
            </a:extLst>
          </a:blip>
          <a:srcRect l="48294" t="60020" r="38673" b="8702"/>
          <a:stretch/>
        </p:blipFill>
        <p:spPr bwMode="auto">
          <a:xfrm>
            <a:off x="5937955" y="4746978"/>
            <a:ext cx="1189415" cy="1434366"/>
          </a:xfrm>
          <a:prstGeom prst="rect">
            <a:avLst/>
          </a:prstGeom>
          <a:solidFill>
            <a:srgbClr val="FFFFFF"/>
          </a:solidFill>
        </p:spPr>
      </p:pic>
    </p:spTree>
    <p:extLst>
      <p:ext uri="{BB962C8B-B14F-4D97-AF65-F5344CB8AC3E}">
        <p14:creationId xmlns:p14="http://schemas.microsoft.com/office/powerpoint/2010/main" val="3967079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2.70833E-6 7.40741E-7 L -0.27175 0.04583 " pathEditMode="relative" rAng="0" ptsTypes="AA">
                                      <p:cBhvr>
                                        <p:cTn id="10" dur="2000" fill="hold"/>
                                        <p:tgtEl>
                                          <p:spTgt spid="12"/>
                                        </p:tgtEl>
                                        <p:attrNameLst>
                                          <p:attrName>ppt_x</p:attrName>
                                          <p:attrName>ppt_y</p:attrName>
                                        </p:attrNameLst>
                                      </p:cBhvr>
                                      <p:rCtr x="-13594" y="2292"/>
                                    </p:animMotion>
                                  </p:childTnLst>
                                </p:cTn>
                              </p:par>
                              <p:par>
                                <p:cTn id="11" presetID="6" presetClass="emph" presetSubtype="0" fill="hold" nodeType="withEffect">
                                  <p:stCondLst>
                                    <p:cond delay="0"/>
                                  </p:stCondLst>
                                  <p:childTnLst>
                                    <p:animScale>
                                      <p:cBhvr>
                                        <p:cTn id="12" dur="2000" fill="hold"/>
                                        <p:tgtEl>
                                          <p:spTgt spid="12"/>
                                        </p:tgtEl>
                                      </p:cBhvr>
                                      <p:by x="60000" y="60000"/>
                                    </p:animScale>
                                  </p:childTnLst>
                                </p:cTn>
                              </p:par>
                              <p:par>
                                <p:cTn id="13" presetID="10" presetClass="exit" presetSubtype="0" fill="hold" nodeType="withEffect">
                                  <p:stCondLst>
                                    <p:cond delay="0"/>
                                  </p:stCondLst>
                                  <p:childTnLst>
                                    <p:animEffect transition="out" filter="fade">
                                      <p:cBhvr>
                                        <p:cTn id="14" dur="2000"/>
                                        <p:tgtEl>
                                          <p:spTgt spid="12"/>
                                        </p:tgtEl>
                                      </p:cBhvr>
                                    </p:animEffect>
                                    <p:set>
                                      <p:cBhvr>
                                        <p:cTn id="15" dur="1" fill="hold">
                                          <p:stCondLst>
                                            <p:cond delay="1999"/>
                                          </p:stCondLst>
                                        </p:cTn>
                                        <p:tgtEl>
                                          <p:spTgt spid="12"/>
                                        </p:tgtEl>
                                        <p:attrNameLst>
                                          <p:attrName>style.visibility</p:attrName>
                                        </p:attrNameLst>
                                      </p:cBhvr>
                                      <p:to>
                                        <p:strVal val="hidden"/>
                                      </p:to>
                                    </p:set>
                                  </p:childTnLst>
                                </p:cTn>
                              </p:par>
                            </p:childTnLst>
                          </p:cTn>
                        </p:par>
                        <p:par>
                          <p:cTn id="16" fill="hold">
                            <p:stCondLst>
                              <p:cond delay="2500"/>
                            </p:stCondLst>
                            <p:childTnLst>
                              <p:par>
                                <p:cTn id="17" presetID="42" presetClass="path" presetSubtype="0" accel="50000" decel="50000" fill="hold" nodeType="afterEffect">
                                  <p:stCondLst>
                                    <p:cond delay="0"/>
                                  </p:stCondLst>
                                  <p:childTnLst>
                                    <p:animMotion origin="layout" path="M -3.75E-6 2.96296E-6 L -0.01679 0.26944 " pathEditMode="relative" rAng="0" ptsTypes="AA">
                                      <p:cBhvr>
                                        <p:cTn id="18" dur="2000" fill="hold"/>
                                        <p:tgtEl>
                                          <p:spTgt spid="11"/>
                                        </p:tgtEl>
                                        <p:attrNameLst>
                                          <p:attrName>ppt_x</p:attrName>
                                          <p:attrName>ppt_y</p:attrName>
                                        </p:attrNameLst>
                                      </p:cBhvr>
                                      <p:rCtr x="-846" y="13472"/>
                                    </p:animMotion>
                                  </p:childTnLst>
                                </p:cTn>
                              </p:par>
                              <p:par>
                                <p:cTn id="19" presetID="6" presetClass="emph" presetSubtype="0" fill="hold" nodeType="withEffect">
                                  <p:stCondLst>
                                    <p:cond delay="0"/>
                                  </p:stCondLst>
                                  <p:childTnLst>
                                    <p:animScale>
                                      <p:cBhvr>
                                        <p:cTn id="20" dur="2000" fill="hold"/>
                                        <p:tgtEl>
                                          <p:spTgt spid="11"/>
                                        </p:tgtEl>
                                      </p:cBhvr>
                                      <p:by x="65000" y="65000"/>
                                    </p:animScale>
                                  </p:childTnLst>
                                </p:cTn>
                              </p:par>
                              <p:par>
                                <p:cTn id="21" presetID="10" presetClass="exit" presetSubtype="0" fill="hold" nodeType="withEffect">
                                  <p:stCondLst>
                                    <p:cond delay="0"/>
                                  </p:stCondLst>
                                  <p:childTnLst>
                                    <p:animEffect transition="out" filter="fade">
                                      <p:cBhvr>
                                        <p:cTn id="22" dur="2000"/>
                                        <p:tgtEl>
                                          <p:spTgt spid="11"/>
                                        </p:tgtEl>
                                      </p:cBhvr>
                                    </p:animEffect>
                                    <p:set>
                                      <p:cBhvr>
                                        <p:cTn id="23"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916268"/>
            <a:ext cx="9144000" cy="615553"/>
          </a:xfrm>
        </p:spPr>
        <p:txBody>
          <a:bodyPr/>
          <a:lstStyle/>
          <a:p>
            <a:r>
              <a:rPr lang="en-US" dirty="0"/>
              <a:t>Company support chat with RAG</a:t>
            </a:r>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dirty="0"/>
              <a:t>Demo – </a:t>
            </a:r>
            <a:r>
              <a:rPr kumimoji="0" lang="en-US" sz="24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24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Serverless AI chat demo</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Implement RAG training</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chat with RAG workshop</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/ai/</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/chat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3"/>
              </a:rPr>
              <a:t>aka.ms/genai/rag</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aka.ms/ws/openai-rag-qdrant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509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596D9-558F-DCA4-5863-5401CC1FAA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CF9274-0B33-54A3-72E9-D077FDD2311A}"/>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3851100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a:xfrm>
            <a:off x="588263" y="585788"/>
            <a:ext cx="3182027" cy="5683250"/>
          </a:xfrm>
        </p:spPr>
        <p:txBody>
          <a:bodyPr wrap="square" anchor="ctr">
            <a:normAutofit/>
          </a:bodyPr>
          <a:lstStyle/>
          <a:p>
            <a:r>
              <a:rPr lang="en-US" dirty="0"/>
              <a:t>Known AI challenges</a:t>
            </a:r>
          </a:p>
        </p:txBody>
      </p:sp>
      <p:sp>
        <p:nvSpPr>
          <p:cNvPr id="21" name="Text Placeholder 5">
            <a:extLst>
              <a:ext uri="{FF2B5EF4-FFF2-40B4-BE49-F238E27FC236}">
                <a16:creationId xmlns:a16="http://schemas.microsoft.com/office/drawing/2014/main" id="{A9763687-F052-F73E-BE01-BA9EA1FC5606}"/>
              </a:ext>
            </a:extLst>
          </p:cNvPr>
          <p:cNvSpPr>
            <a:spLocks noGrp="1"/>
          </p:cNvSpPr>
          <p:nvPr>
            <p:ph type="body" sz="quarter" idx="11"/>
          </p:nvPr>
        </p:nvSpPr>
        <p:spPr>
          <a:xfrm>
            <a:off x="4941888" y="585788"/>
            <a:ext cx="6667500" cy="5683249"/>
          </a:xfrm>
        </p:spPr>
        <p:txBody>
          <a:bodyPr wrap="square" anchor="ctr">
            <a:normAutofit/>
          </a:bodyPr>
          <a:lstStyle/>
          <a:p>
            <a:r>
              <a:rPr lang="en-US" dirty="0"/>
              <a:t>Wrong or inaccurate information</a:t>
            </a:r>
          </a:p>
          <a:p>
            <a:r>
              <a:rPr lang="en-US" dirty="0"/>
              <a:t>Out of date data</a:t>
            </a:r>
          </a:p>
          <a:p>
            <a:r>
              <a:rPr lang="en-US" dirty="0"/>
              <a:t>Non-authoritative sources</a:t>
            </a:r>
          </a:p>
        </p:txBody>
      </p:sp>
    </p:spTree>
    <p:extLst>
      <p:ext uri="{BB962C8B-B14F-4D97-AF65-F5344CB8AC3E}">
        <p14:creationId xmlns:p14="http://schemas.microsoft.com/office/powerpoint/2010/main" val="1244055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p:tgtEl>
                                          <p:spTgt spid="2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p:tgtEl>
                                          <p:spTgt spid="2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p:tgtEl>
                                          <p:spTgt spid="21">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42C28-0B7B-0825-1357-BCB614724626}"/>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AE59C53-644E-F59A-39A9-7B3193CF4868}"/>
              </a:ext>
            </a:extLst>
          </p:cNvPr>
          <p:cNvSpPr>
            <a:spLocks noGrp="1"/>
          </p:cNvSpPr>
          <p:nvPr>
            <p:ph type="title"/>
          </p:nvPr>
        </p:nvSpPr>
        <p:spPr/>
        <p:txBody>
          <a:bodyPr/>
          <a:lstStyle/>
          <a:p>
            <a:r>
              <a:rPr lang="en-US" dirty="0"/>
              <a:t>Retrieval-Augmented Generation (RAG)</a:t>
            </a:r>
          </a:p>
        </p:txBody>
      </p:sp>
      <p:pic>
        <p:nvPicPr>
          <p:cNvPr id="2050" name="Picture 2">
            <a:extLst>
              <a:ext uri="{FF2B5EF4-FFF2-40B4-BE49-F238E27FC236}">
                <a16:creationId xmlns:a16="http://schemas.microsoft.com/office/drawing/2014/main" id="{17ADFD34-7BEA-D5E8-5237-08C5E13E8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67" y="1994211"/>
            <a:ext cx="9357266" cy="509288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873897A-B026-875B-F2CD-3CE5CA897203}"/>
              </a:ext>
            </a:extLst>
          </p:cNvPr>
          <p:cNvGrpSpPr/>
          <p:nvPr/>
        </p:nvGrpSpPr>
        <p:grpSpPr>
          <a:xfrm>
            <a:off x="2528047" y="5043145"/>
            <a:ext cx="4693023" cy="2043953"/>
            <a:chOff x="2528047" y="4356847"/>
            <a:chExt cx="4693023" cy="2043953"/>
          </a:xfrm>
        </p:grpSpPr>
        <p:sp>
          <p:nvSpPr>
            <p:cNvPr id="2" name="Rectangle 1">
              <a:extLst>
                <a:ext uri="{FF2B5EF4-FFF2-40B4-BE49-F238E27FC236}">
                  <a16:creationId xmlns:a16="http://schemas.microsoft.com/office/drawing/2014/main" id="{937D0BE8-813E-98B8-47DF-31DB3508FEC4}"/>
                </a:ext>
              </a:extLst>
            </p:cNvPr>
            <p:cNvSpPr/>
            <p:nvPr/>
          </p:nvSpPr>
          <p:spPr bwMode="auto">
            <a:xfrm>
              <a:off x="2528047" y="4356847"/>
              <a:ext cx="1801906" cy="2043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91759107-8A59-2498-EA7E-F371C7557A1D}"/>
                </a:ext>
              </a:extLst>
            </p:cNvPr>
            <p:cNvSpPr/>
            <p:nvPr/>
          </p:nvSpPr>
          <p:spPr bwMode="auto">
            <a:xfrm>
              <a:off x="3756211" y="5284694"/>
              <a:ext cx="3464859" cy="1116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5" name="Rectangle 4">
            <a:extLst>
              <a:ext uri="{FF2B5EF4-FFF2-40B4-BE49-F238E27FC236}">
                <a16:creationId xmlns:a16="http://schemas.microsoft.com/office/drawing/2014/main" id="{6D259663-3E3A-2C65-907B-71349AB18D4E}"/>
              </a:ext>
            </a:extLst>
          </p:cNvPr>
          <p:cNvSpPr/>
          <p:nvPr/>
        </p:nvSpPr>
        <p:spPr bwMode="auto">
          <a:xfrm>
            <a:off x="4329953" y="5043145"/>
            <a:ext cx="1766047" cy="685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13F5D91-99E5-F685-B0E4-5BCF2B493371}"/>
              </a:ext>
            </a:extLst>
          </p:cNvPr>
          <p:cNvSpPr/>
          <p:nvPr/>
        </p:nvSpPr>
        <p:spPr bwMode="auto">
          <a:xfrm>
            <a:off x="4939553" y="3590863"/>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8707C89-00BE-F631-F1BD-91D6F2E7B644}"/>
              </a:ext>
            </a:extLst>
          </p:cNvPr>
          <p:cNvSpPr/>
          <p:nvPr/>
        </p:nvSpPr>
        <p:spPr bwMode="auto">
          <a:xfrm>
            <a:off x="6208059" y="2826416"/>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8CD5A91F-8B28-D830-30E2-06955B24F1EE}"/>
              </a:ext>
            </a:extLst>
          </p:cNvPr>
          <p:cNvSpPr/>
          <p:nvPr/>
        </p:nvSpPr>
        <p:spPr bwMode="auto">
          <a:xfrm>
            <a:off x="3702425" y="2826416"/>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A76E3DD-1AD7-8BEA-9680-5326C2D9CCF2}"/>
              </a:ext>
            </a:extLst>
          </p:cNvPr>
          <p:cNvSpPr/>
          <p:nvPr/>
        </p:nvSpPr>
        <p:spPr bwMode="auto">
          <a:xfrm>
            <a:off x="5084683" y="1960450"/>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0" name="Text Placeholder 5">
            <a:extLst>
              <a:ext uri="{FF2B5EF4-FFF2-40B4-BE49-F238E27FC236}">
                <a16:creationId xmlns:a16="http://schemas.microsoft.com/office/drawing/2014/main" id="{0541D869-C825-5AA0-5C59-BB06883A8B2B}"/>
              </a:ext>
            </a:extLst>
          </p:cNvPr>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dirty="0"/>
              <a:t>Combination of a </a:t>
            </a:r>
            <a:r>
              <a:rPr lang="en-US" dirty="0">
                <a:solidFill>
                  <a:schemeClr val="tx2"/>
                </a:solidFill>
              </a:rPr>
              <a:t>retriever</a:t>
            </a:r>
            <a:r>
              <a:rPr lang="en-US" dirty="0"/>
              <a:t> and a </a:t>
            </a:r>
            <a:r>
              <a:rPr lang="en-US" dirty="0">
                <a:solidFill>
                  <a:schemeClr val="tx2"/>
                </a:solidFill>
              </a:rPr>
              <a:t>generator</a:t>
            </a:r>
          </a:p>
          <a:p>
            <a:pPr marL="457200" indent="-457200">
              <a:buFont typeface="Arial" panose="020B0604020202020204" pitchFamily="34" charset="0"/>
              <a:buChar char="•"/>
            </a:pPr>
            <a:r>
              <a:rPr lang="en-US" dirty="0"/>
              <a:t>Allows for more precise and relevant answers</a:t>
            </a:r>
          </a:p>
          <a:p>
            <a:endParaRPr lang="en-US" dirty="0"/>
          </a:p>
        </p:txBody>
      </p:sp>
      <p:sp>
        <p:nvSpPr>
          <p:cNvPr id="11" name="Rectangle 10">
            <a:extLst>
              <a:ext uri="{FF2B5EF4-FFF2-40B4-BE49-F238E27FC236}">
                <a16:creationId xmlns:a16="http://schemas.microsoft.com/office/drawing/2014/main" id="{CD345551-EF4A-5B16-9846-838F765C7FC4}"/>
              </a:ext>
            </a:extLst>
          </p:cNvPr>
          <p:cNvSpPr/>
          <p:nvPr/>
        </p:nvSpPr>
        <p:spPr bwMode="auto">
          <a:xfrm>
            <a:off x="694765" y="3322558"/>
            <a:ext cx="5168153" cy="2214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F722D170-BE57-451A-E1AA-F345EACF73D9}"/>
              </a:ext>
            </a:extLst>
          </p:cNvPr>
          <p:cNvSpPr/>
          <p:nvPr/>
        </p:nvSpPr>
        <p:spPr bwMode="auto">
          <a:xfrm>
            <a:off x="6663843" y="3474022"/>
            <a:ext cx="5168153" cy="2214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0831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a:xfrm>
            <a:off x="588263" y="585788"/>
            <a:ext cx="3182027" cy="5683250"/>
          </a:xfrm>
        </p:spPr>
        <p:txBody>
          <a:bodyPr wrap="square" anchor="ctr">
            <a:normAutofit/>
          </a:bodyPr>
          <a:lstStyle/>
          <a:p>
            <a:r>
              <a:rPr lang="en-US" dirty="0"/>
              <a:t>Why RAG?</a:t>
            </a:r>
          </a:p>
        </p:txBody>
      </p:sp>
      <p:sp>
        <p:nvSpPr>
          <p:cNvPr id="21" name="Text Placeholder 5">
            <a:extLst>
              <a:ext uri="{FF2B5EF4-FFF2-40B4-BE49-F238E27FC236}">
                <a16:creationId xmlns:a16="http://schemas.microsoft.com/office/drawing/2014/main" id="{A9763687-F052-F73E-BE01-BA9EA1FC5606}"/>
              </a:ext>
            </a:extLst>
          </p:cNvPr>
          <p:cNvSpPr>
            <a:spLocks noGrp="1"/>
          </p:cNvSpPr>
          <p:nvPr>
            <p:ph type="body" sz="quarter" idx="11"/>
          </p:nvPr>
        </p:nvSpPr>
        <p:spPr>
          <a:xfrm>
            <a:off x="4941888" y="585788"/>
            <a:ext cx="6667500" cy="5683249"/>
          </a:xfrm>
        </p:spPr>
        <p:txBody>
          <a:bodyPr wrap="square" anchor="ctr">
            <a:normAutofit/>
          </a:bodyPr>
          <a:lstStyle/>
          <a:p>
            <a:r>
              <a:rPr lang="en-US" dirty="0"/>
              <a:t>No training needed</a:t>
            </a:r>
          </a:p>
          <a:p>
            <a:r>
              <a:rPr lang="en-US" dirty="0"/>
              <a:t>Up-to-date data</a:t>
            </a:r>
          </a:p>
          <a:p>
            <a:r>
              <a:rPr lang="en-US" dirty="0" err="1"/>
              <a:t>Groundedness</a:t>
            </a:r>
            <a:endParaRPr lang="en-US" dirty="0"/>
          </a:p>
          <a:p>
            <a:r>
              <a:rPr lang="en-US" dirty="0"/>
              <a:t>User trust</a:t>
            </a:r>
          </a:p>
        </p:txBody>
      </p:sp>
    </p:spTree>
    <p:extLst>
      <p:ext uri="{BB962C8B-B14F-4D97-AF65-F5344CB8AC3E}">
        <p14:creationId xmlns:p14="http://schemas.microsoft.com/office/powerpoint/2010/main" val="2243379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p:tgtEl>
                                          <p:spTgt spid="2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p:tgtEl>
                                          <p:spTgt spid="2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p:tgtEl>
                                          <p:spTgt spid="21">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 calcmode="lin" valueType="num">
                                      <p:cBhvr additive="base">
                                        <p:cTn id="25" dur="500"/>
                                        <p:tgtEl>
                                          <p:spTgt spid="21">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p:txBody>
          <a:bodyPr/>
          <a:lstStyle/>
          <a:p>
            <a:r>
              <a:rPr lang="en-US" dirty="0"/>
              <a:t>Retrieval-Augmented Generation (RAG)</a:t>
            </a:r>
          </a:p>
        </p:txBody>
      </p:sp>
      <p:pic>
        <p:nvPicPr>
          <p:cNvPr id="2050" name="Picture 2">
            <a:extLst>
              <a:ext uri="{FF2B5EF4-FFF2-40B4-BE49-F238E27FC236}">
                <a16:creationId xmlns:a16="http://schemas.microsoft.com/office/drawing/2014/main" id="{D81039C9-A77B-B9B7-8CD5-685237A0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67" y="1307913"/>
            <a:ext cx="9357266" cy="509288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096BED04-E764-70E9-77BA-9AD7C79F6CB9}"/>
              </a:ext>
            </a:extLst>
          </p:cNvPr>
          <p:cNvGrpSpPr/>
          <p:nvPr/>
        </p:nvGrpSpPr>
        <p:grpSpPr>
          <a:xfrm>
            <a:off x="2528047" y="4356847"/>
            <a:ext cx="4693023" cy="2043953"/>
            <a:chOff x="2528047" y="4356847"/>
            <a:chExt cx="4693023" cy="2043953"/>
          </a:xfrm>
        </p:grpSpPr>
        <p:sp>
          <p:nvSpPr>
            <p:cNvPr id="2" name="Rectangle 1">
              <a:extLst>
                <a:ext uri="{FF2B5EF4-FFF2-40B4-BE49-F238E27FC236}">
                  <a16:creationId xmlns:a16="http://schemas.microsoft.com/office/drawing/2014/main" id="{FC24C29C-4B0E-BBC8-9F41-8296BCDD9419}"/>
                </a:ext>
              </a:extLst>
            </p:cNvPr>
            <p:cNvSpPr/>
            <p:nvPr/>
          </p:nvSpPr>
          <p:spPr bwMode="auto">
            <a:xfrm>
              <a:off x="2528047" y="4356847"/>
              <a:ext cx="1801906" cy="2043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32EF424D-ECF6-B43B-8748-9703BAA329A8}"/>
                </a:ext>
              </a:extLst>
            </p:cNvPr>
            <p:cNvSpPr/>
            <p:nvPr/>
          </p:nvSpPr>
          <p:spPr bwMode="auto">
            <a:xfrm>
              <a:off x="3756211" y="5284694"/>
              <a:ext cx="3464859" cy="1116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5" name="Rectangle 4">
            <a:extLst>
              <a:ext uri="{FF2B5EF4-FFF2-40B4-BE49-F238E27FC236}">
                <a16:creationId xmlns:a16="http://schemas.microsoft.com/office/drawing/2014/main" id="{A4DCD666-047E-B1A8-AB46-2C12327C29D5}"/>
              </a:ext>
            </a:extLst>
          </p:cNvPr>
          <p:cNvSpPr/>
          <p:nvPr/>
        </p:nvSpPr>
        <p:spPr bwMode="auto">
          <a:xfrm>
            <a:off x="4329953" y="4356847"/>
            <a:ext cx="1766047" cy="685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6FE88BB-4B27-9358-C984-2A2BE20433A9}"/>
              </a:ext>
            </a:extLst>
          </p:cNvPr>
          <p:cNvSpPr/>
          <p:nvPr/>
        </p:nvSpPr>
        <p:spPr bwMode="auto">
          <a:xfrm>
            <a:off x="4939553" y="2904565"/>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A67D82DE-FF78-B344-D59D-F69A674EF8B7}"/>
              </a:ext>
            </a:extLst>
          </p:cNvPr>
          <p:cNvSpPr/>
          <p:nvPr/>
        </p:nvSpPr>
        <p:spPr bwMode="auto">
          <a:xfrm>
            <a:off x="6208059" y="2140118"/>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23D8909F-5206-C350-EF45-77F5FDDA40DF}"/>
              </a:ext>
            </a:extLst>
          </p:cNvPr>
          <p:cNvSpPr/>
          <p:nvPr/>
        </p:nvSpPr>
        <p:spPr bwMode="auto">
          <a:xfrm>
            <a:off x="3702425" y="2140118"/>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41873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8285C-FE38-28D6-E1A4-58D2E3DF6EAD}"/>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8297C408-A2B4-C742-E099-987CFED3D2E7}"/>
              </a:ext>
            </a:extLst>
          </p:cNvPr>
          <p:cNvSpPr>
            <a:spLocks noGrp="1"/>
          </p:cNvSpPr>
          <p:nvPr>
            <p:ph type="title"/>
          </p:nvPr>
        </p:nvSpPr>
        <p:spPr/>
        <p:txBody>
          <a:bodyPr/>
          <a:lstStyle/>
          <a:p>
            <a:r>
              <a:rPr lang="en-US" dirty="0"/>
              <a:t>Building the knowledgebase</a:t>
            </a:r>
          </a:p>
        </p:txBody>
      </p:sp>
      <p:pic>
        <p:nvPicPr>
          <p:cNvPr id="1026" name="Picture 2">
            <a:extLst>
              <a:ext uri="{FF2B5EF4-FFF2-40B4-BE49-F238E27FC236}">
                <a16:creationId xmlns:a16="http://schemas.microsoft.com/office/drawing/2014/main" id="{5F121FB6-5104-E866-726C-8A52F2FE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82" y="2826710"/>
            <a:ext cx="9403276" cy="5193840"/>
          </a:xfrm>
          <a:prstGeom prst="rect">
            <a:avLst/>
          </a:prstGeom>
          <a:solidFill>
            <a:schemeClr val="bg1"/>
          </a:solidFill>
        </p:spPr>
      </p:pic>
      <p:sp>
        <p:nvSpPr>
          <p:cNvPr id="2" name="Text Placeholder 5">
            <a:extLst>
              <a:ext uri="{FF2B5EF4-FFF2-40B4-BE49-F238E27FC236}">
                <a16:creationId xmlns:a16="http://schemas.microsoft.com/office/drawing/2014/main" id="{974EB611-F981-01E7-40F8-D6EB7FD663AC}"/>
              </a:ext>
            </a:extLst>
          </p:cNvPr>
          <p:cNvSpPr>
            <a:spLocks noGrp="1"/>
          </p:cNvSpPr>
          <p:nvPr>
            <p:ph type="body" sz="quarter" idx="10"/>
          </p:nvPr>
        </p:nvSpPr>
        <p:spPr>
          <a:xfrm>
            <a:off x="586390" y="1434370"/>
            <a:ext cx="11018520" cy="947952"/>
          </a:xfrm>
        </p:spPr>
        <p:txBody>
          <a:bodyPr/>
          <a:lstStyle/>
          <a:p>
            <a:r>
              <a:rPr lang="en-US" dirty="0"/>
              <a:t>Create document </a:t>
            </a:r>
            <a:r>
              <a:rPr lang="en-US" dirty="0">
                <a:solidFill>
                  <a:schemeClr val="tx2"/>
                </a:solidFill>
              </a:rPr>
              <a:t>embeddings</a:t>
            </a:r>
            <a:r>
              <a:rPr lang="en-US" dirty="0"/>
              <a:t> from text data to use in the retriever</a:t>
            </a:r>
          </a:p>
          <a:p>
            <a:pPr marL="457200" indent="-457200">
              <a:buFont typeface="Arial" panose="020B0604020202020204" pitchFamily="34" charset="0"/>
              <a:buChar char="•"/>
            </a:pPr>
            <a:endParaRPr lang="en-US" dirty="0"/>
          </a:p>
        </p:txBody>
      </p:sp>
      <p:grpSp>
        <p:nvGrpSpPr>
          <p:cNvPr id="20" name="Group 19">
            <a:extLst>
              <a:ext uri="{FF2B5EF4-FFF2-40B4-BE49-F238E27FC236}">
                <a16:creationId xmlns:a16="http://schemas.microsoft.com/office/drawing/2014/main" id="{B602A566-BA0B-DABD-E665-DC7BFAC88A28}"/>
              </a:ext>
            </a:extLst>
          </p:cNvPr>
          <p:cNvGrpSpPr/>
          <p:nvPr/>
        </p:nvGrpSpPr>
        <p:grpSpPr>
          <a:xfrm>
            <a:off x="3100039" y="2805494"/>
            <a:ext cx="4371278" cy="2618136"/>
            <a:chOff x="3100039" y="2805494"/>
            <a:chExt cx="4371278" cy="2618136"/>
          </a:xfrm>
        </p:grpSpPr>
        <p:sp>
          <p:nvSpPr>
            <p:cNvPr id="3" name="Rectangle 2">
              <a:extLst>
                <a:ext uri="{FF2B5EF4-FFF2-40B4-BE49-F238E27FC236}">
                  <a16:creationId xmlns:a16="http://schemas.microsoft.com/office/drawing/2014/main" id="{1FB1F9E0-526C-CEA7-AC74-17F196EC7EA1}"/>
                </a:ext>
              </a:extLst>
            </p:cNvPr>
            <p:cNvSpPr/>
            <p:nvPr/>
          </p:nvSpPr>
          <p:spPr bwMode="auto">
            <a:xfrm>
              <a:off x="3100039" y="3780263"/>
              <a:ext cx="2274849" cy="14162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959BD204-E1D8-1B49-B786-773DA8405EB6}"/>
                </a:ext>
              </a:extLst>
            </p:cNvPr>
            <p:cNvGrpSpPr/>
            <p:nvPr/>
          </p:nvGrpSpPr>
          <p:grpSpPr>
            <a:xfrm>
              <a:off x="4763548" y="2805494"/>
              <a:ext cx="2707769" cy="2618136"/>
              <a:chOff x="4763548" y="2805494"/>
              <a:chExt cx="2707769" cy="2618136"/>
            </a:xfrm>
            <a:solidFill>
              <a:schemeClr val="bg1"/>
            </a:solidFill>
          </p:grpSpPr>
          <p:sp>
            <p:nvSpPr>
              <p:cNvPr id="4" name="Rectangle 3">
                <a:extLst>
                  <a:ext uri="{FF2B5EF4-FFF2-40B4-BE49-F238E27FC236}">
                    <a16:creationId xmlns:a16="http://schemas.microsoft.com/office/drawing/2014/main" id="{6D5BB799-9CC2-627A-982B-69DDDC5CE8A6}"/>
                  </a:ext>
                </a:extLst>
              </p:cNvPr>
              <p:cNvSpPr/>
              <p:nvPr/>
            </p:nvSpPr>
            <p:spPr bwMode="auto">
              <a:xfrm>
                <a:off x="5408099" y="2805494"/>
                <a:ext cx="1409015" cy="2618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FE91337B-EA01-7EE4-AE87-A22A8AD3312A}"/>
                  </a:ext>
                </a:extLst>
              </p:cNvPr>
              <p:cNvSpPr/>
              <p:nvPr/>
            </p:nvSpPr>
            <p:spPr bwMode="auto">
              <a:xfrm>
                <a:off x="4763548" y="2805494"/>
                <a:ext cx="2707769" cy="10868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grpSp>
        <p:nvGrpSpPr>
          <p:cNvPr id="10" name="Group 9">
            <a:extLst>
              <a:ext uri="{FF2B5EF4-FFF2-40B4-BE49-F238E27FC236}">
                <a16:creationId xmlns:a16="http://schemas.microsoft.com/office/drawing/2014/main" id="{13865242-2E95-8DC5-571E-F66B6C8BD094}"/>
              </a:ext>
            </a:extLst>
          </p:cNvPr>
          <p:cNvGrpSpPr/>
          <p:nvPr/>
        </p:nvGrpSpPr>
        <p:grpSpPr>
          <a:xfrm>
            <a:off x="5073803" y="5423630"/>
            <a:ext cx="4933379" cy="2784841"/>
            <a:chOff x="5073803" y="5423630"/>
            <a:chExt cx="4933379" cy="2784841"/>
          </a:xfrm>
          <a:solidFill>
            <a:schemeClr val="bg1"/>
          </a:solidFill>
        </p:grpSpPr>
        <p:sp>
          <p:nvSpPr>
            <p:cNvPr id="8" name="Rectangle 7">
              <a:extLst>
                <a:ext uri="{FF2B5EF4-FFF2-40B4-BE49-F238E27FC236}">
                  <a16:creationId xmlns:a16="http://schemas.microsoft.com/office/drawing/2014/main" id="{0518BCB6-E898-511F-FED7-0929BDC1F5FA}"/>
                </a:ext>
              </a:extLst>
            </p:cNvPr>
            <p:cNvSpPr/>
            <p:nvPr/>
          </p:nvSpPr>
          <p:spPr bwMode="auto">
            <a:xfrm>
              <a:off x="5073803" y="6377183"/>
              <a:ext cx="4650059"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C7516A8-4AC8-0C92-0754-825542F45866}"/>
                </a:ext>
              </a:extLst>
            </p:cNvPr>
            <p:cNvSpPr/>
            <p:nvPr/>
          </p:nvSpPr>
          <p:spPr bwMode="auto">
            <a:xfrm>
              <a:off x="7541942" y="5423630"/>
              <a:ext cx="2465240"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F2C549EB-BA58-5EB8-0A4F-ADABD06E43AE}"/>
              </a:ext>
            </a:extLst>
          </p:cNvPr>
          <p:cNvGrpSpPr/>
          <p:nvPr/>
        </p:nvGrpSpPr>
        <p:grpSpPr>
          <a:xfrm>
            <a:off x="1863506" y="4609077"/>
            <a:ext cx="8175057" cy="3152172"/>
            <a:chOff x="1863506" y="4609077"/>
            <a:chExt cx="8175057" cy="3152172"/>
          </a:xfrm>
          <a:solidFill>
            <a:schemeClr val="bg1"/>
          </a:solidFill>
        </p:grpSpPr>
        <p:sp>
          <p:nvSpPr>
            <p:cNvPr id="11" name="Rectangle 10">
              <a:extLst>
                <a:ext uri="{FF2B5EF4-FFF2-40B4-BE49-F238E27FC236}">
                  <a16:creationId xmlns:a16="http://schemas.microsoft.com/office/drawing/2014/main" id="{ADDCDA6A-CE14-72B9-7CB0-BDDCF8538127}"/>
                </a:ext>
              </a:extLst>
            </p:cNvPr>
            <p:cNvSpPr/>
            <p:nvPr/>
          </p:nvSpPr>
          <p:spPr bwMode="auto">
            <a:xfrm>
              <a:off x="1863506" y="5387199"/>
              <a:ext cx="4953608"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B2B97FA-2996-B941-BD7C-89EDC58E33D9}"/>
                </a:ext>
              </a:extLst>
            </p:cNvPr>
            <p:cNvSpPr/>
            <p:nvPr/>
          </p:nvSpPr>
          <p:spPr bwMode="auto">
            <a:xfrm>
              <a:off x="6720950" y="4609077"/>
              <a:ext cx="3317613"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33A08A17-9CBB-D632-83C8-0481FA5216D5}"/>
              </a:ext>
            </a:extLst>
          </p:cNvPr>
          <p:cNvSpPr/>
          <p:nvPr/>
        </p:nvSpPr>
        <p:spPr bwMode="auto">
          <a:xfrm>
            <a:off x="1235804" y="2595384"/>
            <a:ext cx="2274849" cy="28282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B9B2234B-C429-7776-ED8C-D38A76FE4F29}"/>
              </a:ext>
            </a:extLst>
          </p:cNvPr>
          <p:cNvGrpSpPr/>
          <p:nvPr/>
        </p:nvGrpSpPr>
        <p:grpSpPr>
          <a:xfrm>
            <a:off x="6720950" y="2656167"/>
            <a:ext cx="5006175" cy="2001831"/>
            <a:chOff x="6720950" y="2656167"/>
            <a:chExt cx="5006175" cy="2001831"/>
          </a:xfrm>
          <a:solidFill>
            <a:schemeClr val="bg1"/>
          </a:solidFill>
        </p:grpSpPr>
        <p:sp>
          <p:nvSpPr>
            <p:cNvPr id="7" name="Rectangle 6">
              <a:extLst>
                <a:ext uri="{FF2B5EF4-FFF2-40B4-BE49-F238E27FC236}">
                  <a16:creationId xmlns:a16="http://schemas.microsoft.com/office/drawing/2014/main" id="{ED66F82C-DD83-DC88-6F84-828633D9CC21}"/>
                </a:ext>
              </a:extLst>
            </p:cNvPr>
            <p:cNvSpPr/>
            <p:nvPr/>
          </p:nvSpPr>
          <p:spPr bwMode="auto">
            <a:xfrm>
              <a:off x="6720950" y="3428999"/>
              <a:ext cx="4255808" cy="122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5F022AE-A2D2-21BB-C362-4EF52ADFA9B0}"/>
                </a:ext>
              </a:extLst>
            </p:cNvPr>
            <p:cNvSpPr/>
            <p:nvPr/>
          </p:nvSpPr>
          <p:spPr bwMode="auto">
            <a:xfrm>
              <a:off x="7471317" y="2656167"/>
              <a:ext cx="4255808" cy="122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653207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30835-0871-0743-DA2F-707B3F7A752D}"/>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7BC218C6-7E38-B616-7C56-D90112B37B01}"/>
              </a:ext>
            </a:extLst>
          </p:cNvPr>
          <p:cNvSpPr>
            <a:spLocks noGrp="1"/>
          </p:cNvSpPr>
          <p:nvPr>
            <p:ph type="title"/>
          </p:nvPr>
        </p:nvSpPr>
        <p:spPr/>
        <p:txBody>
          <a:bodyPr/>
          <a:lstStyle/>
          <a:p>
            <a:r>
              <a:rPr lang="en-US" dirty="0"/>
              <a:t>Building the knowledgebase</a:t>
            </a:r>
          </a:p>
        </p:txBody>
      </p:sp>
      <p:pic>
        <p:nvPicPr>
          <p:cNvPr id="1026" name="Picture 2">
            <a:extLst>
              <a:ext uri="{FF2B5EF4-FFF2-40B4-BE49-F238E27FC236}">
                <a16:creationId xmlns:a16="http://schemas.microsoft.com/office/drawing/2014/main" id="{E2A5A103-99DA-EBFF-C761-E822F1D82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82" y="1470060"/>
            <a:ext cx="9403276" cy="5193840"/>
          </a:xfrm>
          <a:prstGeom prst="rect">
            <a:avLst/>
          </a:prstGeom>
          <a:solidFill>
            <a:schemeClr val="bg1"/>
          </a:solidFill>
        </p:spPr>
      </p:pic>
      <p:grpSp>
        <p:nvGrpSpPr>
          <p:cNvPr id="10" name="Group 9">
            <a:extLst>
              <a:ext uri="{FF2B5EF4-FFF2-40B4-BE49-F238E27FC236}">
                <a16:creationId xmlns:a16="http://schemas.microsoft.com/office/drawing/2014/main" id="{0B9B9D15-B1C3-5E11-9716-DB6D38C2D2D3}"/>
              </a:ext>
            </a:extLst>
          </p:cNvPr>
          <p:cNvGrpSpPr/>
          <p:nvPr/>
        </p:nvGrpSpPr>
        <p:grpSpPr>
          <a:xfrm>
            <a:off x="5073803" y="4066980"/>
            <a:ext cx="4933379" cy="2784841"/>
            <a:chOff x="5073803" y="5423630"/>
            <a:chExt cx="4933379" cy="2784841"/>
          </a:xfrm>
          <a:solidFill>
            <a:schemeClr val="bg1"/>
          </a:solidFill>
        </p:grpSpPr>
        <p:sp>
          <p:nvSpPr>
            <p:cNvPr id="8" name="Rectangle 7">
              <a:extLst>
                <a:ext uri="{FF2B5EF4-FFF2-40B4-BE49-F238E27FC236}">
                  <a16:creationId xmlns:a16="http://schemas.microsoft.com/office/drawing/2014/main" id="{49700B7F-426A-8B49-B9FC-E671D1AE7657}"/>
                </a:ext>
              </a:extLst>
            </p:cNvPr>
            <p:cNvSpPr/>
            <p:nvPr/>
          </p:nvSpPr>
          <p:spPr bwMode="auto">
            <a:xfrm>
              <a:off x="5073803" y="6377183"/>
              <a:ext cx="4650059"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4285C844-8AEA-B939-0F19-20A849BC82CD}"/>
                </a:ext>
              </a:extLst>
            </p:cNvPr>
            <p:cNvSpPr/>
            <p:nvPr/>
          </p:nvSpPr>
          <p:spPr bwMode="auto">
            <a:xfrm>
              <a:off x="7541942" y="5423630"/>
              <a:ext cx="2465240"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CA409F54-9B8A-A640-7973-171E04AE7C41}"/>
              </a:ext>
            </a:extLst>
          </p:cNvPr>
          <p:cNvGrpSpPr/>
          <p:nvPr/>
        </p:nvGrpSpPr>
        <p:grpSpPr>
          <a:xfrm>
            <a:off x="1863506" y="3252427"/>
            <a:ext cx="8175057" cy="3152172"/>
            <a:chOff x="1863506" y="4609077"/>
            <a:chExt cx="8175057" cy="3152172"/>
          </a:xfrm>
          <a:solidFill>
            <a:schemeClr val="bg1"/>
          </a:solidFill>
        </p:grpSpPr>
        <p:sp>
          <p:nvSpPr>
            <p:cNvPr id="11" name="Rectangle 10">
              <a:extLst>
                <a:ext uri="{FF2B5EF4-FFF2-40B4-BE49-F238E27FC236}">
                  <a16:creationId xmlns:a16="http://schemas.microsoft.com/office/drawing/2014/main" id="{687ADBA6-23C2-97E3-20B9-BDC256E69A28}"/>
                </a:ext>
              </a:extLst>
            </p:cNvPr>
            <p:cNvSpPr/>
            <p:nvPr/>
          </p:nvSpPr>
          <p:spPr bwMode="auto">
            <a:xfrm>
              <a:off x="1863506" y="5387199"/>
              <a:ext cx="4953608"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3DA4F5E-AB31-8C90-FC80-C043F215E344}"/>
                </a:ext>
              </a:extLst>
            </p:cNvPr>
            <p:cNvSpPr/>
            <p:nvPr/>
          </p:nvSpPr>
          <p:spPr bwMode="auto">
            <a:xfrm>
              <a:off x="6720950" y="4609077"/>
              <a:ext cx="3317613"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15259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8EC73-CF35-F2DC-4A18-1F9C05318BA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ECF9B030-65C9-D71E-71B0-A11634297C4B}"/>
              </a:ext>
            </a:extLst>
          </p:cNvPr>
          <p:cNvSpPr>
            <a:spLocks noGrp="1"/>
          </p:cNvSpPr>
          <p:nvPr>
            <p:ph type="title"/>
          </p:nvPr>
        </p:nvSpPr>
        <p:spPr>
          <a:xfrm>
            <a:off x="588263" y="457200"/>
            <a:ext cx="11018520" cy="553998"/>
          </a:xfrm>
        </p:spPr>
        <p:txBody>
          <a:bodyPr wrap="square" anchor="t">
            <a:normAutofit/>
          </a:bodyPr>
          <a:lstStyle/>
          <a:p>
            <a:r>
              <a:rPr lang="en-US" dirty="0"/>
              <a:t>Retrieval and context augmentation</a:t>
            </a:r>
          </a:p>
        </p:txBody>
      </p:sp>
      <p:pic>
        <p:nvPicPr>
          <p:cNvPr id="2" name="Picture 2">
            <a:extLst>
              <a:ext uri="{FF2B5EF4-FFF2-40B4-BE49-F238E27FC236}">
                <a16:creationId xmlns:a16="http://schemas.microsoft.com/office/drawing/2014/main" id="{9989F78D-D5CC-11B2-21AD-47A104D420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3731" y="3685075"/>
            <a:ext cx="9619775" cy="4833938"/>
          </a:xfrm>
          <a:prstGeom prst="rect">
            <a:avLst/>
          </a:prstGeom>
          <a:solidFill>
            <a:srgbClr val="FFFFFF"/>
          </a:solidFill>
        </p:spPr>
      </p:pic>
      <p:grpSp>
        <p:nvGrpSpPr>
          <p:cNvPr id="5" name="Group 4">
            <a:extLst>
              <a:ext uri="{FF2B5EF4-FFF2-40B4-BE49-F238E27FC236}">
                <a16:creationId xmlns:a16="http://schemas.microsoft.com/office/drawing/2014/main" id="{290F373D-1708-BFB3-E49D-D437E2DD1F0B}"/>
              </a:ext>
            </a:extLst>
          </p:cNvPr>
          <p:cNvGrpSpPr/>
          <p:nvPr/>
        </p:nvGrpSpPr>
        <p:grpSpPr>
          <a:xfrm>
            <a:off x="2222695" y="5260461"/>
            <a:ext cx="3643533" cy="3390314"/>
            <a:chOff x="2222695" y="3010486"/>
            <a:chExt cx="3643533" cy="3390314"/>
          </a:xfrm>
          <a:solidFill>
            <a:schemeClr val="bg1"/>
          </a:solidFill>
        </p:grpSpPr>
        <p:sp>
          <p:nvSpPr>
            <p:cNvPr id="3" name="Rectangle 2">
              <a:extLst>
                <a:ext uri="{FF2B5EF4-FFF2-40B4-BE49-F238E27FC236}">
                  <a16:creationId xmlns:a16="http://schemas.microsoft.com/office/drawing/2014/main" id="{E7DB6B9A-DA9B-DADF-8F57-1B04ED93A662}"/>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4171C41E-EF64-AEEC-786C-F34E397857CD}"/>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E404D1D0-8F23-7E29-2D08-09A7B998126B}"/>
              </a:ext>
            </a:extLst>
          </p:cNvPr>
          <p:cNvSpPr/>
          <p:nvPr/>
        </p:nvSpPr>
        <p:spPr bwMode="auto">
          <a:xfrm>
            <a:off x="5908431" y="6174861"/>
            <a:ext cx="2602523" cy="24759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4A9965E-E260-90AB-12EA-D81B44B7C47A}"/>
              </a:ext>
            </a:extLst>
          </p:cNvPr>
          <p:cNvSpPr/>
          <p:nvPr/>
        </p:nvSpPr>
        <p:spPr bwMode="auto">
          <a:xfrm>
            <a:off x="8553157" y="5170903"/>
            <a:ext cx="2602523" cy="34658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F17BA3D4-79E7-AADB-D401-580A976DEF3C}"/>
              </a:ext>
            </a:extLst>
          </p:cNvPr>
          <p:cNvGrpSpPr/>
          <p:nvPr/>
        </p:nvGrpSpPr>
        <p:grpSpPr>
          <a:xfrm>
            <a:off x="6510998" y="3839623"/>
            <a:ext cx="4644683" cy="1343466"/>
            <a:chOff x="6510998" y="1589648"/>
            <a:chExt cx="4644683" cy="1343466"/>
          </a:xfrm>
          <a:solidFill>
            <a:schemeClr val="bg1"/>
          </a:solidFill>
        </p:grpSpPr>
        <p:sp>
          <p:nvSpPr>
            <p:cNvPr id="8" name="Rectangle 7">
              <a:extLst>
                <a:ext uri="{FF2B5EF4-FFF2-40B4-BE49-F238E27FC236}">
                  <a16:creationId xmlns:a16="http://schemas.microsoft.com/office/drawing/2014/main" id="{05C34B43-9171-9061-898B-76873B191EF7}"/>
                </a:ext>
              </a:extLst>
            </p:cNvPr>
            <p:cNvSpPr/>
            <p:nvPr/>
          </p:nvSpPr>
          <p:spPr bwMode="auto">
            <a:xfrm>
              <a:off x="7512149" y="1589648"/>
              <a:ext cx="3643532" cy="13312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736369C8-4179-5577-33E6-02A973C7D3FF}"/>
                </a:ext>
              </a:extLst>
            </p:cNvPr>
            <p:cNvSpPr/>
            <p:nvPr/>
          </p:nvSpPr>
          <p:spPr bwMode="auto">
            <a:xfrm>
              <a:off x="6510998" y="2335237"/>
              <a:ext cx="3643532" cy="5978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40E76091-F924-F7AF-91F9-747FA319A7DC}"/>
              </a:ext>
            </a:extLst>
          </p:cNvPr>
          <p:cNvGrpSpPr/>
          <p:nvPr/>
        </p:nvGrpSpPr>
        <p:grpSpPr>
          <a:xfrm>
            <a:off x="4227344" y="3685075"/>
            <a:ext cx="3186330" cy="1941146"/>
            <a:chOff x="4227344" y="1435100"/>
            <a:chExt cx="3186330" cy="1941146"/>
          </a:xfrm>
          <a:solidFill>
            <a:schemeClr val="bg1"/>
          </a:solidFill>
        </p:grpSpPr>
        <p:grpSp>
          <p:nvGrpSpPr>
            <p:cNvPr id="13" name="Group 12">
              <a:extLst>
                <a:ext uri="{FF2B5EF4-FFF2-40B4-BE49-F238E27FC236}">
                  <a16:creationId xmlns:a16="http://schemas.microsoft.com/office/drawing/2014/main" id="{87D80671-7983-30D5-F0E5-553212F63103}"/>
                </a:ext>
              </a:extLst>
            </p:cNvPr>
            <p:cNvGrpSpPr/>
            <p:nvPr/>
          </p:nvGrpSpPr>
          <p:grpSpPr>
            <a:xfrm>
              <a:off x="4668131" y="1435100"/>
              <a:ext cx="2745543" cy="1941146"/>
              <a:chOff x="4668131" y="1435100"/>
              <a:chExt cx="2745543" cy="1941146"/>
            </a:xfrm>
            <a:grpFill/>
          </p:grpSpPr>
          <p:sp>
            <p:nvSpPr>
              <p:cNvPr id="11" name="Rectangle 10">
                <a:extLst>
                  <a:ext uri="{FF2B5EF4-FFF2-40B4-BE49-F238E27FC236}">
                    <a16:creationId xmlns:a16="http://schemas.microsoft.com/office/drawing/2014/main" id="{C75C58DE-BE67-86BC-02BD-E5464A2ABBBA}"/>
                  </a:ext>
                </a:extLst>
              </p:cNvPr>
              <p:cNvSpPr/>
              <p:nvPr/>
            </p:nvSpPr>
            <p:spPr bwMode="auto">
              <a:xfrm>
                <a:off x="5430130" y="1435100"/>
                <a:ext cx="1198097" cy="19411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39AA8BB-23CC-599C-0D3D-2071F1937019}"/>
                  </a:ext>
                </a:extLst>
              </p:cNvPr>
              <p:cNvSpPr/>
              <p:nvPr/>
            </p:nvSpPr>
            <p:spPr bwMode="auto">
              <a:xfrm>
                <a:off x="4668131" y="1435100"/>
                <a:ext cx="2745543" cy="7656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5BF100BF-054C-8F98-9AFF-330C98DF09C7}"/>
                </a:ext>
              </a:extLst>
            </p:cNvPr>
            <p:cNvSpPr/>
            <p:nvPr/>
          </p:nvSpPr>
          <p:spPr bwMode="auto">
            <a:xfrm>
              <a:off x="4227344" y="2002970"/>
              <a:ext cx="2185180" cy="93717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29342036-2FCD-D08D-BD50-9CEC63E4213C}"/>
              </a:ext>
            </a:extLst>
          </p:cNvPr>
          <p:cNvSpPr/>
          <p:nvPr/>
        </p:nvSpPr>
        <p:spPr bwMode="auto">
          <a:xfrm>
            <a:off x="2108982" y="3839623"/>
            <a:ext cx="2602523" cy="1350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B3B5FB1E-95EE-D098-C838-CE994CB82F14}"/>
              </a:ext>
            </a:extLst>
          </p:cNvPr>
          <p:cNvSpPr/>
          <p:nvPr/>
        </p:nvSpPr>
        <p:spPr bwMode="auto">
          <a:xfrm>
            <a:off x="1225060" y="3838785"/>
            <a:ext cx="883921" cy="1350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1633D166-E6FA-347A-3B28-D8546887AB2C}"/>
              </a:ext>
            </a:extLst>
          </p:cNvPr>
          <p:cNvSpPr txBox="1">
            <a:spLocks/>
          </p:cNvSpPr>
          <p:nvPr/>
        </p:nvSpPr>
        <p:spPr>
          <a:xfrm>
            <a:off x="586390" y="1434370"/>
            <a:ext cx="11018520" cy="19820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dirty="0"/>
              <a:t>Transform the user query into a vector</a:t>
            </a:r>
          </a:p>
          <a:p>
            <a:pPr marL="514350" indent="-514350">
              <a:buAutoNum type="arabicPeriod"/>
            </a:pPr>
            <a:r>
              <a:rPr lang="en-US" dirty="0"/>
              <a:t>Search in vector DB for relevant documents</a:t>
            </a:r>
          </a:p>
          <a:p>
            <a:pPr marL="514350" indent="-514350">
              <a:buAutoNum type="arabicPeriod"/>
            </a:pPr>
            <a:r>
              <a:rPr lang="en-US" dirty="0"/>
              <a:t>Add found documents to the context</a:t>
            </a:r>
          </a:p>
          <a:p>
            <a:endParaRPr lang="en-US" dirty="0"/>
          </a:p>
        </p:txBody>
      </p:sp>
    </p:spTree>
    <p:extLst>
      <p:ext uri="{BB962C8B-B14F-4D97-AF65-F5344CB8AC3E}">
        <p14:creationId xmlns:p14="http://schemas.microsoft.com/office/powerpoint/2010/main" val="1844378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p:tgtEl>
                                          <p:spTgt spid="34">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4">
                                            <p:txEl>
                                              <p:pRg st="0" end="0"/>
                                            </p:txEl>
                                          </p:spTgt>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 calcmode="lin" valueType="num">
                                      <p:cBhvr additive="base">
                                        <p:cTn id="12" dur="500"/>
                                        <p:tgtEl>
                                          <p:spTgt spid="34">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4">
                                            <p:txEl>
                                              <p:pRg st="1" end="1"/>
                                            </p:txEl>
                                          </p:spTgt>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 calcmode="lin" valueType="num">
                                      <p:cBhvr additive="base">
                                        <p:cTn id="17" dur="500"/>
                                        <p:tgtEl>
                                          <p:spTgt spid="34">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AEE5-0BC1-626B-3D61-E52A1A2ACA1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DE1FBDD0-4A3A-CDAA-DFEA-983DA1397459}"/>
              </a:ext>
            </a:extLst>
          </p:cNvPr>
          <p:cNvSpPr>
            <a:spLocks noGrp="1"/>
          </p:cNvSpPr>
          <p:nvPr>
            <p:ph type="title"/>
          </p:nvPr>
        </p:nvSpPr>
        <p:spPr>
          <a:xfrm>
            <a:off x="588263" y="457200"/>
            <a:ext cx="11018520" cy="553998"/>
          </a:xfrm>
        </p:spPr>
        <p:txBody>
          <a:bodyPr wrap="square" anchor="t">
            <a:normAutofit/>
          </a:bodyPr>
          <a:lstStyle/>
          <a:p>
            <a:r>
              <a:rPr lang="en-US" dirty="0"/>
              <a:t>Retrieval and context augmentation</a:t>
            </a:r>
          </a:p>
        </p:txBody>
      </p:sp>
      <p:pic>
        <p:nvPicPr>
          <p:cNvPr id="2" name="Picture 2">
            <a:extLst>
              <a:ext uri="{FF2B5EF4-FFF2-40B4-BE49-F238E27FC236}">
                <a16:creationId xmlns:a16="http://schemas.microsoft.com/office/drawing/2014/main" id="{FCFAAFEC-6987-8182-B5AB-EDED3A72B6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27319" y="3186184"/>
            <a:ext cx="9332600" cy="4689632"/>
          </a:xfrm>
          <a:prstGeom prst="rect">
            <a:avLst/>
          </a:prstGeom>
          <a:solidFill>
            <a:srgbClr val="FFFFFF"/>
          </a:solidFill>
        </p:spPr>
      </p:pic>
      <p:grpSp>
        <p:nvGrpSpPr>
          <p:cNvPr id="5" name="Group 4">
            <a:extLst>
              <a:ext uri="{FF2B5EF4-FFF2-40B4-BE49-F238E27FC236}">
                <a16:creationId xmlns:a16="http://schemas.microsoft.com/office/drawing/2014/main" id="{D5BFA20E-4E62-852F-9459-E2FC9602D06C}"/>
              </a:ext>
            </a:extLst>
          </p:cNvPr>
          <p:cNvGrpSpPr/>
          <p:nvPr/>
        </p:nvGrpSpPr>
        <p:grpSpPr>
          <a:xfrm>
            <a:off x="2289272" y="4740022"/>
            <a:ext cx="3534764" cy="3289104"/>
            <a:chOff x="2222695" y="3010486"/>
            <a:chExt cx="3643533" cy="3390314"/>
          </a:xfrm>
          <a:solidFill>
            <a:schemeClr val="bg1"/>
          </a:solidFill>
        </p:grpSpPr>
        <p:sp>
          <p:nvSpPr>
            <p:cNvPr id="3" name="Rectangle 2">
              <a:extLst>
                <a:ext uri="{FF2B5EF4-FFF2-40B4-BE49-F238E27FC236}">
                  <a16:creationId xmlns:a16="http://schemas.microsoft.com/office/drawing/2014/main" id="{4BA0DEEC-38B9-9D29-3D1E-E5EA9A12659A}"/>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6561E446-1840-98E4-12A5-E3121F7151CB}"/>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DC87057B-7F9C-9730-4804-D5C975879255}"/>
              </a:ext>
            </a:extLst>
          </p:cNvPr>
          <p:cNvSpPr/>
          <p:nvPr/>
        </p:nvSpPr>
        <p:spPr bwMode="auto">
          <a:xfrm>
            <a:off x="5947277" y="5640773"/>
            <a:ext cx="2524832" cy="240200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F00BB14-DD29-41C4-E488-15CAAE75AEDB}"/>
              </a:ext>
            </a:extLst>
          </p:cNvPr>
          <p:cNvSpPr/>
          <p:nvPr/>
        </p:nvSpPr>
        <p:spPr bwMode="auto">
          <a:xfrm>
            <a:off x="8499601" y="4651591"/>
            <a:ext cx="2524832" cy="33623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438B6A17-B4FB-17F8-5A10-4E4F96EC61F1}"/>
              </a:ext>
            </a:extLst>
          </p:cNvPr>
          <p:cNvGrpSpPr/>
          <p:nvPr/>
        </p:nvGrpSpPr>
        <p:grpSpPr>
          <a:xfrm>
            <a:off x="6580326" y="3288632"/>
            <a:ext cx="4506028" cy="1303360"/>
            <a:chOff x="6510998" y="1589648"/>
            <a:chExt cx="4644683" cy="1343466"/>
          </a:xfrm>
          <a:solidFill>
            <a:schemeClr val="bg1"/>
          </a:solidFill>
        </p:grpSpPr>
        <p:sp>
          <p:nvSpPr>
            <p:cNvPr id="8" name="Rectangle 7">
              <a:extLst>
                <a:ext uri="{FF2B5EF4-FFF2-40B4-BE49-F238E27FC236}">
                  <a16:creationId xmlns:a16="http://schemas.microsoft.com/office/drawing/2014/main" id="{B786B016-2DA0-7B46-7DEF-1EEC1DCB8DBF}"/>
                </a:ext>
              </a:extLst>
            </p:cNvPr>
            <p:cNvSpPr/>
            <p:nvPr/>
          </p:nvSpPr>
          <p:spPr bwMode="auto">
            <a:xfrm>
              <a:off x="7512149" y="1589648"/>
              <a:ext cx="3643532" cy="13312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654994A6-62B6-D0AB-DCAB-EF857422EE79}"/>
                </a:ext>
              </a:extLst>
            </p:cNvPr>
            <p:cNvSpPr/>
            <p:nvPr/>
          </p:nvSpPr>
          <p:spPr bwMode="auto">
            <a:xfrm>
              <a:off x="6510998" y="2335237"/>
              <a:ext cx="3643532" cy="5978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6D2D87E-4237-6AAA-AF0F-45547F9E8597}"/>
              </a:ext>
            </a:extLst>
          </p:cNvPr>
          <p:cNvGrpSpPr/>
          <p:nvPr/>
        </p:nvGrpSpPr>
        <p:grpSpPr>
          <a:xfrm>
            <a:off x="4274904" y="3159047"/>
            <a:ext cx="3091210" cy="1883198"/>
            <a:chOff x="4227344" y="1435100"/>
            <a:chExt cx="3186330" cy="1941146"/>
          </a:xfrm>
          <a:solidFill>
            <a:schemeClr val="bg1"/>
          </a:solidFill>
        </p:grpSpPr>
        <p:grpSp>
          <p:nvGrpSpPr>
            <p:cNvPr id="13" name="Group 12">
              <a:extLst>
                <a:ext uri="{FF2B5EF4-FFF2-40B4-BE49-F238E27FC236}">
                  <a16:creationId xmlns:a16="http://schemas.microsoft.com/office/drawing/2014/main" id="{77F25A81-F145-5917-2188-C8B44FEAC31B}"/>
                </a:ext>
              </a:extLst>
            </p:cNvPr>
            <p:cNvGrpSpPr/>
            <p:nvPr/>
          </p:nvGrpSpPr>
          <p:grpSpPr>
            <a:xfrm>
              <a:off x="4668131" y="1435100"/>
              <a:ext cx="2745543" cy="1941146"/>
              <a:chOff x="4668131" y="1435100"/>
              <a:chExt cx="2745543" cy="1941146"/>
            </a:xfrm>
            <a:grpFill/>
          </p:grpSpPr>
          <p:sp>
            <p:nvSpPr>
              <p:cNvPr id="11" name="Rectangle 10">
                <a:extLst>
                  <a:ext uri="{FF2B5EF4-FFF2-40B4-BE49-F238E27FC236}">
                    <a16:creationId xmlns:a16="http://schemas.microsoft.com/office/drawing/2014/main" id="{E0FCA71A-0A4A-AA9D-F27B-8233A0082C60}"/>
                  </a:ext>
                </a:extLst>
              </p:cNvPr>
              <p:cNvSpPr/>
              <p:nvPr/>
            </p:nvSpPr>
            <p:spPr bwMode="auto">
              <a:xfrm>
                <a:off x="5430130" y="1435100"/>
                <a:ext cx="1198097" cy="19411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7BD70F4-48CD-4AE8-0D55-2A3DBB86BD00}"/>
                  </a:ext>
                </a:extLst>
              </p:cNvPr>
              <p:cNvSpPr/>
              <p:nvPr/>
            </p:nvSpPr>
            <p:spPr bwMode="auto">
              <a:xfrm>
                <a:off x="4668131" y="1435100"/>
                <a:ext cx="2745543" cy="7656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84CBED75-05F5-D052-62AB-D1BCE697EF4C}"/>
                </a:ext>
              </a:extLst>
            </p:cNvPr>
            <p:cNvSpPr/>
            <p:nvPr/>
          </p:nvSpPr>
          <p:spPr bwMode="auto">
            <a:xfrm>
              <a:off x="4227344" y="2002970"/>
              <a:ext cx="2185180" cy="93717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02E2F89A-1868-2AE4-62AA-9BD7DF1C879F}"/>
              </a:ext>
            </a:extLst>
          </p:cNvPr>
          <p:cNvSpPr/>
          <p:nvPr/>
        </p:nvSpPr>
        <p:spPr bwMode="auto">
          <a:xfrm>
            <a:off x="2147828" y="3288737"/>
            <a:ext cx="2524832" cy="13101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1F303605-6CEE-2ED0-F920-A875A7A7F66D}"/>
              </a:ext>
            </a:extLst>
          </p:cNvPr>
          <p:cNvSpPr txBox="1">
            <a:spLocks/>
          </p:cNvSpPr>
          <p:nvPr/>
        </p:nvSpPr>
        <p:spPr>
          <a:xfrm>
            <a:off x="586390" y="1434370"/>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dirty="0"/>
              <a:t>Transform the user query into a </a:t>
            </a:r>
            <a:r>
              <a:rPr lang="en-US" dirty="0">
                <a:solidFill>
                  <a:schemeClr val="tx2"/>
                </a:solidFill>
              </a:rPr>
              <a:t>vector</a:t>
            </a:r>
          </a:p>
        </p:txBody>
      </p:sp>
    </p:spTree>
    <p:extLst>
      <p:ext uri="{BB962C8B-B14F-4D97-AF65-F5344CB8AC3E}">
        <p14:creationId xmlns:p14="http://schemas.microsoft.com/office/powerpoint/2010/main" val="178864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2071</TotalTime>
  <Words>1348</Words>
  <Application>Microsoft Macintosh PowerPoint</Application>
  <PresentationFormat>Widescreen</PresentationFormat>
  <Paragraphs>120</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Arial</vt:lpstr>
      <vt:lpstr>Consolas</vt:lpstr>
      <vt:lpstr>Google Sans</vt:lpstr>
      <vt:lpstr>Menlo</vt:lpstr>
      <vt:lpstr>Segoe Sans Text</vt:lpstr>
      <vt:lpstr>Segoe Sans Text Semibold</vt:lpstr>
      <vt:lpstr>Segoe UI</vt:lpstr>
      <vt:lpstr>Wingdings</vt:lpstr>
      <vt:lpstr>Azure 2023 Template</vt:lpstr>
      <vt:lpstr>Improve AI accuracy and reliability with RAG</vt:lpstr>
      <vt:lpstr>Known AI challenges</vt:lpstr>
      <vt:lpstr>Retrieval-Augmented Generation (RAG)</vt:lpstr>
      <vt:lpstr>Why RAG?</vt:lpstr>
      <vt:lpstr>Retrieval-Augmented Generation (RAG)</vt:lpstr>
      <vt:lpstr>Building the knowledgebase</vt:lpstr>
      <vt:lpstr>Building the knowledgebase</vt:lpstr>
      <vt:lpstr>Retrieval and context augmentation</vt:lpstr>
      <vt:lpstr>Retrieval and context augmentation</vt:lpstr>
      <vt:lpstr>Retrieval and context augmentation</vt:lpstr>
      <vt:lpstr>Retrieval and context augmentation</vt:lpstr>
      <vt:lpstr>Company support chat with RAG</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 L</cp:lastModifiedBy>
  <cp:revision>7</cp:revision>
  <dcterms:created xsi:type="dcterms:W3CDTF">2023-10-16T20:09:47Z</dcterms:created>
  <dcterms:modified xsi:type="dcterms:W3CDTF">2024-08-05T14:10:03Z</dcterms:modified>
</cp:coreProperties>
</file>