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147479576" r:id="rId2"/>
    <p:sldId id="2147479596" r:id="rId3"/>
    <p:sldId id="2147479597" r:id="rId4"/>
    <p:sldId id="2147479595" r:id="rId5"/>
    <p:sldId id="2147479607" r:id="rId6"/>
    <p:sldId id="2147479602" r:id="rId7"/>
    <p:sldId id="2147479603" r:id="rId8"/>
    <p:sldId id="2147479604" r:id="rId9"/>
    <p:sldId id="2147479598" r:id="rId10"/>
    <p:sldId id="2147479610" r:id="rId11"/>
    <p:sldId id="2147479605" r:id="rId12"/>
    <p:sldId id="2147479624" r:id="rId13"/>
    <p:sldId id="21474795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26E1D-2029-4F4E-819A-17DF64BF61C1}" v="232" dt="2024-07-30T15:59:26.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66" autoAdjust="0"/>
    <p:restoredTop sz="78422"/>
  </p:normalViewPr>
  <p:slideViewPr>
    <p:cSldViewPr snapToGrid="0">
      <p:cViewPr varScale="1">
        <p:scale>
          <a:sx n="110" d="100"/>
          <a:sy n="110" d="100"/>
        </p:scale>
        <p:origin x="1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E8D26E1D-2029-4F4E-819A-17DF64BF61C1}"/>
    <pc:docChg chg="undo redo custSel addSld delSld modSld modSection">
      <pc:chgData name="Yohan Lasorsa" userId="b071d4ae-70b5-41a2-b77b-3fb60fe85d63" providerId="ADAL" clId="{E8D26E1D-2029-4F4E-819A-17DF64BF61C1}" dt="2024-07-31T14:18:19.368" v="6042" actId="6549"/>
      <pc:docMkLst>
        <pc:docMk/>
      </pc:docMkLst>
      <pc:sldChg chg="modNotesTx">
        <pc:chgData name="Yohan Lasorsa" userId="b071d4ae-70b5-41a2-b77b-3fb60fe85d63" providerId="ADAL" clId="{E8D26E1D-2029-4F4E-819A-17DF64BF61C1}" dt="2024-07-30T15:49:45.974" v="1256" actId="6549"/>
        <pc:sldMkLst>
          <pc:docMk/>
          <pc:sldMk cId="564236014" sldId="2147479576"/>
        </pc:sldMkLst>
      </pc:sldChg>
      <pc:sldChg chg="modNotesTx">
        <pc:chgData name="Yohan Lasorsa" userId="b071d4ae-70b5-41a2-b77b-3fb60fe85d63" providerId="ADAL" clId="{E8D26E1D-2029-4F4E-819A-17DF64BF61C1}" dt="2024-07-30T16:00:00.328" v="1854" actId="20577"/>
        <pc:sldMkLst>
          <pc:docMk/>
          <pc:sldMk cId="2513906496" sldId="2147479593"/>
        </pc:sldMkLst>
      </pc:sldChg>
      <pc:sldChg chg="addSp delSp modSp add del mod modTransition modClrScheme modAnim chgLayout modNotesTx">
        <pc:chgData name="Yohan Lasorsa" userId="b071d4ae-70b5-41a2-b77b-3fb60fe85d63" providerId="ADAL" clId="{E8D26E1D-2029-4F4E-819A-17DF64BF61C1}" dt="2024-07-30T15:52:08.980" v="1318" actId="20577"/>
        <pc:sldMkLst>
          <pc:docMk/>
          <pc:sldMk cId="3484904100" sldId="2147479595"/>
        </pc:sldMkLst>
        <pc:spChg chg="mod">
          <ac:chgData name="Yohan Lasorsa" userId="b071d4ae-70b5-41a2-b77b-3fb60fe85d63" providerId="ADAL" clId="{E8D26E1D-2029-4F4E-819A-17DF64BF61C1}" dt="2024-07-25T12:54:51.470" v="1064" actId="20577"/>
          <ac:spMkLst>
            <pc:docMk/>
            <pc:sldMk cId="3484904100" sldId="2147479595"/>
            <ac:spMk id="2" creationId="{66719D85-4B95-E0E8-196F-84D45A3852B9}"/>
          </ac:spMkLst>
        </pc:spChg>
        <pc:spChg chg="add mod">
          <ac:chgData name="Yohan Lasorsa" userId="b071d4ae-70b5-41a2-b77b-3fb60fe85d63" providerId="ADAL" clId="{E8D26E1D-2029-4F4E-819A-17DF64BF61C1}" dt="2024-07-25T12:49:58.806" v="1005" actId="207"/>
          <ac:spMkLst>
            <pc:docMk/>
            <pc:sldMk cId="3484904100" sldId="2147479595"/>
            <ac:spMk id="3" creationId="{B8A79321-4505-1673-7C94-24571BDE3A56}"/>
          </ac:spMkLst>
        </pc:spChg>
        <pc:spChg chg="del">
          <ac:chgData name="Yohan Lasorsa" userId="b071d4ae-70b5-41a2-b77b-3fb60fe85d63" providerId="ADAL" clId="{E8D26E1D-2029-4F4E-819A-17DF64BF61C1}" dt="2024-07-25T08:57:58.642" v="499" actId="26606"/>
          <ac:spMkLst>
            <pc:docMk/>
            <pc:sldMk cId="3484904100" sldId="2147479595"/>
            <ac:spMk id="3" creationId="{C896CFC2-9EAF-532C-9B07-A11F1F6806CF}"/>
          </ac:spMkLst>
        </pc:spChg>
        <pc:spChg chg="add mod">
          <ac:chgData name="Yohan Lasorsa" userId="b071d4ae-70b5-41a2-b77b-3fb60fe85d63" providerId="ADAL" clId="{E8D26E1D-2029-4F4E-819A-17DF64BF61C1}" dt="2024-07-25T12:49:58.806" v="1005" actId="207"/>
          <ac:spMkLst>
            <pc:docMk/>
            <pc:sldMk cId="3484904100" sldId="2147479595"/>
            <ac:spMk id="4" creationId="{7A42B4DA-BB49-5147-28A0-43CF7712AF9D}"/>
          </ac:spMkLst>
        </pc:spChg>
        <pc:spChg chg="add mod">
          <ac:chgData name="Yohan Lasorsa" userId="b071d4ae-70b5-41a2-b77b-3fb60fe85d63" providerId="ADAL" clId="{E8D26E1D-2029-4F4E-819A-17DF64BF61C1}" dt="2024-07-25T12:49:58.806" v="1005" actId="207"/>
          <ac:spMkLst>
            <pc:docMk/>
            <pc:sldMk cId="3484904100" sldId="2147479595"/>
            <ac:spMk id="6" creationId="{40910C20-80F1-6708-BE64-F504A65B2906}"/>
          </ac:spMkLst>
        </pc:spChg>
        <pc:spChg chg="add mod">
          <ac:chgData name="Yohan Lasorsa" userId="b071d4ae-70b5-41a2-b77b-3fb60fe85d63" providerId="ADAL" clId="{E8D26E1D-2029-4F4E-819A-17DF64BF61C1}" dt="2024-07-25T12:50:08.458" v="1007" actId="1076"/>
          <ac:spMkLst>
            <pc:docMk/>
            <pc:sldMk cId="3484904100" sldId="2147479595"/>
            <ac:spMk id="7" creationId="{2E0A71EC-65B7-337C-D399-85AF7BC48A3C}"/>
          </ac:spMkLst>
        </pc:spChg>
        <pc:spChg chg="add mod">
          <ac:chgData name="Yohan Lasorsa" userId="b071d4ae-70b5-41a2-b77b-3fb60fe85d63" providerId="ADAL" clId="{E8D26E1D-2029-4F4E-819A-17DF64BF61C1}" dt="2024-07-25T12:59:45.249" v="1117" actId="1076"/>
          <ac:spMkLst>
            <pc:docMk/>
            <pc:sldMk cId="3484904100" sldId="2147479595"/>
            <ac:spMk id="9" creationId="{3625FAD7-89AC-79B1-2331-12BAF45AE0FE}"/>
          </ac:spMkLst>
        </pc:spChg>
        <pc:graphicFrameChg chg="add mod modGraphic">
          <ac:chgData name="Yohan Lasorsa" userId="b071d4ae-70b5-41a2-b77b-3fb60fe85d63" providerId="ADAL" clId="{E8D26E1D-2029-4F4E-819A-17DF64BF61C1}" dt="2024-07-25T09:11:35.793" v="571" actId="5793"/>
          <ac:graphicFrameMkLst>
            <pc:docMk/>
            <pc:sldMk cId="3484904100" sldId="2147479595"/>
            <ac:graphicFrameMk id="5" creationId="{B26F9259-7C18-BC60-40E6-DDF2C07E2FAE}"/>
          </ac:graphicFrameMkLst>
        </pc:graphicFrameChg>
      </pc:sldChg>
      <pc:sldChg chg="modAnim modNotesTx">
        <pc:chgData name="Yohan Lasorsa" userId="b071d4ae-70b5-41a2-b77b-3fb60fe85d63" providerId="ADAL" clId="{E8D26E1D-2029-4F4E-819A-17DF64BF61C1}" dt="2024-07-30T15:50:06.291" v="1260" actId="20577"/>
        <pc:sldMkLst>
          <pc:docMk/>
          <pc:sldMk cId="1925417886" sldId="2147479596"/>
        </pc:sldMkLst>
      </pc:sldChg>
      <pc:sldChg chg="modTransition modNotesTx">
        <pc:chgData name="Yohan Lasorsa" userId="b071d4ae-70b5-41a2-b77b-3fb60fe85d63" providerId="ADAL" clId="{E8D26E1D-2029-4F4E-819A-17DF64BF61C1}" dt="2024-07-31T10:27:07.780" v="5841"/>
        <pc:sldMkLst>
          <pc:docMk/>
          <pc:sldMk cId="1920306850" sldId="2147479597"/>
        </pc:sldMkLst>
      </pc:sldChg>
      <pc:sldChg chg="addSp delSp modSp add mod modClrScheme addAnim delAnim modAnim chgLayout modNotesTx">
        <pc:chgData name="Yohan Lasorsa" userId="b071d4ae-70b5-41a2-b77b-3fb60fe85d63" providerId="ADAL" clId="{E8D26E1D-2029-4F4E-819A-17DF64BF61C1}" dt="2024-07-31T10:15:08.258" v="4887" actId="20577"/>
        <pc:sldMkLst>
          <pc:docMk/>
          <pc:sldMk cId="747752595" sldId="2147479598"/>
        </pc:sldMkLst>
        <pc:spChg chg="mod">
          <ac:chgData name="Yohan Lasorsa" userId="b071d4ae-70b5-41a2-b77b-3fb60fe85d63" providerId="ADAL" clId="{E8D26E1D-2029-4F4E-819A-17DF64BF61C1}" dt="2024-07-25T09:56:43.598" v="768" actId="20577"/>
          <ac:spMkLst>
            <pc:docMk/>
            <pc:sldMk cId="747752595" sldId="2147479598"/>
            <ac:spMk id="2" creationId="{EE60E21C-7734-907C-D4EB-E140D8DBAE8D}"/>
          </ac:spMkLst>
        </pc:spChg>
        <pc:spChg chg="del">
          <ac:chgData name="Yohan Lasorsa" userId="b071d4ae-70b5-41a2-b77b-3fb60fe85d63" providerId="ADAL" clId="{E8D26E1D-2029-4F4E-819A-17DF64BF61C1}" dt="2024-07-25T07:58:48.960" v="12" actId="478"/>
          <ac:spMkLst>
            <pc:docMk/>
            <pc:sldMk cId="747752595" sldId="2147479598"/>
            <ac:spMk id="3" creationId="{FB77B7D2-6912-18FE-A9BF-04D7862BAB62}"/>
          </ac:spMkLst>
        </pc:spChg>
        <pc:spChg chg="add del mod">
          <ac:chgData name="Yohan Lasorsa" userId="b071d4ae-70b5-41a2-b77b-3fb60fe85d63" providerId="ADAL" clId="{E8D26E1D-2029-4F4E-819A-17DF64BF61C1}" dt="2024-07-25T07:58:50.581" v="13" actId="478"/>
          <ac:spMkLst>
            <pc:docMk/>
            <pc:sldMk cId="747752595" sldId="2147479598"/>
            <ac:spMk id="6" creationId="{C5E31947-A0B7-CBC6-3976-A06CBE102842}"/>
          </ac:spMkLst>
        </pc:spChg>
        <pc:spChg chg="add del mod">
          <ac:chgData name="Yohan Lasorsa" userId="b071d4ae-70b5-41a2-b77b-3fb60fe85d63" providerId="ADAL" clId="{E8D26E1D-2029-4F4E-819A-17DF64BF61C1}" dt="2024-07-25T10:09:22.656" v="822" actId="207"/>
          <ac:spMkLst>
            <pc:docMk/>
            <pc:sldMk cId="747752595" sldId="2147479598"/>
            <ac:spMk id="7" creationId="{F46F99B7-E7D2-C633-B03D-2FC895DC2CE3}"/>
          </ac:spMkLst>
        </pc:spChg>
        <pc:spChg chg="add del">
          <ac:chgData name="Yohan Lasorsa" userId="b071d4ae-70b5-41a2-b77b-3fb60fe85d63" providerId="ADAL" clId="{E8D26E1D-2029-4F4E-819A-17DF64BF61C1}" dt="2024-07-25T10:04:01.579" v="802" actId="22"/>
          <ac:spMkLst>
            <pc:docMk/>
            <pc:sldMk cId="747752595" sldId="2147479598"/>
            <ac:spMk id="9" creationId="{1ACB10CD-3467-D8CF-A240-70F68D191CB5}"/>
          </ac:spMkLst>
        </pc:spChg>
        <pc:spChg chg="add del">
          <ac:chgData name="Yohan Lasorsa" userId="b071d4ae-70b5-41a2-b77b-3fb60fe85d63" providerId="ADAL" clId="{E8D26E1D-2029-4F4E-819A-17DF64BF61C1}" dt="2024-07-25T10:04:05.807" v="804" actId="22"/>
          <ac:spMkLst>
            <pc:docMk/>
            <pc:sldMk cId="747752595" sldId="2147479598"/>
            <ac:spMk id="11" creationId="{54B79526-904B-85AD-8CC5-754340BF3096}"/>
          </ac:spMkLst>
        </pc:spChg>
        <pc:graphicFrameChg chg="add mod modGraphic">
          <ac:chgData name="Yohan Lasorsa" userId="b071d4ae-70b5-41a2-b77b-3fb60fe85d63" providerId="ADAL" clId="{E8D26E1D-2029-4F4E-819A-17DF64BF61C1}" dt="2024-07-25T09:56:48.190" v="769" actId="20577"/>
          <ac:graphicFrameMkLst>
            <pc:docMk/>
            <pc:sldMk cId="747752595" sldId="2147479598"/>
            <ac:graphicFrameMk id="4" creationId="{F55C4628-C085-47FA-C94E-CDA527F99FDB}"/>
          </ac:graphicFrameMkLst>
        </pc:graphicFrameChg>
      </pc:sldChg>
      <pc:sldChg chg="modSp add del mod">
        <pc:chgData name="Yohan Lasorsa" userId="b071d4ae-70b5-41a2-b77b-3fb60fe85d63" providerId="ADAL" clId="{E8D26E1D-2029-4F4E-819A-17DF64BF61C1}" dt="2024-07-25T09:23:25.356" v="680" actId="2696"/>
        <pc:sldMkLst>
          <pc:docMk/>
          <pc:sldMk cId="329946137" sldId="2147479599"/>
        </pc:sldMkLst>
        <pc:spChg chg="mod">
          <ac:chgData name="Yohan Lasorsa" userId="b071d4ae-70b5-41a2-b77b-3fb60fe85d63" providerId="ADAL" clId="{E8D26E1D-2029-4F4E-819A-17DF64BF61C1}" dt="2024-07-25T08:11:07.645" v="416" actId="20577"/>
          <ac:spMkLst>
            <pc:docMk/>
            <pc:sldMk cId="329946137" sldId="2147479599"/>
            <ac:spMk id="2" creationId="{FD1F371F-673E-11E4-7000-B47F82180CD5}"/>
          </ac:spMkLst>
        </pc:spChg>
        <pc:spChg chg="mod">
          <ac:chgData name="Yohan Lasorsa" userId="b071d4ae-70b5-41a2-b77b-3fb60fe85d63" providerId="ADAL" clId="{E8D26E1D-2029-4F4E-819A-17DF64BF61C1}" dt="2024-07-25T08:11:27.363" v="432" actId="20577"/>
          <ac:spMkLst>
            <pc:docMk/>
            <pc:sldMk cId="329946137" sldId="2147479599"/>
            <ac:spMk id="3" creationId="{20D35DEE-8B13-3C18-D1F9-25AD31ABF13C}"/>
          </ac:spMkLst>
        </pc:spChg>
      </pc:sldChg>
      <pc:sldChg chg="modSp add del mod">
        <pc:chgData name="Yohan Lasorsa" userId="b071d4ae-70b5-41a2-b77b-3fb60fe85d63" providerId="ADAL" clId="{E8D26E1D-2029-4F4E-819A-17DF64BF61C1}" dt="2024-07-25T09:54:43.135" v="755" actId="2696"/>
        <pc:sldMkLst>
          <pc:docMk/>
          <pc:sldMk cId="3477996213" sldId="2147479600"/>
        </pc:sldMkLst>
        <pc:spChg chg="mod">
          <ac:chgData name="Yohan Lasorsa" userId="b071d4ae-70b5-41a2-b77b-3fb60fe85d63" providerId="ADAL" clId="{E8D26E1D-2029-4F4E-819A-17DF64BF61C1}" dt="2024-07-25T08:11:39.662" v="439" actId="20577"/>
          <ac:spMkLst>
            <pc:docMk/>
            <pc:sldMk cId="3477996213" sldId="2147479600"/>
            <ac:spMk id="3" creationId="{DD4D4E7D-BDBC-80E3-C423-65CFE543127F}"/>
          </ac:spMkLst>
        </pc:spChg>
      </pc:sldChg>
      <pc:sldChg chg="modSp add del mod">
        <pc:chgData name="Yohan Lasorsa" userId="b071d4ae-70b5-41a2-b77b-3fb60fe85d63" providerId="ADAL" clId="{E8D26E1D-2029-4F4E-819A-17DF64BF61C1}" dt="2024-07-25T09:56:25.090" v="756" actId="2696"/>
        <pc:sldMkLst>
          <pc:docMk/>
          <pc:sldMk cId="1081623394" sldId="2147479601"/>
        </pc:sldMkLst>
        <pc:spChg chg="mod">
          <ac:chgData name="Yohan Lasorsa" userId="b071d4ae-70b5-41a2-b77b-3fb60fe85d63" providerId="ADAL" clId="{E8D26E1D-2029-4F4E-819A-17DF64BF61C1}" dt="2024-07-25T08:14:11.804" v="446" actId="20577"/>
          <ac:spMkLst>
            <pc:docMk/>
            <pc:sldMk cId="1081623394" sldId="2147479601"/>
            <ac:spMk id="3" creationId="{7501ADAD-B14C-AB3B-1BEC-BC917733DD59}"/>
          </ac:spMkLst>
        </pc:spChg>
      </pc:sldChg>
      <pc:sldChg chg="modSp add mod modClrScheme chgLayout modNotesTx">
        <pc:chgData name="Yohan Lasorsa" userId="b071d4ae-70b5-41a2-b77b-3fb60fe85d63" providerId="ADAL" clId="{E8D26E1D-2029-4F4E-819A-17DF64BF61C1}" dt="2024-07-30T15:59:30.494" v="1853" actId="20577"/>
        <pc:sldMkLst>
          <pc:docMk/>
          <pc:sldMk cId="3042017777" sldId="2147479602"/>
        </pc:sldMkLst>
        <pc:spChg chg="mod ord">
          <ac:chgData name="Yohan Lasorsa" userId="b071d4ae-70b5-41a2-b77b-3fb60fe85d63" providerId="ADAL" clId="{E8D26E1D-2029-4F4E-819A-17DF64BF61C1}" dt="2024-07-25T09:12:06.958" v="572" actId="700"/>
          <ac:spMkLst>
            <pc:docMk/>
            <pc:sldMk cId="3042017777" sldId="2147479602"/>
            <ac:spMk id="2" creationId="{132743A0-1771-D14A-8A0C-6EE042C7B26F}"/>
          </ac:spMkLst>
        </pc:spChg>
      </pc:sldChg>
      <pc:sldChg chg="addSp modSp add mod modAnim modNotesTx">
        <pc:chgData name="Yohan Lasorsa" userId="b071d4ae-70b5-41a2-b77b-3fb60fe85d63" providerId="ADAL" clId="{E8D26E1D-2029-4F4E-819A-17DF64BF61C1}" dt="2024-07-31T09:22:20.439" v="2463" actId="20577"/>
        <pc:sldMkLst>
          <pc:docMk/>
          <pc:sldMk cId="899572334" sldId="2147479603"/>
        </pc:sldMkLst>
        <pc:spChg chg="mod">
          <ac:chgData name="Yohan Lasorsa" userId="b071d4ae-70b5-41a2-b77b-3fb60fe85d63" providerId="ADAL" clId="{E8D26E1D-2029-4F4E-819A-17DF64BF61C1}" dt="2024-07-25T09:13:02.025" v="589" actId="20577"/>
          <ac:spMkLst>
            <pc:docMk/>
            <pc:sldMk cId="899572334" sldId="2147479603"/>
            <ac:spMk id="2" creationId="{6F0C428F-DB20-C54D-F161-0E2314E1A0BB}"/>
          </ac:spMkLst>
        </pc:spChg>
        <pc:spChg chg="add mod">
          <ac:chgData name="Yohan Lasorsa" userId="b071d4ae-70b5-41a2-b77b-3fb60fe85d63" providerId="ADAL" clId="{E8D26E1D-2029-4F4E-819A-17DF64BF61C1}" dt="2024-07-25T09:23:08.930" v="678" actId="14100"/>
          <ac:spMkLst>
            <pc:docMk/>
            <pc:sldMk cId="899572334" sldId="2147479603"/>
            <ac:spMk id="3" creationId="{3D0D53CD-FDD2-FA24-0159-639B4EA79CBE}"/>
          </ac:spMkLst>
        </pc:spChg>
        <pc:spChg chg="add mod">
          <ac:chgData name="Yohan Lasorsa" userId="b071d4ae-70b5-41a2-b77b-3fb60fe85d63" providerId="ADAL" clId="{E8D26E1D-2029-4F4E-819A-17DF64BF61C1}" dt="2024-07-25T10:40:53.577" v="903" actId="171"/>
          <ac:spMkLst>
            <pc:docMk/>
            <pc:sldMk cId="899572334" sldId="2147479603"/>
            <ac:spMk id="4" creationId="{6CFC4D96-F80F-6C1F-D0BD-C7B3C7E7C7BB}"/>
          </ac:spMkLst>
        </pc:spChg>
        <pc:spChg chg="add mod">
          <ac:chgData name="Yohan Lasorsa" userId="b071d4ae-70b5-41a2-b77b-3fb60fe85d63" providerId="ADAL" clId="{E8D26E1D-2029-4F4E-819A-17DF64BF61C1}" dt="2024-07-25T10:42:30.549" v="921" actId="14100"/>
          <ac:spMkLst>
            <pc:docMk/>
            <pc:sldMk cId="899572334" sldId="2147479603"/>
            <ac:spMk id="5" creationId="{AA1792BB-46C7-C3E6-0BA7-E217DF3837C4}"/>
          </ac:spMkLst>
        </pc:spChg>
        <pc:spChg chg="mod">
          <ac:chgData name="Yohan Lasorsa" userId="b071d4ae-70b5-41a2-b77b-3fb60fe85d63" providerId="ADAL" clId="{E8D26E1D-2029-4F4E-819A-17DF64BF61C1}" dt="2024-07-25T10:41:58.106" v="911" actId="14100"/>
          <ac:spMkLst>
            <pc:docMk/>
            <pc:sldMk cId="899572334" sldId="2147479603"/>
            <ac:spMk id="8" creationId="{E0E96B0D-4E86-FF68-EE16-19AB30F18047}"/>
          </ac:spMkLst>
        </pc:spChg>
        <pc:spChg chg="mod">
          <ac:chgData name="Yohan Lasorsa" userId="b071d4ae-70b5-41a2-b77b-3fb60fe85d63" providerId="ADAL" clId="{E8D26E1D-2029-4F4E-819A-17DF64BF61C1}" dt="2024-07-25T09:23:18.638" v="679" actId="1076"/>
          <ac:spMkLst>
            <pc:docMk/>
            <pc:sldMk cId="899572334" sldId="2147479603"/>
            <ac:spMk id="9" creationId="{9B488FCF-F223-D640-77A9-490AA3078E67}"/>
          </ac:spMkLst>
        </pc:spChg>
        <pc:spChg chg="mod">
          <ac:chgData name="Yohan Lasorsa" userId="b071d4ae-70b5-41a2-b77b-3fb60fe85d63" providerId="ADAL" clId="{E8D26E1D-2029-4F4E-819A-17DF64BF61C1}" dt="2024-07-25T09:22:40.591" v="674" actId="20577"/>
          <ac:spMkLst>
            <pc:docMk/>
            <pc:sldMk cId="899572334" sldId="2147479603"/>
            <ac:spMk id="11" creationId="{1C35FB64-2038-63BF-72E6-D559910FB7CA}"/>
          </ac:spMkLst>
        </pc:spChg>
      </pc:sldChg>
      <pc:sldChg chg="modSp add mod modAnim modNotesTx">
        <pc:chgData name="Yohan Lasorsa" userId="b071d4ae-70b5-41a2-b77b-3fb60fe85d63" providerId="ADAL" clId="{E8D26E1D-2029-4F4E-819A-17DF64BF61C1}" dt="2024-07-31T09:29:57.766" v="3490" actId="20577"/>
        <pc:sldMkLst>
          <pc:docMk/>
          <pc:sldMk cId="1595504106" sldId="2147479604"/>
        </pc:sldMkLst>
        <pc:spChg chg="mod">
          <ac:chgData name="Yohan Lasorsa" userId="b071d4ae-70b5-41a2-b77b-3fb60fe85d63" providerId="ADAL" clId="{E8D26E1D-2029-4F4E-819A-17DF64BF61C1}" dt="2024-07-25T09:24:34.527" v="700" actId="20577"/>
          <ac:spMkLst>
            <pc:docMk/>
            <pc:sldMk cId="1595504106" sldId="2147479604"/>
            <ac:spMk id="2" creationId="{AC71A9FE-7C82-B1E4-1BEE-9E455C1D6482}"/>
          </ac:spMkLst>
        </pc:spChg>
        <pc:spChg chg="mod">
          <ac:chgData name="Yohan Lasorsa" userId="b071d4ae-70b5-41a2-b77b-3fb60fe85d63" providerId="ADAL" clId="{E8D26E1D-2029-4F4E-819A-17DF64BF61C1}" dt="2024-07-25T09:53:17.501" v="754" actId="20577"/>
          <ac:spMkLst>
            <pc:docMk/>
            <pc:sldMk cId="1595504106" sldId="2147479604"/>
            <ac:spMk id="8" creationId="{5592B948-740B-2581-5B39-B6195BD5DFC0}"/>
          </ac:spMkLst>
        </pc:spChg>
        <pc:spChg chg="mod">
          <ac:chgData name="Yohan Lasorsa" userId="b071d4ae-70b5-41a2-b77b-3fb60fe85d63" providerId="ADAL" clId="{E8D26E1D-2029-4F4E-819A-17DF64BF61C1}" dt="2024-07-25T09:25:00.356" v="728" actId="20577"/>
          <ac:spMkLst>
            <pc:docMk/>
            <pc:sldMk cId="1595504106" sldId="2147479604"/>
            <ac:spMk id="11" creationId="{06B7E51F-E5F7-FFF1-B77D-7AB1B6E61213}"/>
          </ac:spMkLst>
        </pc:spChg>
      </pc:sldChg>
      <pc:sldChg chg="addSp delSp modSp add mod modTransition modClrScheme chgLayout modNotesTx">
        <pc:chgData name="Yohan Lasorsa" userId="b071d4ae-70b5-41a2-b77b-3fb60fe85d63" providerId="ADAL" clId="{E8D26E1D-2029-4F4E-819A-17DF64BF61C1}" dt="2024-07-31T14:18:19.368" v="6042" actId="6549"/>
        <pc:sldMkLst>
          <pc:docMk/>
          <pc:sldMk cId="1607232788" sldId="2147479605"/>
        </pc:sldMkLst>
        <pc:spChg chg="mod ord">
          <ac:chgData name="Yohan Lasorsa" userId="b071d4ae-70b5-41a2-b77b-3fb60fe85d63" providerId="ADAL" clId="{E8D26E1D-2029-4F4E-819A-17DF64BF61C1}" dt="2024-07-25T13:09:27.747" v="1156" actId="166"/>
          <ac:spMkLst>
            <pc:docMk/>
            <pc:sldMk cId="1607232788" sldId="2147479605"/>
            <ac:spMk id="3" creationId="{68BCBC4D-BCE8-BC90-E9E2-35B76005C848}"/>
          </ac:spMkLst>
        </pc:spChg>
        <pc:spChg chg="del mod ord">
          <ac:chgData name="Yohan Lasorsa" userId="b071d4ae-70b5-41a2-b77b-3fb60fe85d63" providerId="ADAL" clId="{E8D26E1D-2029-4F4E-819A-17DF64BF61C1}" dt="2024-07-25T10:32:33.996" v="837" actId="478"/>
          <ac:spMkLst>
            <pc:docMk/>
            <pc:sldMk cId="1607232788" sldId="2147479605"/>
            <ac:spMk id="4" creationId="{881EDFFE-EBB5-5B28-69B3-94AC177AF74E}"/>
          </ac:spMkLst>
        </pc:spChg>
        <pc:picChg chg="add mod">
          <ac:chgData name="Yohan Lasorsa" userId="b071d4ae-70b5-41a2-b77b-3fb60fe85d63" providerId="ADAL" clId="{E8D26E1D-2029-4F4E-819A-17DF64BF61C1}" dt="2024-07-25T10:32:37.859" v="838" actId="26606"/>
          <ac:picMkLst>
            <pc:docMk/>
            <pc:sldMk cId="1607232788" sldId="2147479605"/>
            <ac:picMk id="1026" creationId="{8D81A72A-137F-4FB3-83AF-E97279388DE9}"/>
          </ac:picMkLst>
        </pc:picChg>
      </pc:sldChg>
      <pc:sldChg chg="addSp delSp modSp add del mod">
        <pc:chgData name="Yohan Lasorsa" userId="b071d4ae-70b5-41a2-b77b-3fb60fe85d63" providerId="ADAL" clId="{E8D26E1D-2029-4F4E-819A-17DF64BF61C1}" dt="2024-07-25T13:09:10.747" v="1154" actId="2696"/>
        <pc:sldMkLst>
          <pc:docMk/>
          <pc:sldMk cId="4083240977" sldId="2147479606"/>
        </pc:sldMkLst>
        <pc:spChg chg="mod">
          <ac:chgData name="Yohan Lasorsa" userId="b071d4ae-70b5-41a2-b77b-3fb60fe85d63" providerId="ADAL" clId="{E8D26E1D-2029-4F4E-819A-17DF64BF61C1}" dt="2024-07-25T12:38:08.386" v="924"/>
          <ac:spMkLst>
            <pc:docMk/>
            <pc:sldMk cId="4083240977" sldId="2147479606"/>
            <ac:spMk id="3" creationId="{6623E833-488F-AB7D-1755-F45D06E86786}"/>
          </ac:spMkLst>
        </pc:spChg>
        <pc:spChg chg="del">
          <ac:chgData name="Yohan Lasorsa" userId="b071d4ae-70b5-41a2-b77b-3fb60fe85d63" providerId="ADAL" clId="{E8D26E1D-2029-4F4E-819A-17DF64BF61C1}" dt="2024-07-25T12:38:11.257" v="925" actId="478"/>
          <ac:spMkLst>
            <pc:docMk/>
            <pc:sldMk cId="4083240977" sldId="2147479606"/>
            <ac:spMk id="4" creationId="{83FFA075-E7A1-6D03-6942-D8397E62920A}"/>
          </ac:spMkLst>
        </pc:spChg>
        <pc:spChg chg="add del mod">
          <ac:chgData name="Yohan Lasorsa" userId="b071d4ae-70b5-41a2-b77b-3fb60fe85d63" providerId="ADAL" clId="{E8D26E1D-2029-4F4E-819A-17DF64BF61C1}" dt="2024-07-25T12:38:20.410" v="927" actId="478"/>
          <ac:spMkLst>
            <pc:docMk/>
            <pc:sldMk cId="4083240977" sldId="2147479606"/>
            <ac:spMk id="5" creationId="{2CE8D21B-59EC-05CC-B7E3-2C94EBF39832}"/>
          </ac:spMkLst>
        </pc:spChg>
      </pc:sldChg>
      <pc:sldChg chg="modSp add modTransition modAnim modNotesTx">
        <pc:chgData name="Yohan Lasorsa" userId="b071d4ae-70b5-41a2-b77b-3fb60fe85d63" providerId="ADAL" clId="{E8D26E1D-2029-4F4E-819A-17DF64BF61C1}" dt="2024-07-31T10:27:22.613" v="5843" actId="20577"/>
        <pc:sldMkLst>
          <pc:docMk/>
          <pc:sldMk cId="1238342788" sldId="2147479607"/>
        </pc:sldMkLst>
        <pc:spChg chg="mod">
          <ac:chgData name="Yohan Lasorsa" userId="b071d4ae-70b5-41a2-b77b-3fb60fe85d63" providerId="ADAL" clId="{E8D26E1D-2029-4F4E-819A-17DF64BF61C1}" dt="2024-07-25T12:55:06.272" v="1066" actId="166"/>
          <ac:spMkLst>
            <pc:docMk/>
            <pc:sldMk cId="1238342788" sldId="2147479607"/>
            <ac:spMk id="2" creationId="{BC9AA173-F8FE-7193-CCE8-1792C68B0210}"/>
          </ac:spMkLst>
        </pc:spChg>
      </pc:sldChg>
      <pc:sldChg chg="modSp add del mod">
        <pc:chgData name="Yohan Lasorsa" userId="b071d4ae-70b5-41a2-b77b-3fb60fe85d63" providerId="ADAL" clId="{E8D26E1D-2029-4F4E-819A-17DF64BF61C1}" dt="2024-07-25T12:52:37.059" v="1031" actId="2696"/>
        <pc:sldMkLst>
          <pc:docMk/>
          <pc:sldMk cId="2575046360" sldId="2147479607"/>
        </pc:sldMkLst>
        <pc:spChg chg="mod">
          <ac:chgData name="Yohan Lasorsa" userId="b071d4ae-70b5-41a2-b77b-3fb60fe85d63" providerId="ADAL" clId="{E8D26E1D-2029-4F4E-819A-17DF64BF61C1}" dt="2024-07-25T12:51:59.003" v="1029" actId="20577"/>
          <ac:spMkLst>
            <pc:docMk/>
            <pc:sldMk cId="2575046360" sldId="2147479607"/>
            <ac:spMk id="2" creationId="{1811C022-A076-3719-58E1-18E9CD580B75}"/>
          </ac:spMkLst>
        </pc:spChg>
      </pc:sldChg>
      <pc:sldChg chg="addSp delSp modSp add del mod">
        <pc:chgData name="Yohan Lasorsa" userId="b071d4ae-70b5-41a2-b77b-3fb60fe85d63" providerId="ADAL" clId="{E8D26E1D-2029-4F4E-819A-17DF64BF61C1}" dt="2024-07-25T12:59:17.609" v="1105" actId="2696"/>
        <pc:sldMkLst>
          <pc:docMk/>
          <pc:sldMk cId="2128404375" sldId="2147479608"/>
        </pc:sldMkLst>
        <pc:spChg chg="del">
          <ac:chgData name="Yohan Lasorsa" userId="b071d4ae-70b5-41a2-b77b-3fb60fe85d63" providerId="ADAL" clId="{E8D26E1D-2029-4F4E-819A-17DF64BF61C1}" dt="2024-07-25T12:56:08.785" v="1079" actId="478"/>
          <ac:spMkLst>
            <pc:docMk/>
            <pc:sldMk cId="2128404375" sldId="2147479608"/>
            <ac:spMk id="3" creationId="{D17E20A6-C21B-B2A0-1A87-B2DEA19048A9}"/>
          </ac:spMkLst>
        </pc:spChg>
        <pc:spChg chg="del">
          <ac:chgData name="Yohan Lasorsa" userId="b071d4ae-70b5-41a2-b77b-3fb60fe85d63" providerId="ADAL" clId="{E8D26E1D-2029-4F4E-819A-17DF64BF61C1}" dt="2024-07-25T12:56:17.122" v="1083" actId="478"/>
          <ac:spMkLst>
            <pc:docMk/>
            <pc:sldMk cId="2128404375" sldId="2147479608"/>
            <ac:spMk id="4" creationId="{7ACB7F32-B0E3-EAAB-59F8-8761CC866C79}"/>
          </ac:spMkLst>
        </pc:spChg>
        <pc:spChg chg="del">
          <ac:chgData name="Yohan Lasorsa" userId="b071d4ae-70b5-41a2-b77b-3fb60fe85d63" providerId="ADAL" clId="{E8D26E1D-2029-4F4E-819A-17DF64BF61C1}" dt="2024-07-25T12:56:18.438" v="1084" actId="478"/>
          <ac:spMkLst>
            <pc:docMk/>
            <pc:sldMk cId="2128404375" sldId="2147479608"/>
            <ac:spMk id="6" creationId="{B5766928-19A4-2EB3-9DDE-7A9464BF8D9F}"/>
          </ac:spMkLst>
        </pc:spChg>
        <pc:spChg chg="del">
          <ac:chgData name="Yohan Lasorsa" userId="b071d4ae-70b5-41a2-b77b-3fb60fe85d63" providerId="ADAL" clId="{E8D26E1D-2029-4F4E-819A-17DF64BF61C1}" dt="2024-07-25T12:56:15.563" v="1082" actId="478"/>
          <ac:spMkLst>
            <pc:docMk/>
            <pc:sldMk cId="2128404375" sldId="2147479608"/>
            <ac:spMk id="7" creationId="{B855DD89-E414-0710-2004-3A0E83D4644F}"/>
          </ac:spMkLst>
        </pc:spChg>
        <pc:spChg chg="add del mod">
          <ac:chgData name="Yohan Lasorsa" userId="b071d4ae-70b5-41a2-b77b-3fb60fe85d63" providerId="ADAL" clId="{E8D26E1D-2029-4F4E-819A-17DF64BF61C1}" dt="2024-07-25T12:58:21.557" v="1102" actId="20577"/>
          <ac:spMkLst>
            <pc:docMk/>
            <pc:sldMk cId="2128404375" sldId="2147479608"/>
            <ac:spMk id="9" creationId="{D05E892A-1E46-4ADB-18C4-3BB6195B8A29}"/>
          </ac:spMkLst>
        </pc:spChg>
        <pc:graphicFrameChg chg="del mod">
          <ac:chgData name="Yohan Lasorsa" userId="b071d4ae-70b5-41a2-b77b-3fb60fe85d63" providerId="ADAL" clId="{E8D26E1D-2029-4F4E-819A-17DF64BF61C1}" dt="2024-07-25T12:56:13.901" v="1081" actId="478"/>
          <ac:graphicFrameMkLst>
            <pc:docMk/>
            <pc:sldMk cId="2128404375" sldId="2147479608"/>
            <ac:graphicFrameMk id="5" creationId="{F17BC6EB-956C-0244-84A0-14BBD7ECB15E}"/>
          </ac:graphicFrameMkLst>
        </pc:graphicFrameChg>
        <pc:picChg chg="add del mod">
          <ac:chgData name="Yohan Lasorsa" userId="b071d4ae-70b5-41a2-b77b-3fb60fe85d63" providerId="ADAL" clId="{E8D26E1D-2029-4F4E-819A-17DF64BF61C1}" dt="2024-07-25T12:57:57.970" v="1092" actId="478"/>
          <ac:picMkLst>
            <pc:docMk/>
            <pc:sldMk cId="2128404375" sldId="2147479608"/>
            <ac:picMk id="10" creationId="{5CD40081-7E03-8E77-65C2-A72B9F36722D}"/>
          </ac:picMkLst>
        </pc:picChg>
        <pc:picChg chg="add del mod">
          <ac:chgData name="Yohan Lasorsa" userId="b071d4ae-70b5-41a2-b77b-3fb60fe85d63" providerId="ADAL" clId="{E8D26E1D-2029-4F4E-819A-17DF64BF61C1}" dt="2024-07-25T12:58:08.688" v="1094" actId="478"/>
          <ac:picMkLst>
            <pc:docMk/>
            <pc:sldMk cId="2128404375" sldId="2147479608"/>
            <ac:picMk id="12" creationId="{679FE556-FDD5-EC42-138C-053CD34C2124}"/>
          </ac:picMkLst>
        </pc:picChg>
      </pc:sldChg>
      <pc:sldChg chg="modSp add mod modNotesTx">
        <pc:chgData name="Yohan Lasorsa" userId="b071d4ae-70b5-41a2-b77b-3fb60fe85d63" providerId="ADAL" clId="{E8D26E1D-2029-4F4E-819A-17DF64BF61C1}" dt="2024-07-31T10:16:54.713" v="5101" actId="20577"/>
        <pc:sldMkLst>
          <pc:docMk/>
          <pc:sldMk cId="563941795" sldId="2147479610"/>
        </pc:sldMkLst>
        <pc:spChg chg="mod">
          <ac:chgData name="Yohan Lasorsa" userId="b071d4ae-70b5-41a2-b77b-3fb60fe85d63" providerId="ADAL" clId="{E8D26E1D-2029-4F4E-819A-17DF64BF61C1}" dt="2024-07-26T10:13:54.829" v="1180" actId="20577"/>
          <ac:spMkLst>
            <pc:docMk/>
            <pc:sldMk cId="563941795" sldId="2147479610"/>
            <ac:spMk id="3" creationId="{D84B1573-B10E-8442-949F-1CC45E5C646D}"/>
          </ac:spMkLst>
        </pc:spChg>
        <pc:spChg chg="mod">
          <ac:chgData name="Yohan Lasorsa" userId="b071d4ae-70b5-41a2-b77b-3fb60fe85d63" providerId="ADAL" clId="{E8D26E1D-2029-4F4E-819A-17DF64BF61C1}" dt="2024-07-26T10:13:57.695" v="1184" actId="20577"/>
          <ac:spMkLst>
            <pc:docMk/>
            <pc:sldMk cId="563941795" sldId="2147479610"/>
            <ac:spMk id="4" creationId="{D4CB1E1A-B455-6BA6-8C29-38D668B2CD11}"/>
          </ac:spMkLst>
        </pc:spChg>
      </pc:sldChg>
      <pc:sldChg chg="add del">
        <pc:chgData name="Yohan Lasorsa" userId="b071d4ae-70b5-41a2-b77b-3fb60fe85d63" providerId="ADAL" clId="{E8D26E1D-2029-4F4E-819A-17DF64BF61C1}" dt="2024-07-26T13:36:07.289" v="1187" actId="2696"/>
        <pc:sldMkLst>
          <pc:docMk/>
          <pc:sldMk cId="2450920934" sldId="2147479611"/>
        </pc:sldMkLst>
      </pc:sldChg>
      <pc:sldChg chg="modSp add mod">
        <pc:chgData name="Yohan Lasorsa" userId="b071d4ae-70b5-41a2-b77b-3fb60fe85d63" providerId="ADAL" clId="{E8D26E1D-2029-4F4E-819A-17DF64BF61C1}" dt="2024-07-26T13:37:07.237" v="1235" actId="20577"/>
        <pc:sldMkLst>
          <pc:docMk/>
          <pc:sldMk cId="2483123872" sldId="2147479624"/>
        </pc:sldMkLst>
        <pc:spChg chg="mod">
          <ac:chgData name="Yohan Lasorsa" userId="b071d4ae-70b5-41a2-b77b-3fb60fe85d63" providerId="ADAL" clId="{E8D26E1D-2029-4F4E-819A-17DF64BF61C1}" dt="2024-07-26T13:36:41.313" v="1213" actId="6549"/>
          <ac:spMkLst>
            <pc:docMk/>
            <pc:sldMk cId="2483123872" sldId="2147479624"/>
            <ac:spMk id="2" creationId="{39464CBE-F5ED-F6DB-73B9-1CBB5C1FE579}"/>
          </ac:spMkLst>
        </pc:spChg>
        <pc:spChg chg="mod">
          <ac:chgData name="Yohan Lasorsa" userId="b071d4ae-70b5-41a2-b77b-3fb60fe85d63" providerId="ADAL" clId="{E8D26E1D-2029-4F4E-819A-17DF64BF61C1}" dt="2024-07-26T13:37:07.237" v="1235" actId="20577"/>
          <ac:spMkLst>
            <pc:docMk/>
            <pc:sldMk cId="2483123872" sldId="2147479624"/>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i="0" dirty="0"/>
              <a:t>In this session, w</a:t>
            </a:r>
            <a:r>
              <a:rPr lang="en-GB" b="0" i="0" dirty="0" err="1">
                <a:solidFill>
                  <a:srgbClr val="373432"/>
                </a:solidFill>
                <a:effectLst/>
                <a:highlight>
                  <a:srgbClr val="FFFFFF"/>
                </a:highlight>
                <a:latin typeface="Segoe Sans Text Semibold" pitchFamily="2" charset="0"/>
              </a:rPr>
              <a:t>e’ll</a:t>
            </a:r>
            <a:r>
              <a:rPr lang="en-GB" b="0" i="0" dirty="0">
                <a:solidFill>
                  <a:srgbClr val="373432"/>
                </a:solidFill>
                <a:effectLst/>
                <a:highlight>
                  <a:srgbClr val="FFFFFF"/>
                </a:highlight>
                <a:latin typeface="Segoe Sans Text Semibold" pitchFamily="2" charset="0"/>
              </a:rPr>
              <a:t> see how you can s</a:t>
            </a:r>
            <a:r>
              <a:rPr lang="en-GB" b="0" i="0" dirty="0">
                <a:solidFill>
                  <a:srgbClr val="569CD6"/>
                </a:solidFill>
                <a:effectLst/>
                <a:highlight>
                  <a:srgbClr val="1E1E1E"/>
                </a:highlight>
                <a:latin typeface="Menlo" panose="020B0609030804020204" pitchFamily="49" charset="0"/>
              </a:rPr>
              <a:t>peed up your AI development using the </a:t>
            </a:r>
            <a:r>
              <a:rPr lang="en-GB" b="0" i="0" dirty="0" err="1">
                <a:solidFill>
                  <a:srgbClr val="569CD6"/>
                </a:solidFill>
                <a:effectLst/>
                <a:highlight>
                  <a:srgbClr val="1E1E1E"/>
                </a:highlight>
                <a:latin typeface="Menlo" panose="020B0609030804020204" pitchFamily="49" charset="0"/>
              </a:rPr>
              <a:t>LangChain.js</a:t>
            </a:r>
            <a:r>
              <a:rPr lang="en-GB" b="0" i="0" dirty="0">
                <a:solidFill>
                  <a:srgbClr val="569CD6"/>
                </a:solidFill>
                <a:effectLst/>
                <a:highlight>
                  <a:srgbClr val="1E1E1E"/>
                </a:highlight>
                <a:latin typeface="Menlo" panose="020B0609030804020204" pitchFamily="49" charset="0"/>
              </a:rPr>
              <a:t> framework.</a:t>
            </a:r>
            <a:endParaRPr lang="en-GB" b="0" i="0" dirty="0">
              <a:solidFill>
                <a:srgbClr val="D4D4D4"/>
              </a:solidFill>
              <a:effectLst/>
              <a:highlight>
                <a:srgbClr val="1E1E1E"/>
              </a:highlight>
              <a:latin typeface="Menlo" panose="020B0609030804020204" pitchFamily="49" charset="0"/>
            </a:endParaRPr>
          </a:p>
          <a:p>
            <a:endParaRPr lang="en-FR" i="0"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5763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Let’s see a practical example of how you can use LangChain.js to quickly create an application prototype that works locally first, and then deploy it to Azure.</a:t>
            </a:r>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338441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For this demo I wanted to build an API where I can send a link to a YouTube video and ask a question, so I can get an answer without having to watch the video.</a:t>
            </a:r>
          </a:p>
          <a:p>
            <a:r>
              <a:rPr lang="en-GB" b="0" dirty="0"/>
              <a:t>Let’s see how we implemented that with </a:t>
            </a:r>
            <a:r>
              <a:rPr lang="en-GB" b="0" dirty="0" err="1"/>
              <a:t>LangChain.js</a:t>
            </a:r>
            <a:r>
              <a:rPr lang="en-GB" b="0" dirty="0"/>
              <a:t>.</a:t>
            </a:r>
          </a:p>
          <a:p>
            <a:endParaRPr lang="en-GB" b="1" dirty="0"/>
          </a:p>
          <a:p>
            <a:pPr algn="l"/>
            <a:r>
              <a:rPr lang="en-GB" b="1" dirty="0"/>
              <a:t>DEMO:</a:t>
            </a:r>
            <a:r>
              <a:rPr lang="en-GB" dirty="0"/>
              <a:t> open this repo’s code: https://</a:t>
            </a:r>
            <a:r>
              <a:rPr lang="en-GB" dirty="0" err="1"/>
              <a:t>github.com</a:t>
            </a:r>
            <a:r>
              <a:rPr lang="en-GB" dirty="0"/>
              <a:t>/Azure-Samples/</a:t>
            </a:r>
            <a:r>
              <a:rPr lang="en-GB" dirty="0" err="1"/>
              <a:t>langchainjs</a:t>
            </a:r>
            <a:r>
              <a:rPr lang="en-GB" dirty="0"/>
              <a:t>-</a:t>
            </a:r>
            <a:r>
              <a:rPr lang="en-GB" dirty="0" err="1"/>
              <a:t>quickstart</a:t>
            </a:r>
            <a:r>
              <a:rPr lang="en-GB" dirty="0"/>
              <a:t>-demo</a:t>
            </a:r>
          </a:p>
          <a:p>
            <a:pPr marL="228600" indent="-228600" algn="l">
              <a:buFont typeface="+mj-lt"/>
              <a:buAutoNum type="arabicPeriod"/>
            </a:pPr>
            <a:r>
              <a:rPr lang="en-GB" b="0" i="0" dirty="0">
                <a:solidFill>
                  <a:srgbClr val="000000"/>
                </a:solidFill>
                <a:effectLst/>
                <a:latin typeface="Segoe Sans Text" pitchFamily="2" charset="0"/>
              </a:rPr>
              <a:t>open </a:t>
            </a:r>
            <a:r>
              <a:rPr lang="en-GB" b="0" i="0" dirty="0" err="1">
                <a:solidFill>
                  <a:srgbClr val="000000"/>
                </a:solidFill>
                <a:effectLst/>
                <a:latin typeface="Segoe Sans Text" pitchFamily="2" charset="0"/>
              </a:rPr>
              <a:t>local.js</a:t>
            </a:r>
            <a:r>
              <a:rPr lang="en-GB" b="0" i="0" dirty="0">
                <a:solidFill>
                  <a:srgbClr val="000000"/>
                </a:solidFill>
                <a:effectLst/>
                <a:latin typeface="Segoe Sans Text" pitchFamily="2" charset="0"/>
              </a:rPr>
              <a:t>, and explain the code step by step</a:t>
            </a:r>
          </a:p>
          <a:p>
            <a:pPr marL="228600" indent="-228600" algn="l">
              <a:buFont typeface="+mj-lt"/>
              <a:buAutoNum type="arabicPeriod"/>
            </a:pPr>
            <a:r>
              <a:rPr lang="en-GB" b="1" i="0" dirty="0">
                <a:solidFill>
                  <a:srgbClr val="000000"/>
                </a:solidFill>
                <a:effectLst/>
                <a:latin typeface="Segoe Sans Text" pitchFamily="2" charset="0"/>
              </a:rPr>
              <a:t>Run </a:t>
            </a:r>
            <a:r>
              <a:rPr lang="en-GB" b="0" i="0" dirty="0">
                <a:solidFill>
                  <a:srgbClr val="000000"/>
                </a:solidFill>
                <a:effectLst/>
                <a:latin typeface="Segoe Sans Text" pitchFamily="2" charset="0"/>
              </a:rPr>
              <a:t>the demo using play button</a:t>
            </a:r>
          </a:p>
          <a:p>
            <a:pPr marL="228600" indent="-228600" algn="l">
              <a:buFont typeface="+mj-lt"/>
              <a:buAutoNum type="arabicPeriod"/>
            </a:pPr>
            <a:r>
              <a:rPr lang="en-GB" b="0" i="0" dirty="0">
                <a:solidFill>
                  <a:srgbClr val="000000"/>
                </a:solidFill>
                <a:effectLst/>
                <a:latin typeface="Segoe Sans Text Semibold" pitchFamily="2" charset="0"/>
              </a:rPr>
              <a:t>Update the prototype to use Azure: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model/</a:t>
            </a:r>
            <a:r>
              <a:rPr lang="en-GB" b="0" i="0" dirty="0" err="1">
                <a:solidFill>
                  <a:srgbClr val="000000"/>
                </a:solidFill>
                <a:effectLst/>
                <a:latin typeface="Segoe Sans Text" pitchFamily="2" charset="0"/>
              </a:rPr>
              <a:t>db</a:t>
            </a:r>
            <a:r>
              <a:rPr lang="en-GB" b="0" i="0" dirty="0">
                <a:solidFill>
                  <a:srgbClr val="000000"/>
                </a:solidFill>
                <a:effectLst/>
                <a:latin typeface="Segoe Sans Text" pitchFamily="2" charset="0"/>
              </a:rPr>
              <a:t> imports</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imp</a:t>
            </a:r>
            <a:r>
              <a:rPr lang="en-GB" b="0" i="0" dirty="0">
                <a:solidFill>
                  <a:srgbClr val="000000"/>
                </a:solidFill>
                <a:effectLst/>
                <a:latin typeface="Segoe Sans Text" pitchFamily="2" charset="0"/>
              </a:rPr>
              <a:t> snippet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model </a:t>
            </a:r>
            <a:r>
              <a:rPr lang="en-GB" b="0" i="0" dirty="0" err="1">
                <a:solidFill>
                  <a:srgbClr val="000000"/>
                </a:solidFill>
                <a:effectLst/>
                <a:latin typeface="Segoe Sans Text" pitchFamily="2" charset="0"/>
              </a:rPr>
              <a:t>init</a:t>
            </a:r>
            <a:r>
              <a:rPr lang="en-GB" b="0" i="0" dirty="0">
                <a:solidFill>
                  <a:srgbClr val="000000"/>
                </a:solidFill>
                <a:effectLst/>
                <a:latin typeface="Segoe Sans Text" pitchFamily="2" charset="0"/>
              </a:rPr>
              <a:t> section</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Copilot or </a:t>
            </a:r>
            <a:r>
              <a:rPr lang="en-GB" b="1" i="0" dirty="0" err="1">
                <a:solidFill>
                  <a:srgbClr val="000000"/>
                </a:solidFill>
                <a:effectLst/>
                <a:latin typeface="Segoe Sans Text" pitchFamily="2" charset="0"/>
              </a:rPr>
              <a:t>newai</a:t>
            </a:r>
            <a:r>
              <a:rPr lang="en-GB" b="0" i="0" dirty="0">
                <a:solidFill>
                  <a:srgbClr val="000000"/>
                </a:solidFill>
                <a:effectLst/>
                <a:latin typeface="Segoe Sans Text" pitchFamily="2" charset="0"/>
              </a:rPr>
              <a:t> snippet for the AI Search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Explain that the models are defined in .env file (show the file)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embeddings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sea</a:t>
            </a:r>
            <a:r>
              <a:rPr lang="en-GB" b="0" i="0" dirty="0">
                <a:solidFill>
                  <a:srgbClr val="000000"/>
                </a:solidFill>
                <a:effectLst/>
                <a:latin typeface="Segoe Sans Text" pitchFamily="2" charset="0"/>
              </a:rPr>
              <a:t> snippet to first need to check if documents are already indexed</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Add snippet (or use Copilot) to complete the embedding part</a:t>
            </a:r>
          </a:p>
          <a:p>
            <a:pPr marL="228600" lvl="0" indent="-228600" algn="l">
              <a:buFont typeface="+mj-lt"/>
              <a:buAutoNum type="arabicPeriod"/>
            </a:pPr>
            <a:r>
              <a:rPr lang="en-GB" b="1" i="0" dirty="0" err="1">
                <a:solidFill>
                  <a:srgbClr val="000000"/>
                </a:solidFill>
                <a:effectLst/>
                <a:latin typeface="Segoe Sans Text" pitchFamily="2" charset="0"/>
              </a:rPr>
              <a:t>npm</a:t>
            </a:r>
            <a:r>
              <a:rPr lang="en-GB" b="1" i="0" dirty="0">
                <a:solidFill>
                  <a:srgbClr val="000000"/>
                </a:solidFill>
                <a:effectLst/>
                <a:latin typeface="Segoe Sans Text" pitchFamily="2" charset="0"/>
              </a:rPr>
              <a:t> start</a:t>
            </a:r>
            <a:r>
              <a:rPr lang="en-GB" b="0" i="0" dirty="0">
                <a:solidFill>
                  <a:srgbClr val="000000"/>
                </a:solidFill>
                <a:effectLst/>
                <a:latin typeface="Segoe Sans Text" pitchFamily="2" charset="0"/>
              </a:rPr>
              <a:t> to run the demo again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0" dirty="0">
                <a:solidFill>
                  <a:srgbClr val="000000"/>
                </a:solidFill>
                <a:effectLst/>
                <a:latin typeface="Segoe Sans Text" pitchFamily="2" charset="0"/>
              </a:rPr>
              <a:t>We did not have to change any of the workflow logic, as you’ve seen the migration is quite straightforward. Now I can take this code and wrap it in a serverless function to deploy it to Azure.</a:t>
            </a:r>
          </a:p>
          <a:p>
            <a:pPr marL="0" lvl="0" indent="0" algn="l">
              <a:buFont typeface="+mj-lt"/>
              <a:buNone/>
            </a:pPr>
            <a:r>
              <a:rPr lang="en-GB" b="0" i="0">
                <a:solidFill>
                  <a:srgbClr val="000000"/>
                </a:solidFill>
                <a:effectLst/>
                <a:latin typeface="Segoe Sans Text" pitchFamily="2" charset="0"/>
              </a:rPr>
              <a:t>If </a:t>
            </a:r>
            <a:r>
              <a:rPr lang="en-GB" b="0" i="0" dirty="0">
                <a:solidFill>
                  <a:srgbClr val="000000"/>
                </a:solidFill>
                <a:effectLst/>
                <a:latin typeface="Segoe Sans Text" pitchFamily="2" charset="0"/>
              </a:rPr>
              <a:t>you want to take a closer look at this demo, you’ll find the link to the </a:t>
            </a:r>
            <a:r>
              <a:rPr lang="en-GB" b="0" i="0" dirty="0" err="1">
                <a:solidFill>
                  <a:srgbClr val="000000"/>
                </a:solidFill>
                <a:effectLst/>
                <a:latin typeface="Segoe Sans Text" pitchFamily="2" charset="0"/>
              </a:rPr>
              <a:t>github</a:t>
            </a:r>
            <a:r>
              <a:rPr lang="en-GB" b="0" i="0" dirty="0">
                <a:solidFill>
                  <a:srgbClr val="000000"/>
                </a:solidFill>
                <a:effectLst/>
                <a:latin typeface="Segoe Sans Text" pitchFamily="2" charset="0"/>
              </a:rPr>
              <a:t> repo in the video description.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1" dirty="0">
                <a:solidFill>
                  <a:srgbClr val="000000"/>
                </a:solidFill>
                <a:effectLst/>
                <a:latin typeface="Segoe Sans Text" pitchFamily="2" charset="0"/>
              </a:rPr>
              <a:t>Next video: we’ll detail how you can install and use local AI models on your machine using </a:t>
            </a:r>
            <a:r>
              <a:rPr lang="en-GB" b="0" i="1" dirty="0" err="1">
                <a:solidFill>
                  <a:srgbClr val="000000"/>
                </a:solidFill>
                <a:effectLst/>
                <a:latin typeface="Segoe Sans Text" pitchFamily="2" charset="0"/>
              </a:rPr>
              <a:t>Ollama</a:t>
            </a:r>
            <a:r>
              <a:rPr lang="en-GB" b="0" i="1" dirty="0">
                <a:solidFill>
                  <a:srgbClr val="000000"/>
                </a:solidFill>
                <a:effectLst/>
                <a:latin typeface="Segoe Sans Text" pitchFamily="2" charset="0"/>
              </a:rPr>
              <a:t>, like I just did in the demo.</a:t>
            </a:r>
          </a:p>
          <a:p>
            <a:endParaRPr lang="en-GB" dirty="0"/>
          </a:p>
        </p:txBody>
      </p:sp>
      <p:sp>
        <p:nvSpPr>
          <p:cNvPr id="4" name="Slide Number Placeholder 3"/>
          <p:cNvSpPr>
            <a:spLocks noGrp="1"/>
          </p:cNvSpPr>
          <p:nvPr>
            <p:ph type="sldNum" sz="quarter" idx="5"/>
          </p:nvPr>
        </p:nvSpPr>
        <p:spPr/>
        <p:txBody>
          <a:bodyPr/>
          <a:lstStyle/>
          <a:p>
            <a:fld id="{2EC86414-21C5-45A7-8388-0ABFCD8FF16B}" type="slidenum">
              <a:rPr lang="en-US" smtClean="0"/>
              <a:t>11</a:t>
            </a:fld>
            <a:endParaRPr lang="en-US"/>
          </a:p>
        </p:txBody>
      </p:sp>
    </p:spTree>
    <p:extLst>
      <p:ext uri="{BB962C8B-B14F-4D97-AF65-F5344CB8AC3E}">
        <p14:creationId xmlns:p14="http://schemas.microsoft.com/office/powerpoint/2010/main" val="241070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44784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13</a:t>
            </a:fld>
            <a:endParaRPr lang="en-US"/>
          </a:p>
        </p:txBody>
      </p:sp>
    </p:spTree>
    <p:extLst>
      <p:ext uri="{BB962C8B-B14F-4D97-AF65-F5344CB8AC3E}">
        <p14:creationId xmlns:p14="http://schemas.microsoft.com/office/powerpoint/2010/main" val="18146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2</a:t>
            </a:fld>
            <a:endParaRPr lang="en-US"/>
          </a:p>
        </p:txBody>
      </p:sp>
    </p:spTree>
    <p:extLst>
      <p:ext uri="{BB962C8B-B14F-4D97-AF65-F5344CB8AC3E}">
        <p14:creationId xmlns:p14="http://schemas.microsoft.com/office/powerpoint/2010/main" val="308423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17A1B-27F9-8F35-C002-CFA9065D0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4BD02-9803-F58E-5CE4-5225667A2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96198-2F5D-D54B-5D3F-F96D5E74ECDC}"/>
              </a:ext>
            </a:extLst>
          </p:cNvPr>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a:extLst>
              <a:ext uri="{FF2B5EF4-FFF2-40B4-BE49-F238E27FC236}">
                <a16:creationId xmlns:a16="http://schemas.microsoft.com/office/drawing/2014/main" id="{C2173755-3EF8-EDF2-0564-92FBD507C6D9}"/>
              </a:ext>
            </a:extLst>
          </p:cNvPr>
          <p:cNvSpPr>
            <a:spLocks noGrp="1"/>
          </p:cNvSpPr>
          <p:nvPr>
            <p:ph type="sldNum" sz="quarter" idx="5"/>
          </p:nvPr>
        </p:nvSpPr>
        <p:spPr/>
        <p:txBody>
          <a:bodyPr/>
          <a:lstStyle/>
          <a:p>
            <a:fld id="{2EC86414-21C5-45A7-8388-0ABFCD8FF16B}" type="slidenum">
              <a:rPr lang="en-US" smtClean="0"/>
              <a:t>3</a:t>
            </a:fld>
            <a:endParaRPr lang="en-US"/>
          </a:p>
        </p:txBody>
      </p:sp>
    </p:spTree>
    <p:extLst>
      <p:ext uri="{BB962C8B-B14F-4D97-AF65-F5344CB8AC3E}">
        <p14:creationId xmlns:p14="http://schemas.microsoft.com/office/powerpoint/2010/main" val="207099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Let me introduce you to </a:t>
            </a: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a JavaScript library for working with large language models (LLMs).</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If the name sounds familiar, it's because it's the sister project of LangChain, which is made for Python, and it’s one of the popular open-source project in the AI community.</a:t>
            </a:r>
          </a:p>
          <a:p>
            <a:pPr algn="l">
              <a:buFont typeface="Arial" panose="020B0604020202020204" pitchFamily="34" charset="0"/>
              <a:buNone/>
            </a:pPr>
            <a:endParaRPr lang="en-GB" b="0" i="0" dirty="0">
              <a:solidFill>
                <a:srgbClr val="000000"/>
              </a:solidFill>
              <a:effectLst/>
              <a:highlight>
                <a:srgbClr val="FFFFFF"/>
              </a:highlight>
              <a:latin typeface="Segoe Sans Text" pitchFamily="2" charset="0"/>
            </a:endParaRP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It's a great tool for experimenting and building generative AI apps very quickly.</a:t>
            </a:r>
          </a:p>
        </p:txBody>
      </p:sp>
      <p:sp>
        <p:nvSpPr>
          <p:cNvPr id="4" name="Slide Number Placeholder 3"/>
          <p:cNvSpPr>
            <a:spLocks noGrp="1"/>
          </p:cNvSpPr>
          <p:nvPr>
            <p:ph type="sldNum" sz="quarter" idx="5"/>
          </p:nvPr>
        </p:nvSpPr>
        <p:spPr/>
        <p:txBody>
          <a:bodyPr/>
          <a:lstStyle/>
          <a:p>
            <a:fld id="{2EC86414-21C5-45A7-8388-0ABFCD8FF16B}" type="slidenum">
              <a:rPr lang="en-US" smtClean="0"/>
              <a:t>4</a:t>
            </a:fld>
            <a:endParaRPr lang="en-US"/>
          </a:p>
        </p:txBody>
      </p:sp>
    </p:spTree>
    <p:extLst>
      <p:ext uri="{BB962C8B-B14F-4D97-AF65-F5344CB8AC3E}">
        <p14:creationId xmlns:p14="http://schemas.microsoft.com/office/powerpoint/2010/main" val="176537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F2C4-5528-366D-A418-06AB490C4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4A23E-A884-9FB5-E0CD-3A4B59609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9B5EC-C220-F01A-AF1B-FEA60DCAA308}"/>
              </a:ext>
            </a:extLst>
          </p:cNvPr>
          <p:cNvSpPr>
            <a:spLocks noGrp="1"/>
          </p:cNvSpPr>
          <p:nvPr>
            <p:ph type="body" idx="1"/>
          </p:nvPr>
        </p:nvSpPr>
        <p:spPr/>
        <p:txBody>
          <a:bodyPr/>
          <a:lstStyle/>
          <a:p>
            <a:pPr marL="171450" indent="-171450" algn="l">
              <a:buFont typeface="Arial" panose="020B0604020202020204" pitchFamily="34" charset="0"/>
              <a:buChar char="•"/>
            </a:pP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is an open-source JavaScript library for working with LLMs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provides high-level abstraction for all the components you might need when creating your AI application,</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And thanks to a compatibility layer it makes it easy to swap components like models or vector database, allowing to quickly switch from local to cloud resources.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gives you tools to create complex workflows that use your own data, like RAG applications</a:t>
            </a:r>
          </a:p>
          <a:p>
            <a:endParaRPr lang="en-FR" dirty="0"/>
          </a:p>
        </p:txBody>
      </p:sp>
      <p:sp>
        <p:nvSpPr>
          <p:cNvPr id="4" name="Slide Number Placeholder 3">
            <a:extLst>
              <a:ext uri="{FF2B5EF4-FFF2-40B4-BE49-F238E27FC236}">
                <a16:creationId xmlns:a16="http://schemas.microsoft.com/office/drawing/2014/main" id="{416D3E37-89CA-FA26-8FC5-2D1AC94FFECF}"/>
              </a:ext>
            </a:extLst>
          </p:cNvPr>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80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some of the core concepts of the framework</a:t>
            </a:r>
            <a:r>
              <a:rPr lang="en-FR" dirty="0"/>
              <a:t>.</a:t>
            </a:r>
            <a:endParaRPr lang="en-US" dirty="0"/>
          </a:p>
        </p:txBody>
      </p:sp>
      <p:sp>
        <p:nvSpPr>
          <p:cNvPr id="4" name="Slide Number Placeholder 3"/>
          <p:cNvSpPr>
            <a:spLocks noGrp="1"/>
          </p:cNvSpPr>
          <p:nvPr>
            <p:ph type="sldNum" sz="quarter" idx="5"/>
          </p:nvPr>
        </p:nvSpPr>
        <p:spPr/>
        <p:txBody>
          <a:bodyPr/>
          <a:lstStyle/>
          <a:p>
            <a:fld id="{2EC86414-21C5-45A7-8388-0ABFCD8FF16B}" type="slidenum">
              <a:rPr lang="en-US" smtClean="0"/>
              <a:t>6</a:t>
            </a:fld>
            <a:endParaRPr lang="en-US"/>
          </a:p>
        </p:txBody>
      </p:sp>
    </p:spTree>
    <p:extLst>
      <p:ext uri="{BB962C8B-B14F-4D97-AF65-F5344CB8AC3E}">
        <p14:creationId xmlns:p14="http://schemas.microsoft.com/office/powerpoint/2010/main" val="70889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F6B1-71B3-9EAB-1D2F-6F8395026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48711-B722-124B-EDDC-9B39D0D2E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A5DE64-EB99-A323-B5C2-2BA1519958F5}"/>
              </a:ext>
            </a:extLst>
          </p:cNvPr>
          <p:cNvSpPr>
            <a:spLocks noGrp="1"/>
          </p:cNvSpPr>
          <p:nvPr>
            <p:ph type="body" idx="1"/>
          </p:nvPr>
        </p:nvSpPr>
        <p:spPr/>
        <p:txBody>
          <a:bodyPr/>
          <a:lstStyle/>
          <a:p>
            <a:r>
              <a:rPr lang="en-US" dirty="0"/>
              <a:t>LangChain includes helpers to create prompt templates.</a:t>
            </a:r>
          </a:p>
          <a:p>
            <a:r>
              <a:rPr lang="en-US" dirty="0"/>
              <a:t>It allows to inject user input and parameters or augment the context of your prompts dynamically.</a:t>
            </a:r>
          </a:p>
          <a:p>
            <a:endParaRPr lang="en-US" dirty="0"/>
          </a:p>
          <a:p>
            <a:r>
              <a:rPr lang="en-US" dirty="0"/>
              <a:t>In this simple example, we have chat prompt template to generate jokes on a specific topic.</a:t>
            </a:r>
          </a:p>
          <a:p>
            <a:r>
              <a:rPr lang="en-US" dirty="0"/>
              <a:t>When invoking the template, we can set which topic we want and the placeholder in the prompt will be updated.</a:t>
            </a:r>
          </a:p>
          <a:p>
            <a:endParaRPr lang="en-US" dirty="0"/>
          </a:p>
          <a:p>
            <a:r>
              <a:rPr lang="en-US" dirty="0"/>
              <a:t>This is especially useful when you’re building complex workflows where the prompts is augmented in different steps.</a:t>
            </a:r>
          </a:p>
        </p:txBody>
      </p:sp>
      <p:sp>
        <p:nvSpPr>
          <p:cNvPr id="4" name="Header Placeholder 3">
            <a:extLst>
              <a:ext uri="{FF2B5EF4-FFF2-40B4-BE49-F238E27FC236}">
                <a16:creationId xmlns:a16="http://schemas.microsoft.com/office/drawing/2014/main" id="{13CBEA43-3853-8B60-4532-B706A5E9CC6A}"/>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534C4E5-79E2-E737-738E-48221F3887C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0A1F348-6CDF-69F4-F16E-5B23930C5FA1}"/>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A92D569-E31E-0B5A-A98B-9CCA420C94B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493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4376F-BFAC-34D1-3E82-48D7DCD848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9129D-395D-9145-A648-A9D146848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2DABB-8638-55ED-9295-9242BED541DF}"/>
              </a:ext>
            </a:extLst>
          </p:cNvPr>
          <p:cNvSpPr>
            <a:spLocks noGrp="1"/>
          </p:cNvSpPr>
          <p:nvPr>
            <p:ph type="body" idx="1"/>
          </p:nvPr>
        </p:nvSpPr>
        <p:spPr/>
        <p:txBody>
          <a:bodyPr/>
          <a:lstStyle/>
          <a:p>
            <a:r>
              <a:rPr lang="en-US" dirty="0"/>
              <a:t>Now speaking of workflows, </a:t>
            </a:r>
            <a:r>
              <a:rPr lang="en-US" dirty="0" err="1"/>
              <a:t>Langchain</a:t>
            </a:r>
            <a:r>
              <a:rPr lang="en-US" dirty="0"/>
              <a:t> was built to compose complex AI workflows made from multiple processing sequences.</a:t>
            </a:r>
          </a:p>
          <a:p>
            <a:endParaRPr lang="en-US" dirty="0"/>
          </a:p>
          <a:p>
            <a:r>
              <a:rPr lang="en-US" dirty="0"/>
              <a:t>Here we’re using a prompt template with a few components, let’s detail how it works.</a:t>
            </a:r>
          </a:p>
          <a:p>
            <a:pPr marL="228600" indent="-228600">
              <a:buAutoNum type="arabicPeriod"/>
            </a:pPr>
            <a:r>
              <a:rPr lang="en-US" dirty="0"/>
              <a:t>First we define a type for the output object that we want.</a:t>
            </a:r>
          </a:p>
          <a:p>
            <a:pPr marL="228600" indent="-228600">
              <a:buAutoNum type="arabicPeriod"/>
            </a:pPr>
            <a:r>
              <a:rPr lang="en-US" dirty="0"/>
              <a:t>We initialize a chat model, here using OpenAI’s “gpt-4o-mini”</a:t>
            </a:r>
          </a:p>
          <a:p>
            <a:pPr marL="228600" indent="-228600">
              <a:buAutoNum type="arabicPeriod"/>
            </a:pPr>
            <a:r>
              <a:rPr lang="en-US" dirty="0"/>
              <a:t>Next we define our prompt template, where we also ask the output format we want.</a:t>
            </a:r>
          </a:p>
          <a:p>
            <a:pPr marL="228600" indent="-228600">
              <a:buAutoNum type="arabicPeriod"/>
            </a:pPr>
            <a:r>
              <a:rPr lang="en-US" dirty="0"/>
              <a:t>Then we create a parser, to transform JSON into an object confirming to the “Joke” type we defined.</a:t>
            </a:r>
          </a:p>
          <a:p>
            <a:pPr marL="228600" indent="-228600">
              <a:buAutoNum type="arabicPeriod"/>
            </a:pPr>
            <a:r>
              <a:rPr lang="en-US" dirty="0"/>
              <a:t>And we define our workflow, called a chain. We take our template, pipe it to the chat model to generate the response and pipe the response to the output parser.</a:t>
            </a:r>
          </a:p>
          <a:p>
            <a:pPr marL="228600" indent="-228600">
              <a:buAutoNum type="arabicPeriod"/>
            </a:pPr>
            <a:r>
              <a:rPr lang="en-US" dirty="0"/>
              <a:t>Finally, we invoke our chain with our parameter, and will get our object as a result.</a:t>
            </a:r>
          </a:p>
        </p:txBody>
      </p:sp>
      <p:sp>
        <p:nvSpPr>
          <p:cNvPr id="4" name="Header Placeholder 3">
            <a:extLst>
              <a:ext uri="{FF2B5EF4-FFF2-40B4-BE49-F238E27FC236}">
                <a16:creationId xmlns:a16="http://schemas.microsoft.com/office/drawing/2014/main" id="{DBDDDF0F-F720-A3F3-9C0A-452E933F72D6}"/>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92479F4-8B52-7A04-57D1-3A6B9E4614C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234D187-EC1E-6C46-48A0-477612A2C5F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8FDA306-FBDD-B652-802D-8D96F9A0FA0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795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Langchain provides many components that you can use to build your AI applications, we’ve already seen a few.</a:t>
            </a:r>
          </a:p>
          <a:p>
            <a:pPr marL="171450" indent="-171450">
              <a:buFont typeface="Arial" panose="020B0604020202020204" pitchFamily="34" charset="0"/>
              <a:buChar char="•"/>
            </a:pPr>
            <a:r>
              <a:rPr lang="en-FR" dirty="0"/>
              <a:t>We have chat models, that provides a compatibility layer allowing you to switch between AI models from different providers easily. It makes it very easy to compare different models’ results, or to switch from local to cloud models.</a:t>
            </a:r>
          </a:p>
          <a:p>
            <a:pPr marL="171450" indent="-171450">
              <a:buFont typeface="Arial" panose="020B0604020202020204" pitchFamily="34" charset="0"/>
              <a:buChar char="•"/>
            </a:pPr>
            <a:r>
              <a:rPr lang="en-FR" dirty="0"/>
              <a:t>And it’s the same for embeddings, when you need to transform text into vectors.</a:t>
            </a:r>
          </a:p>
          <a:p>
            <a:pPr marL="171450" indent="-171450">
              <a:buFont typeface="Arial" panose="020B0604020202020204" pitchFamily="34" charset="0"/>
              <a:buChar char="•"/>
            </a:pPr>
            <a:r>
              <a:rPr lang="en-FR" dirty="0"/>
              <a:t>There are all sorts of document helpers, to load data from various sources and formats, like Office documents, YouTube videos, web pages, GitHub repos and more.</a:t>
            </a:r>
          </a:p>
          <a:p>
            <a:pPr marL="171450" indent="-171450">
              <a:buFont typeface="Arial" panose="020B0604020202020204" pitchFamily="34" charset="0"/>
              <a:buChar char="•"/>
            </a:pPr>
            <a:r>
              <a:rPr lang="en-FR" dirty="0"/>
              <a:t>You also have everything you need to process the text from these documents, like splitting it in smaller pieces or autmatically tagging the content to add metadata.</a:t>
            </a:r>
          </a:p>
          <a:p>
            <a:pPr marL="171450" indent="-171450">
              <a:buFont typeface="Arial" panose="020B0604020202020204" pitchFamily="34" charset="0"/>
              <a:buChar char="•"/>
            </a:pPr>
            <a:r>
              <a:rPr lang="en-FR" dirty="0"/>
              <a:t>Then we have the stores and retrievers: vectors stores allow you to store documents and perform vector search, while the regular store is used as memory to save your chat sessions. Retrievers can be used to load documents from various sources, including a vector store, to implement the RAG pattern.</a:t>
            </a:r>
          </a:p>
          <a:p>
            <a:pPr marL="171450" indent="-171450">
              <a:buFont typeface="Arial" panose="020B0604020202020204" pitchFamily="34" charset="0"/>
              <a:buChar char="•"/>
            </a:pPr>
            <a:r>
              <a:rPr lang="en-FR" dirty="0"/>
              <a:t>Finally we have tools, which are functions that can be called by agents to perform various tasks, like generating an image, executing code, querying an API and more.</a:t>
            </a:r>
          </a:p>
          <a:p>
            <a:pPr marL="171450" indent="-171450">
              <a:buFont typeface="Arial" panose="020B0604020202020204" pitchFamily="34" charset="0"/>
              <a:buChar char="•"/>
            </a:pP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9</a:t>
            </a:fld>
            <a:endParaRPr lang="en-US"/>
          </a:p>
        </p:txBody>
      </p:sp>
    </p:spTree>
    <p:extLst>
      <p:ext uri="{BB962C8B-B14F-4D97-AF65-F5344CB8AC3E}">
        <p14:creationId xmlns:p14="http://schemas.microsoft.com/office/powerpoint/2010/main" val="957331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js.langchain.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aka.ms/ws/openai-rag-qdrant" TargetMode="External"/><Relationship Id="rId4" Type="http://schemas.openxmlformats.org/officeDocument/2006/relationships/hyperlink" Target="https://aka.ms/ai/js/ask-y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js.langchain.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7089178" cy="1231106"/>
          </a:xfrm>
        </p:spPr>
        <p:txBody>
          <a:bodyPr anchor="t"/>
          <a:lstStyle/>
          <a:p>
            <a:r>
              <a:rPr lang="en-US" dirty="0"/>
              <a:t>Speed up your AI development with </a:t>
            </a:r>
            <a:r>
              <a:rPr lang="en-US" dirty="0" err="1"/>
              <a:t>LangChain.js</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Ask YouTube API</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24C0D-8C6D-5883-9445-85B7D056532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D81A72A-137F-4FB3-83AF-E97279388DE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9337" y="1435100"/>
            <a:ext cx="10508563" cy="4833938"/>
          </a:xfrm>
          <a:prstGeom prst="rect">
            <a:avLst/>
          </a:prstGeom>
          <a:solidFill>
            <a:srgbClr val="FFFFFF"/>
          </a:solidFill>
        </p:spPr>
      </p:pic>
      <p:sp>
        <p:nvSpPr>
          <p:cNvPr id="3" name="Title 2">
            <a:extLst>
              <a:ext uri="{FF2B5EF4-FFF2-40B4-BE49-F238E27FC236}">
                <a16:creationId xmlns:a16="http://schemas.microsoft.com/office/drawing/2014/main" id="{68BCBC4D-BCE8-BC90-E9E2-35B76005C848}"/>
              </a:ext>
            </a:extLst>
          </p:cNvPr>
          <p:cNvSpPr>
            <a:spLocks noGrp="1"/>
          </p:cNvSpPr>
          <p:nvPr>
            <p:ph type="title"/>
          </p:nvPr>
        </p:nvSpPr>
        <p:spPr>
          <a:xfrm>
            <a:off x="588263" y="457200"/>
            <a:ext cx="11018520" cy="553998"/>
          </a:xfrm>
        </p:spPr>
        <p:txBody>
          <a:bodyPr wrap="square" anchor="t">
            <a:normAutofit/>
          </a:bodyPr>
          <a:lstStyle/>
          <a:p>
            <a:r>
              <a:rPr lang="en-US" dirty="0"/>
              <a:t>Ask YouTube API</a:t>
            </a:r>
          </a:p>
        </p:txBody>
      </p:sp>
    </p:spTree>
    <p:extLst>
      <p:ext uri="{BB962C8B-B14F-4D97-AF65-F5344CB8AC3E}">
        <p14:creationId xmlns:p14="http://schemas.microsoft.com/office/powerpoint/2010/main" val="160723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LangChain.js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docs</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Ask </a:t>
            </a:r>
            <a:r>
              <a:rPr lang="en-US" sz="2800">
                <a:solidFill>
                  <a:srgbClr val="000000"/>
                </a:solidFill>
                <a:latin typeface="Segoe Sans Text"/>
              </a:rPr>
              <a:t>YouTube API demo</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js.langchain.com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4"/>
              </a:rPr>
              <a:t>aka.ms/ai/js/ask-yt</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5"/>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831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DEBEB-923C-1DD1-4AFB-11AE101E50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F7944D-13E1-F8C7-0B49-FF9BA9F22D7E}"/>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0EF48126-6F06-1877-9944-6904E1D7EBBA}"/>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6157233-351F-6BFA-8F90-4205E972DB63}"/>
              </a:ext>
            </a:extLst>
          </p:cNvPr>
          <p:cNvSpPr>
            <a:spLocks noGrp="1"/>
          </p:cNvSpPr>
          <p:nvPr>
            <p:ph type="title"/>
          </p:nvPr>
        </p:nvSpPr>
        <p:spPr>
          <a:xfrm>
            <a:off x="586740" y="3013501"/>
            <a:ext cx="11018520" cy="830997"/>
          </a:xfrm>
        </p:spPr>
        <p:txBody>
          <a:bodyPr/>
          <a:lstStyle/>
          <a:p>
            <a:pPr algn="ctr"/>
            <a:r>
              <a:rPr lang="en-GB" sz="5400" dirty="0"/>
              <a:t>Developing AI applications</a:t>
            </a:r>
            <a:endParaRPr lang="en-FR" sz="5400" dirty="0"/>
          </a:p>
        </p:txBody>
      </p:sp>
    </p:spTree>
    <p:extLst>
      <p:ext uri="{BB962C8B-B14F-4D97-AF65-F5344CB8AC3E}">
        <p14:creationId xmlns:p14="http://schemas.microsoft.com/office/powerpoint/2010/main" val="19254178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AE46-03B2-5668-5013-DBC86A7F34D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F16C937-DA5E-A5D7-106C-0336CD652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361171"/>
            <a:ext cx="10306050" cy="2891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F08362-45BE-1231-2426-FD6F4F4DFA4F}"/>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2F9875A1-6499-AD1A-AC2D-7D738AA11DDF}"/>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CBEF4BC-0E15-89E6-2433-053B4F239838}"/>
              </a:ext>
            </a:extLst>
          </p:cNvPr>
          <p:cNvSpPr>
            <a:spLocks noGrp="1"/>
          </p:cNvSpPr>
          <p:nvPr>
            <p:ph type="title"/>
          </p:nvPr>
        </p:nvSpPr>
        <p:spPr/>
        <p:txBody>
          <a:bodyPr/>
          <a:lstStyle/>
          <a:p>
            <a:r>
              <a:rPr lang="en-GB" dirty="0"/>
              <a:t>Developing AI applications</a:t>
            </a:r>
            <a:endParaRPr lang="en-FR" dirty="0"/>
          </a:p>
        </p:txBody>
      </p:sp>
    </p:spTree>
    <p:extLst>
      <p:ext uri="{BB962C8B-B14F-4D97-AF65-F5344CB8AC3E}">
        <p14:creationId xmlns:p14="http://schemas.microsoft.com/office/powerpoint/2010/main" val="192030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B26F9259-7C18-BC60-40E6-DDF2C07E2FAE}"/>
              </a:ext>
            </a:extLst>
          </p:cNvPr>
          <p:cNvGraphicFramePr/>
          <p:nvPr>
            <p:extLst>
              <p:ext uri="{D42A27DB-BD31-4B8C-83A1-F6EECF244321}">
                <p14:modId xmlns:p14="http://schemas.microsoft.com/office/powerpoint/2010/main" val="5504922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8A79321-4505-1673-7C94-24571BDE3A56}"/>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7A42B4DA-BB49-5147-28A0-43CF7712AF9D}"/>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40910C20-80F1-6708-BE64-F504A65B2906}"/>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E0A71EC-65B7-337C-D399-85AF7BC48A3C}"/>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6719D85-4B95-E0E8-196F-84D45A3852B9}"/>
              </a:ext>
            </a:extLst>
          </p:cNvPr>
          <p:cNvSpPr>
            <a:spLocks noGrp="1"/>
          </p:cNvSpPr>
          <p:nvPr>
            <p:ph type="title"/>
          </p:nvPr>
        </p:nvSpPr>
        <p:spPr>
          <a:xfrm>
            <a:off x="584200" y="2967872"/>
            <a:ext cx="11018520" cy="884197"/>
          </a:xfrm>
        </p:spPr>
        <p:txBody>
          <a:bodyPr wrap="square" anchor="t">
            <a:noAutofit/>
          </a:bodyPr>
          <a:lstStyle/>
          <a:p>
            <a:pPr algn="ctr"/>
            <a:r>
              <a:rPr lang="en-FR" sz="5400" dirty="0"/>
              <a:t>LangChain.js</a:t>
            </a:r>
          </a:p>
        </p:txBody>
      </p:sp>
      <p:sp>
        <p:nvSpPr>
          <p:cNvPr id="9" name="TextBox 8">
            <a:extLst>
              <a:ext uri="{FF2B5EF4-FFF2-40B4-BE49-F238E27FC236}">
                <a16:creationId xmlns:a16="http://schemas.microsoft.com/office/drawing/2014/main" id="{3625FAD7-89AC-79B1-2331-12BAF45AE0FE}"/>
              </a:ext>
            </a:extLst>
          </p:cNvPr>
          <p:cNvSpPr txBox="1"/>
          <p:nvPr/>
        </p:nvSpPr>
        <p:spPr>
          <a:xfrm>
            <a:off x="2686085" y="3973725"/>
            <a:ext cx="6814750" cy="584775"/>
          </a:xfrm>
          <a:prstGeom prst="rect">
            <a:avLst/>
          </a:prstGeom>
          <a:noFill/>
        </p:spPr>
        <p:txBody>
          <a:bodyPr wrap="square">
            <a:spAutoFit/>
          </a:bodyPr>
          <a:lstStyle/>
          <a:p>
            <a:pPr algn="ctr"/>
            <a:r>
              <a:rPr lang="en-GB" sz="3200" dirty="0">
                <a:hlinkClick r:id="rId8"/>
              </a:rPr>
              <a:t>https://js.langchain.com</a:t>
            </a:r>
            <a:endParaRPr lang="en-FR" sz="3200" dirty="0"/>
          </a:p>
        </p:txBody>
      </p:sp>
    </p:spTree>
    <p:extLst>
      <p:ext uri="{BB962C8B-B14F-4D97-AF65-F5344CB8AC3E}">
        <p14:creationId xmlns:p14="http://schemas.microsoft.com/office/powerpoint/2010/main" val="34849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D4ABB-A155-2F8D-1218-802EB49934AB}"/>
            </a:ext>
          </a:extLst>
        </p:cNvPr>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0CDFCB7D-5447-6670-75A1-8A9F8C65705B}"/>
              </a:ext>
            </a:extLst>
          </p:cNvPr>
          <p:cNvGraphicFramePr/>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A124A9E-3236-CF90-86EB-FF86DCDF60C3}"/>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F9B00-851C-3B7B-C021-6FAB99168C92}"/>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3B8F6AF6-B3AB-F906-FA2B-E46E87BA73B3}"/>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93DBDF69-8633-5CDC-E246-F0C0384A797B}"/>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9AA173-F8FE-7193-CCE8-1792C68B0210}"/>
              </a:ext>
            </a:extLst>
          </p:cNvPr>
          <p:cNvSpPr>
            <a:spLocks noGrp="1"/>
          </p:cNvSpPr>
          <p:nvPr>
            <p:ph type="title"/>
          </p:nvPr>
        </p:nvSpPr>
        <p:spPr>
          <a:xfrm>
            <a:off x="588263" y="457200"/>
            <a:ext cx="11018520" cy="553998"/>
          </a:xfrm>
        </p:spPr>
        <p:txBody>
          <a:bodyPr wrap="square" anchor="t">
            <a:normAutofit/>
          </a:bodyPr>
          <a:lstStyle/>
          <a:p>
            <a:r>
              <a:rPr lang="en-FR" dirty="0"/>
              <a:t>LangChain.js</a:t>
            </a:r>
          </a:p>
        </p:txBody>
      </p:sp>
    </p:spTree>
    <p:extLst>
      <p:ext uri="{BB962C8B-B14F-4D97-AF65-F5344CB8AC3E}">
        <p14:creationId xmlns:p14="http://schemas.microsoft.com/office/powerpoint/2010/main" val="123834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6958-A4CB-CD2B-A5E2-A2D3528BE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743A0-1771-D14A-8A0C-6EE042C7B26F}"/>
              </a:ext>
            </a:extLst>
          </p:cNvPr>
          <p:cNvSpPr>
            <a:spLocks noGrp="1"/>
          </p:cNvSpPr>
          <p:nvPr>
            <p:ph type="title"/>
          </p:nvPr>
        </p:nvSpPr>
        <p:spPr/>
        <p:txBody>
          <a:bodyPr/>
          <a:lstStyle/>
          <a:p>
            <a:r>
              <a:rPr lang="en-US" dirty="0"/>
              <a:t>Core concepts</a:t>
            </a:r>
          </a:p>
        </p:txBody>
      </p:sp>
    </p:spTree>
    <p:extLst>
      <p:ext uri="{BB962C8B-B14F-4D97-AF65-F5344CB8AC3E}">
        <p14:creationId xmlns:p14="http://schemas.microsoft.com/office/powerpoint/2010/main" val="30420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BE0EE-7F87-956C-046A-9318CB33BE3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D0D53CD-FDD2-FA24-0159-639B4EA79CBE}"/>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F0C428F-DB20-C54D-F161-0E2314E1A0BB}"/>
              </a:ext>
            </a:extLst>
          </p:cNvPr>
          <p:cNvSpPr>
            <a:spLocks noGrp="1"/>
          </p:cNvSpPr>
          <p:nvPr>
            <p:ph type="title"/>
          </p:nvPr>
        </p:nvSpPr>
        <p:spPr/>
        <p:txBody>
          <a:bodyPr/>
          <a:lstStyle/>
          <a:p>
            <a:r>
              <a:rPr lang="en-US" dirty="0"/>
              <a:t>Prompt templates</a:t>
            </a:r>
          </a:p>
        </p:txBody>
      </p:sp>
      <p:sp>
        <p:nvSpPr>
          <p:cNvPr id="11" name="Text Placeholder 10">
            <a:extLst>
              <a:ext uri="{FF2B5EF4-FFF2-40B4-BE49-F238E27FC236}">
                <a16:creationId xmlns:a16="http://schemas.microsoft.com/office/drawing/2014/main" id="{1C35FB64-2038-63BF-72E6-D559910FB7CA}"/>
              </a:ext>
            </a:extLst>
          </p:cNvPr>
          <p:cNvSpPr>
            <a:spLocks noGrp="1"/>
          </p:cNvSpPr>
          <p:nvPr>
            <p:ph type="body" sz="quarter" idx="10"/>
          </p:nvPr>
        </p:nvSpPr>
        <p:spPr/>
        <p:txBody>
          <a:bodyPr/>
          <a:lstStyle/>
          <a:p>
            <a:r>
              <a:rPr lang="en-US" dirty="0"/>
              <a:t>Inject user input, parameters and context into prompts</a:t>
            </a:r>
          </a:p>
        </p:txBody>
      </p:sp>
      <p:sp>
        <p:nvSpPr>
          <p:cNvPr id="9" name="Text Placeholder 8">
            <a:extLst>
              <a:ext uri="{FF2B5EF4-FFF2-40B4-BE49-F238E27FC236}">
                <a16:creationId xmlns:a16="http://schemas.microsoft.com/office/drawing/2014/main" id="{9B488FCF-F223-D640-77A9-490AA3078E67}"/>
              </a:ext>
            </a:extLst>
          </p:cNvPr>
          <p:cNvSpPr>
            <a:spLocks noGrp="1"/>
          </p:cNvSpPr>
          <p:nvPr>
            <p:ph type="body" sz="quarter" idx="13"/>
          </p:nvPr>
        </p:nvSpPr>
        <p:spPr>
          <a:xfrm>
            <a:off x="1" y="2090056"/>
            <a:ext cx="3788358" cy="446148"/>
          </a:xfrm>
        </p:spPr>
        <p:txBody>
          <a:bodyPr/>
          <a:lstStyle/>
          <a:p>
            <a:r>
              <a:rPr lang="en-US"/>
              <a:t>main.js</a:t>
            </a:r>
          </a:p>
        </p:txBody>
      </p:sp>
      <p:sp>
        <p:nvSpPr>
          <p:cNvPr id="4" name="Rectangle 3">
            <a:extLst>
              <a:ext uri="{FF2B5EF4-FFF2-40B4-BE49-F238E27FC236}">
                <a16:creationId xmlns:a16="http://schemas.microsoft.com/office/drawing/2014/main" id="{6CFC4D96-F80F-6C1F-D0BD-C7B3C7E7C7BB}"/>
              </a:ext>
            </a:extLst>
          </p:cNvPr>
          <p:cNvSpPr/>
          <p:nvPr/>
        </p:nvSpPr>
        <p:spPr bwMode="auto">
          <a:xfrm>
            <a:off x="5152768" y="3466071"/>
            <a:ext cx="1037967"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AA1792BB-46C7-C3E6-0BA7-E217DF3837C4}"/>
              </a:ext>
            </a:extLst>
          </p:cNvPr>
          <p:cNvSpPr/>
          <p:nvPr/>
        </p:nvSpPr>
        <p:spPr bwMode="auto">
          <a:xfrm>
            <a:off x="4699687" y="4486384"/>
            <a:ext cx="947352"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E0E96B0D-4E86-FF68-EE16-19AB30F18047}"/>
              </a:ext>
            </a:extLst>
          </p:cNvPr>
          <p:cNvSpPr>
            <a:spLocks noGrp="1"/>
          </p:cNvSpPr>
          <p:nvPr>
            <p:ph type="body" sz="quarter" idx="11"/>
          </p:nvPr>
        </p:nvSpPr>
        <p:spPr>
          <a:xfrm>
            <a:off x="586390" y="2754137"/>
            <a:ext cx="11018520" cy="2092881"/>
          </a:xfrm>
          <a:noFill/>
        </p:spPr>
        <p:txBody>
          <a:bodyPr/>
          <a:lstStyle/>
          <a:p>
            <a:r>
              <a:rPr lang="en-GB" sz="2000" b="0" dirty="0" err="1">
                <a:solidFill>
                  <a:srgbClr val="0000FF"/>
                </a:solidFill>
                <a:effectLst/>
              </a:rPr>
              <a:t>const</a:t>
            </a:r>
            <a:r>
              <a:rPr lang="en-GB" sz="2000" b="0" dirty="0">
                <a:solidFill>
                  <a:srgbClr val="3B3B3B"/>
                </a:solidFill>
                <a:effectLst/>
              </a:rPr>
              <a:t> </a:t>
            </a:r>
            <a:r>
              <a:rPr lang="en-GB" sz="2000" b="0" dirty="0" err="1">
                <a:solidFill>
                  <a:srgbClr val="0070C1"/>
                </a:solidFill>
                <a:effectLst/>
              </a:rPr>
              <a:t>promptTemplate</a:t>
            </a:r>
            <a:r>
              <a:rPr lang="en-GB" sz="2000" b="0" dirty="0">
                <a:solidFill>
                  <a:srgbClr val="3B3B3B"/>
                </a:solidFill>
                <a:effectLst/>
              </a:rPr>
              <a:t> </a:t>
            </a:r>
            <a:r>
              <a:rPr lang="en-GB" sz="2000" b="0" dirty="0">
                <a:solidFill>
                  <a:srgbClr val="000000"/>
                </a:solidFill>
                <a:effectLst/>
              </a:rPr>
              <a:t>=</a:t>
            </a:r>
            <a:r>
              <a:rPr lang="en-GB" sz="2000" b="0" dirty="0">
                <a:solidFill>
                  <a:srgbClr val="3B3B3B"/>
                </a:solidFill>
                <a:effectLst/>
              </a:rPr>
              <a:t> </a:t>
            </a:r>
            <a:r>
              <a:rPr lang="en-GB" sz="2000" b="0" dirty="0" err="1">
                <a:solidFill>
                  <a:srgbClr val="001080"/>
                </a:solidFill>
                <a:effectLst/>
              </a:rPr>
              <a:t>ChatPromptTemplate</a:t>
            </a:r>
            <a:r>
              <a:rPr lang="en-GB" sz="2000" b="0" dirty="0" err="1">
                <a:solidFill>
                  <a:srgbClr val="3B3B3B"/>
                </a:solidFill>
                <a:effectLst/>
              </a:rPr>
              <a:t>.</a:t>
            </a:r>
            <a:r>
              <a:rPr lang="en-GB" sz="2000" b="0" dirty="0" err="1">
                <a:solidFill>
                  <a:srgbClr val="795E26"/>
                </a:solidFill>
                <a:effectLst/>
              </a:rPr>
              <a:t>fromMessages</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"system"</a:t>
            </a:r>
            <a:r>
              <a:rPr lang="en-GB" sz="2000" b="0" dirty="0">
                <a:solidFill>
                  <a:srgbClr val="3B3B3B"/>
                </a:solidFill>
                <a:effectLst/>
              </a:rPr>
              <a:t>, </a:t>
            </a:r>
            <a:r>
              <a:rPr lang="en-GB" sz="2000" b="0" dirty="0">
                <a:solidFill>
                  <a:srgbClr val="A31515"/>
                </a:solidFill>
                <a:effectLst/>
              </a:rPr>
              <a:t>"You are a helpful assistant"</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"user"</a:t>
            </a:r>
            <a:r>
              <a:rPr lang="en-GB" sz="2000" b="0" dirty="0">
                <a:solidFill>
                  <a:srgbClr val="3B3B3B"/>
                </a:solidFill>
                <a:effectLst/>
              </a:rPr>
              <a:t>, </a:t>
            </a:r>
            <a:r>
              <a:rPr lang="en-GB" sz="2000" b="0" dirty="0">
                <a:solidFill>
                  <a:srgbClr val="A31515"/>
                </a:solidFill>
                <a:effectLst/>
              </a:rPr>
              <a:t>"Tell me a joke about {topic}"</a:t>
            </a:r>
            <a:r>
              <a:rPr lang="en-GB" sz="2000" b="0" dirty="0">
                <a:solidFill>
                  <a:srgbClr val="3B3B3B"/>
                </a:solidFill>
                <a:effectLst/>
              </a:rPr>
              <a:t>],</a:t>
            </a:r>
          </a:p>
          <a:p>
            <a:r>
              <a:rPr lang="en-GB" sz="2000" b="0" dirty="0">
                <a:solidFill>
                  <a:srgbClr val="3B3B3B"/>
                </a:solidFill>
                <a:effectLst/>
              </a:rPr>
              <a:t>]);</a:t>
            </a:r>
          </a:p>
          <a:p>
            <a:br>
              <a:rPr lang="en-GB" sz="2000" b="0" dirty="0">
                <a:solidFill>
                  <a:srgbClr val="3B3B3B"/>
                </a:solidFill>
                <a:effectLst/>
              </a:rPr>
            </a:br>
            <a:r>
              <a:rPr lang="en-GB" sz="2000" b="0" dirty="0">
                <a:solidFill>
                  <a:srgbClr val="AF00DB"/>
                </a:solidFill>
                <a:effectLst/>
              </a:rPr>
              <a:t>await</a:t>
            </a:r>
            <a:r>
              <a:rPr lang="en-GB" sz="2000" b="0" dirty="0">
                <a:solidFill>
                  <a:srgbClr val="3B3B3B"/>
                </a:solidFill>
                <a:effectLst/>
              </a:rPr>
              <a:t> </a:t>
            </a:r>
            <a:r>
              <a:rPr lang="en-GB" sz="2000" b="0" dirty="0" err="1">
                <a:solidFill>
                  <a:srgbClr val="0070C1"/>
                </a:solidFill>
                <a:effectLst/>
              </a:rPr>
              <a:t>promptTemplate</a:t>
            </a:r>
            <a:r>
              <a:rPr lang="en-GB" sz="2000" b="0" dirty="0" err="1">
                <a:solidFill>
                  <a:srgbClr val="3B3B3B"/>
                </a:solidFill>
                <a:effectLst/>
              </a:rPr>
              <a:t>.</a:t>
            </a:r>
            <a:r>
              <a:rPr lang="en-GB" sz="2000" b="0" dirty="0" err="1">
                <a:solidFill>
                  <a:srgbClr val="795E26"/>
                </a:solidFill>
                <a:effectLst/>
              </a:rPr>
              <a:t>invoke</a:t>
            </a:r>
            <a:r>
              <a:rPr lang="en-GB" sz="2000" b="0" dirty="0">
                <a:solidFill>
                  <a:srgbClr val="3B3B3B"/>
                </a:solidFill>
                <a:effectLst/>
              </a:rPr>
              <a:t>({ </a:t>
            </a:r>
            <a:r>
              <a:rPr lang="en-GB" sz="2000" b="0" dirty="0">
                <a:solidFill>
                  <a:srgbClr val="001080"/>
                </a:solidFill>
                <a:effectLst/>
              </a:rPr>
              <a:t>topic:</a:t>
            </a:r>
            <a:r>
              <a:rPr lang="en-GB" sz="2000" b="0" dirty="0">
                <a:solidFill>
                  <a:srgbClr val="3B3B3B"/>
                </a:solidFill>
                <a:effectLst/>
              </a:rPr>
              <a:t> </a:t>
            </a:r>
            <a:r>
              <a:rPr lang="en-GB" sz="2000" b="0" dirty="0">
                <a:solidFill>
                  <a:srgbClr val="A31515"/>
                </a:solidFill>
                <a:effectLst/>
              </a:rPr>
              <a:t>"cats"</a:t>
            </a:r>
            <a:r>
              <a:rPr lang="en-GB" sz="2000" b="0" dirty="0">
                <a:solidFill>
                  <a:srgbClr val="3B3B3B"/>
                </a:solidFill>
                <a:effectLst/>
              </a:rPr>
              <a:t> });</a:t>
            </a:r>
          </a:p>
        </p:txBody>
      </p:sp>
    </p:spTree>
    <p:extLst>
      <p:ext uri="{BB962C8B-B14F-4D97-AF65-F5344CB8AC3E}">
        <p14:creationId xmlns:p14="http://schemas.microsoft.com/office/powerpoint/2010/main" val="899572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AE803-10FC-5E88-5AEC-24B33D1CDC8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EA0DBE9-A352-A49F-0A15-69CA0E349508}"/>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C71A9FE-7C82-B1E4-1BEE-9E455C1D6482}"/>
              </a:ext>
            </a:extLst>
          </p:cNvPr>
          <p:cNvSpPr>
            <a:spLocks noGrp="1"/>
          </p:cNvSpPr>
          <p:nvPr>
            <p:ph type="title"/>
          </p:nvPr>
        </p:nvSpPr>
        <p:spPr/>
        <p:txBody>
          <a:bodyPr/>
          <a:lstStyle/>
          <a:p>
            <a:r>
              <a:rPr lang="en-US" dirty="0"/>
              <a:t>Runnable and chains</a:t>
            </a:r>
          </a:p>
        </p:txBody>
      </p:sp>
      <p:sp>
        <p:nvSpPr>
          <p:cNvPr id="11" name="Text Placeholder 10">
            <a:extLst>
              <a:ext uri="{FF2B5EF4-FFF2-40B4-BE49-F238E27FC236}">
                <a16:creationId xmlns:a16="http://schemas.microsoft.com/office/drawing/2014/main" id="{06B7E51F-E5F7-FFF1-B77D-7AB1B6E61213}"/>
              </a:ext>
            </a:extLst>
          </p:cNvPr>
          <p:cNvSpPr>
            <a:spLocks noGrp="1"/>
          </p:cNvSpPr>
          <p:nvPr>
            <p:ph type="body" sz="quarter" idx="10"/>
          </p:nvPr>
        </p:nvSpPr>
        <p:spPr/>
        <p:txBody>
          <a:bodyPr/>
          <a:lstStyle/>
          <a:p>
            <a:r>
              <a:rPr lang="en-US" dirty="0"/>
              <a:t>Compose processing sequences</a:t>
            </a:r>
          </a:p>
        </p:txBody>
      </p:sp>
      <p:sp>
        <p:nvSpPr>
          <p:cNvPr id="9" name="Text Placeholder 8">
            <a:extLst>
              <a:ext uri="{FF2B5EF4-FFF2-40B4-BE49-F238E27FC236}">
                <a16:creationId xmlns:a16="http://schemas.microsoft.com/office/drawing/2014/main" id="{4DC21927-D148-0865-AA15-E78686F96F67}"/>
              </a:ext>
            </a:extLst>
          </p:cNvPr>
          <p:cNvSpPr>
            <a:spLocks noGrp="1"/>
          </p:cNvSpPr>
          <p:nvPr>
            <p:ph type="body" sz="quarter" idx="13"/>
          </p:nvPr>
        </p:nvSpPr>
        <p:spPr>
          <a:xfrm>
            <a:off x="1" y="2090056"/>
            <a:ext cx="3788358" cy="446148"/>
          </a:xfrm>
        </p:spPr>
        <p:txBody>
          <a:bodyPr/>
          <a:lstStyle/>
          <a:p>
            <a:r>
              <a:rPr lang="en-US"/>
              <a:t>main.js</a:t>
            </a:r>
          </a:p>
        </p:txBody>
      </p:sp>
      <p:sp>
        <p:nvSpPr>
          <p:cNvPr id="8" name="Text Placeholder 7">
            <a:extLst>
              <a:ext uri="{FF2B5EF4-FFF2-40B4-BE49-F238E27FC236}">
                <a16:creationId xmlns:a16="http://schemas.microsoft.com/office/drawing/2014/main" id="{5592B948-740B-2581-5B39-B6195BD5DFC0}"/>
              </a:ext>
            </a:extLst>
          </p:cNvPr>
          <p:cNvSpPr>
            <a:spLocks noGrp="1"/>
          </p:cNvSpPr>
          <p:nvPr>
            <p:ph type="body" sz="quarter" idx="11"/>
          </p:nvPr>
        </p:nvSpPr>
        <p:spPr>
          <a:xfrm>
            <a:off x="586390" y="2754137"/>
            <a:ext cx="11018520" cy="3767185"/>
          </a:xfrm>
        </p:spPr>
        <p:txBody>
          <a:bodyPr/>
          <a:lstStyle/>
          <a:p>
            <a:r>
              <a:rPr lang="en-GB" sz="1800" b="0" dirty="0">
                <a:solidFill>
                  <a:srgbClr val="0000FF"/>
                </a:solidFill>
                <a:effectLst/>
                <a:highlight>
                  <a:srgbClr val="FFFFFF"/>
                </a:highlight>
              </a:rPr>
              <a:t>type</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 </a:t>
            </a:r>
            <a:r>
              <a:rPr lang="en-GB" sz="1800" b="0" dirty="0">
                <a:solidFill>
                  <a:srgbClr val="001080"/>
                </a:solidFill>
                <a:effectLst/>
                <a:highlight>
                  <a:srgbClr val="FFFFFF"/>
                </a:highlight>
              </a:rPr>
              <a:t>joke</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string</a:t>
            </a:r>
            <a:r>
              <a:rPr lang="en-GB" sz="1800" b="0" dirty="0">
                <a:solidFill>
                  <a:srgbClr val="3B3B3B"/>
                </a:solidFill>
                <a:effectLst/>
                <a:highlight>
                  <a:srgbClr val="FFFFFF"/>
                </a:highlight>
              </a:rPr>
              <a:t> };</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ChatOpenAI</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"gpt-4o-mini"</a:t>
            </a:r>
            <a:r>
              <a:rPr lang="en-GB" sz="1800" b="0" dirty="0">
                <a:solidFill>
                  <a:srgbClr val="3B3B3B"/>
                </a:solidFill>
                <a:effectLst/>
                <a:highlight>
                  <a:srgbClr val="FFFFFF"/>
                </a:highlight>
              </a:rPr>
              <a:t> });</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err="1">
                <a:solidFill>
                  <a:srgbClr val="001080"/>
                </a:solidFill>
                <a:effectLst/>
                <a:highlight>
                  <a:srgbClr val="FFFFFF"/>
                </a:highlight>
              </a:rPr>
              <a:t>ChatPromptTemplate</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fromTemplate</a:t>
            </a:r>
            <a:r>
              <a:rPr lang="en-GB" sz="1800" b="0" dirty="0">
                <a:solidFill>
                  <a:srgbClr val="3B3B3B"/>
                </a:solidFill>
                <a:effectLst/>
                <a:highlight>
                  <a:srgbClr val="FFFFFF"/>
                </a:highlight>
              </a:rPr>
              <a:t>(</a:t>
            </a:r>
          </a:p>
          <a:p>
            <a:r>
              <a:rPr lang="en-GB" sz="1800" dirty="0">
                <a:solidFill>
                  <a:srgbClr val="3B3B3B"/>
                </a:solidFill>
                <a:highlight>
                  <a:srgbClr val="FFFFFF"/>
                </a:highlight>
              </a:rPr>
              <a:t>  </a:t>
            </a:r>
            <a:r>
              <a:rPr lang="en-GB" sz="1800" b="0" dirty="0">
                <a:solidFill>
                  <a:srgbClr val="A31515"/>
                </a:solidFill>
                <a:effectLst/>
                <a:highlight>
                  <a:srgbClr val="FFFFFF"/>
                </a:highlight>
              </a:rPr>
              <a:t>"Tell a joke about {topic}. Answer with valid JSON, containing one field: 'joke’”</a:t>
            </a:r>
            <a:r>
              <a:rPr lang="en-GB" sz="1800" b="0" dirty="0">
                <a:solidFill>
                  <a:srgbClr val="3B3B3B"/>
                </a:solidFill>
                <a:effectLst/>
                <a:highlight>
                  <a:srgbClr val="FFFFFF"/>
                </a:highlight>
              </a:rPr>
              <a:t>);</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JsonOutputParser</a:t>
            </a:r>
            <a:r>
              <a:rPr lang="en-GB" sz="1800" b="0" dirty="0">
                <a:solidFill>
                  <a:srgbClr val="3B3B3B"/>
                </a:solidFill>
                <a:effectLst/>
                <a:highlight>
                  <a:srgbClr val="FFFFFF"/>
                </a:highlight>
              </a:rPr>
              <a:t>&lt;</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&gt;();</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chain</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endParaRPr lang="en-GB" sz="1800" b="0" dirty="0">
              <a:solidFill>
                <a:srgbClr val="3B3B3B"/>
              </a:solidFill>
              <a:effectLst/>
              <a:highlight>
                <a:srgbClr val="FFFFFF"/>
              </a:highlight>
            </a:endParaRP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a:t>
            </a: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a:t>
            </a:r>
          </a:p>
          <a:p>
            <a:br>
              <a:rPr lang="en-GB" sz="1800" b="0" dirty="0">
                <a:solidFill>
                  <a:srgbClr val="3B3B3B"/>
                </a:solidFill>
                <a:effectLst/>
                <a:highlight>
                  <a:srgbClr val="FFFFFF"/>
                </a:highlight>
              </a:rPr>
            </a:br>
            <a:r>
              <a:rPr lang="en-GB" sz="1800" b="0" dirty="0">
                <a:solidFill>
                  <a:srgbClr val="AF00DB"/>
                </a:solidFill>
                <a:effectLst/>
                <a:highlight>
                  <a:srgbClr val="FFFFFF"/>
                </a:highlight>
              </a:rPr>
              <a:t>await</a:t>
            </a:r>
            <a:r>
              <a:rPr lang="en-GB" sz="1800" b="0" dirty="0">
                <a:solidFill>
                  <a:srgbClr val="3B3B3B"/>
                </a:solidFill>
                <a:effectLst/>
                <a:highlight>
                  <a:srgbClr val="FFFFFF"/>
                </a:highlight>
              </a:rPr>
              <a:t> </a:t>
            </a:r>
            <a:r>
              <a:rPr lang="en-GB" sz="1800" b="0" dirty="0" err="1">
                <a:solidFill>
                  <a:srgbClr val="0070C1"/>
                </a:solidFill>
                <a:effectLst/>
                <a:highlight>
                  <a:srgbClr val="FFFFFF"/>
                </a:highlight>
              </a:rPr>
              <a:t>chain</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invoke</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topic:</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"bears"</a:t>
            </a:r>
            <a:r>
              <a:rPr lang="en-GB" sz="1800" b="0" dirty="0">
                <a:solidFill>
                  <a:srgbClr val="3B3B3B"/>
                </a:solidFill>
                <a:effectLst/>
                <a:highlight>
                  <a:srgbClr val="FFFFFF"/>
                </a:highlight>
              </a:rPr>
              <a:t> });</a:t>
            </a:r>
          </a:p>
        </p:txBody>
      </p:sp>
    </p:spTree>
    <p:extLst>
      <p:ext uri="{BB962C8B-B14F-4D97-AF65-F5344CB8AC3E}">
        <p14:creationId xmlns:p14="http://schemas.microsoft.com/office/powerpoint/2010/main" val="1595504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xEl>
                                              <p:pRg st="1" end="1"/>
                                            </p:txEl>
                                          </p:spTgt>
                                        </p:tgtEl>
                                        <p:attrNameLst>
                                          <p:attrName>style.opacity</p:attrName>
                                        </p:attrNameLst>
                                      </p:cBhvr>
                                      <p:to>
                                        <p:strVal val="0.25"/>
                                      </p:to>
                                    </p:set>
                                    <p:animEffect filter="image" prLst="opacity: 0.25">
                                      <p:cBhvr rctx="IE">
                                        <p:cTn id="7" dur="indefinite"/>
                                        <p:tgtEl>
                                          <p:spTgt spid="8">
                                            <p:txEl>
                                              <p:pRg st="1" end="1"/>
                                            </p:txEl>
                                          </p:spTgt>
                                        </p:tgtEl>
                                      </p:cBhvr>
                                    </p:animEffect>
                                  </p:childTnLst>
                                </p:cTn>
                              </p:par>
                              <p:par>
                                <p:cTn id="8" presetID="9" presetClass="emph" presetSubtype="0" nodeType="withEffect">
                                  <p:stCondLst>
                                    <p:cond delay="0"/>
                                  </p:stCondLst>
                                  <p:childTnLst>
                                    <p:set>
                                      <p:cBhvr>
                                        <p:cTn id="9" dur="indefinite"/>
                                        <p:tgtEl>
                                          <p:spTgt spid="8">
                                            <p:txEl>
                                              <p:pRg st="2" end="2"/>
                                            </p:txEl>
                                          </p:spTgt>
                                        </p:tgtEl>
                                        <p:attrNameLst>
                                          <p:attrName>style.opacity</p:attrName>
                                        </p:attrNameLst>
                                      </p:cBhvr>
                                      <p:to>
                                        <p:strVal val="0.25"/>
                                      </p:to>
                                    </p:set>
                                    <p:animEffect filter="image" prLst="opacity: 0.25">
                                      <p:cBhvr rctx="IE">
                                        <p:cTn id="10" dur="indefinite"/>
                                        <p:tgtEl>
                                          <p:spTgt spid="8">
                                            <p:txEl>
                                              <p:pRg st="2" end="2"/>
                                            </p:txEl>
                                          </p:spTgt>
                                        </p:tgtEl>
                                      </p:cBhvr>
                                    </p:animEffect>
                                  </p:childTnLst>
                                </p:cTn>
                              </p:par>
                              <p:par>
                                <p:cTn id="11" presetID="9" presetClass="emph" presetSubtype="0" nodeType="withEffect">
                                  <p:stCondLst>
                                    <p:cond delay="0"/>
                                  </p:stCondLst>
                                  <p:childTnLst>
                                    <p:set>
                                      <p:cBhvr>
                                        <p:cTn id="12" dur="indefinite"/>
                                        <p:tgtEl>
                                          <p:spTgt spid="8">
                                            <p:txEl>
                                              <p:pRg st="3" end="3"/>
                                            </p:txEl>
                                          </p:spTgt>
                                        </p:tgtEl>
                                        <p:attrNameLst>
                                          <p:attrName>style.opacity</p:attrName>
                                        </p:attrNameLst>
                                      </p:cBhvr>
                                      <p:to>
                                        <p:strVal val="0.25"/>
                                      </p:to>
                                    </p:set>
                                    <p:animEffect filter="image" prLst="opacity: 0.25">
                                      <p:cBhvr rctx="IE">
                                        <p:cTn id="13" dur="indefinite"/>
                                        <p:tgtEl>
                                          <p:spTgt spid="8">
                                            <p:txEl>
                                              <p:pRg st="3" end="3"/>
                                            </p:txEl>
                                          </p:spTgt>
                                        </p:tgtEl>
                                      </p:cBhvr>
                                    </p:animEffect>
                                  </p:childTnLst>
                                </p:cTn>
                              </p:par>
                              <p:par>
                                <p:cTn id="14" presetID="9" presetClass="emph" presetSubtype="0" nodeType="withEffect">
                                  <p:stCondLst>
                                    <p:cond delay="0"/>
                                  </p:stCondLst>
                                  <p:childTnLst>
                                    <p:set>
                                      <p:cBhvr>
                                        <p:cTn id="15" dur="indefinite"/>
                                        <p:tgtEl>
                                          <p:spTgt spid="8">
                                            <p:txEl>
                                              <p:pRg st="4" end="4"/>
                                            </p:txEl>
                                          </p:spTgt>
                                        </p:tgtEl>
                                        <p:attrNameLst>
                                          <p:attrName>style.opacity</p:attrName>
                                        </p:attrNameLst>
                                      </p:cBhvr>
                                      <p:to>
                                        <p:strVal val="0.25"/>
                                      </p:to>
                                    </p:set>
                                    <p:animEffect filter="image" prLst="opacity: 0.25">
                                      <p:cBhvr rctx="IE">
                                        <p:cTn id="16" dur="indefinite"/>
                                        <p:tgtEl>
                                          <p:spTgt spid="8">
                                            <p:txEl>
                                              <p:pRg st="4" end="4"/>
                                            </p:txEl>
                                          </p:spTgt>
                                        </p:tgtEl>
                                      </p:cBhvr>
                                    </p:animEffect>
                                  </p:childTnLst>
                                </p:cTn>
                              </p:par>
                              <p:par>
                                <p:cTn id="17" presetID="9" presetClass="emph" presetSubtype="0" nodeType="withEffect">
                                  <p:stCondLst>
                                    <p:cond delay="0"/>
                                  </p:stCondLst>
                                  <p:childTnLst>
                                    <p:set>
                                      <p:cBhvr>
                                        <p:cTn id="18" dur="indefinite"/>
                                        <p:tgtEl>
                                          <p:spTgt spid="8">
                                            <p:txEl>
                                              <p:pRg st="5" end="5"/>
                                            </p:txEl>
                                          </p:spTgt>
                                        </p:tgtEl>
                                        <p:attrNameLst>
                                          <p:attrName>style.opacity</p:attrName>
                                        </p:attrNameLst>
                                      </p:cBhvr>
                                      <p:to>
                                        <p:strVal val="0.25"/>
                                      </p:to>
                                    </p:set>
                                    <p:animEffect filter="image" prLst="opacity: 0.25">
                                      <p:cBhvr rctx="IE">
                                        <p:cTn id="19" dur="indefinite"/>
                                        <p:tgtEl>
                                          <p:spTgt spid="8">
                                            <p:txEl>
                                              <p:pRg st="5" end="5"/>
                                            </p:txEl>
                                          </p:spTgt>
                                        </p:tgtEl>
                                      </p:cBhvr>
                                    </p:animEffect>
                                  </p:childTnLst>
                                </p:cTn>
                              </p:par>
                              <p:par>
                                <p:cTn id="20" presetID="9" presetClass="emph" presetSubtype="0" nodeType="withEffect">
                                  <p:stCondLst>
                                    <p:cond delay="0"/>
                                  </p:stCondLst>
                                  <p:childTnLst>
                                    <p:set>
                                      <p:cBhvr>
                                        <p:cTn id="21" dur="indefinite"/>
                                        <p:tgtEl>
                                          <p:spTgt spid="8">
                                            <p:txEl>
                                              <p:pRg st="6" end="6"/>
                                            </p:txEl>
                                          </p:spTgt>
                                        </p:tgtEl>
                                        <p:attrNameLst>
                                          <p:attrName>style.opacity</p:attrName>
                                        </p:attrNameLst>
                                      </p:cBhvr>
                                      <p:to>
                                        <p:strVal val="0.25"/>
                                      </p:to>
                                    </p:set>
                                    <p:animEffect filter="image" prLst="opacity: 0.25">
                                      <p:cBhvr rctx="IE">
                                        <p:cTn id="22" dur="indefinite"/>
                                        <p:tgtEl>
                                          <p:spTgt spid="8">
                                            <p:txEl>
                                              <p:pRg st="6" end="6"/>
                                            </p:txEl>
                                          </p:spTgt>
                                        </p:tgtEl>
                                      </p:cBhvr>
                                    </p:animEffect>
                                  </p:childTnLst>
                                </p:cTn>
                              </p:par>
                              <p:par>
                                <p:cTn id="23" presetID="9" presetClass="emph" presetSubtype="0" nodeType="withEffect">
                                  <p:stCondLst>
                                    <p:cond delay="0"/>
                                  </p:stCondLst>
                                  <p:childTnLst>
                                    <p:set>
                                      <p:cBhvr>
                                        <p:cTn id="24" dur="indefinite"/>
                                        <p:tgtEl>
                                          <p:spTgt spid="8">
                                            <p:txEl>
                                              <p:pRg st="7" end="7"/>
                                            </p:txEl>
                                          </p:spTgt>
                                        </p:tgtEl>
                                        <p:attrNameLst>
                                          <p:attrName>style.opacity</p:attrName>
                                        </p:attrNameLst>
                                      </p:cBhvr>
                                      <p:to>
                                        <p:strVal val="0.25"/>
                                      </p:to>
                                    </p:set>
                                    <p:animEffect filter="image" prLst="opacity: 0.25">
                                      <p:cBhvr rctx="IE">
                                        <p:cTn id="25" dur="indefinite"/>
                                        <p:tgtEl>
                                          <p:spTgt spid="8">
                                            <p:txEl>
                                              <p:pRg st="7" end="7"/>
                                            </p:txEl>
                                          </p:spTgt>
                                        </p:tgtEl>
                                      </p:cBhvr>
                                    </p:animEffect>
                                  </p:childTnLst>
                                </p:cTn>
                              </p:par>
                              <p:par>
                                <p:cTn id="26" presetID="9" presetClass="emph" presetSubtype="0" nodeType="withEffect">
                                  <p:stCondLst>
                                    <p:cond delay="0"/>
                                  </p:stCondLst>
                                  <p:childTnLst>
                                    <p:set>
                                      <p:cBhvr>
                                        <p:cTn id="27" dur="indefinite"/>
                                        <p:tgtEl>
                                          <p:spTgt spid="8">
                                            <p:txEl>
                                              <p:pRg st="8" end="8"/>
                                            </p:txEl>
                                          </p:spTgt>
                                        </p:tgtEl>
                                        <p:attrNameLst>
                                          <p:attrName>style.opacity</p:attrName>
                                        </p:attrNameLst>
                                      </p:cBhvr>
                                      <p:to>
                                        <p:strVal val="0.25"/>
                                      </p:to>
                                    </p:set>
                                    <p:animEffect filter="image" prLst="opacity: 0.25">
                                      <p:cBhvr rctx="IE">
                                        <p:cTn id="28" dur="indefinite"/>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p:cTn id="32" dur="indefinite"/>
                                        <p:tgtEl>
                                          <p:spTgt spid="8">
                                            <p:txEl>
                                              <p:pRg st="0" end="0"/>
                                            </p:txEl>
                                          </p:spTgt>
                                        </p:tgtEl>
                                        <p:attrNameLst>
                                          <p:attrName>style.opacity</p:attrName>
                                        </p:attrNameLst>
                                      </p:cBhvr>
                                      <p:to>
                                        <p:strVal val="0.25"/>
                                      </p:to>
                                    </p:set>
                                    <p:animEffect filter="image" prLst="opacity: 0.25">
                                      <p:cBhvr rctx="IE">
                                        <p:cTn id="33" dur="indefinite"/>
                                        <p:tgtEl>
                                          <p:spTgt spid="8">
                                            <p:txEl>
                                              <p:pRg st="0" end="0"/>
                                            </p:txEl>
                                          </p:spTgt>
                                        </p:tgtEl>
                                      </p:cBhvr>
                                    </p:animEffect>
                                  </p:childTnLst>
                                </p:cTn>
                              </p:par>
                              <p:par>
                                <p:cTn id="34" presetID="9" presetClass="emph" presetSubtype="0" nodeType="withEffect">
                                  <p:stCondLst>
                                    <p:cond delay="0"/>
                                  </p:stCondLst>
                                  <p:childTnLst>
                                    <p:set>
                                      <p:cBhvr>
                                        <p:cTn id="35" dur="indefinite"/>
                                        <p:tgtEl>
                                          <p:spTgt spid="8">
                                            <p:txEl>
                                              <p:pRg st="1" end="1"/>
                                            </p:txEl>
                                          </p:spTgt>
                                        </p:tgtEl>
                                        <p:attrNameLst>
                                          <p:attrName>style.opacity</p:attrName>
                                        </p:attrNameLst>
                                      </p:cBhvr>
                                      <p:to>
                                        <p:strVal val="1"/>
                                      </p:to>
                                    </p:set>
                                    <p:animEffect filter="image" prLst="opacity: 1">
                                      <p:cBhvr rctx="IE">
                                        <p:cTn id="36" dur="indefinite"/>
                                        <p:tgtEl>
                                          <p:spTgt spid="8">
                                            <p:txEl>
                                              <p:pRg st="1" end="1"/>
                                            </p:txEl>
                                          </p:spTgt>
                                        </p:tgtEl>
                                      </p:cBhvr>
                                    </p:animEffect>
                                  </p:childTnLst>
                                </p:cTn>
                              </p:par>
                              <p:par>
                                <p:cTn id="37" presetID="9" presetClass="emph" presetSubtype="0" nodeType="withEffect">
                                  <p:stCondLst>
                                    <p:cond delay="0"/>
                                  </p:stCondLst>
                                  <p:childTnLst>
                                    <p:set>
                                      <p:cBhvr>
                                        <p:cTn id="38" dur="indefinite"/>
                                        <p:tgtEl>
                                          <p:spTgt spid="8">
                                            <p:txEl>
                                              <p:pRg st="2" end="2"/>
                                            </p:txEl>
                                          </p:spTgt>
                                        </p:tgtEl>
                                        <p:attrNameLst>
                                          <p:attrName>style.opacity</p:attrName>
                                        </p:attrNameLst>
                                      </p:cBhvr>
                                      <p:to>
                                        <p:strVal val="0.25"/>
                                      </p:to>
                                    </p:set>
                                    <p:animEffect filter="image" prLst="opacity: 0.25">
                                      <p:cBhvr rctx="IE">
                                        <p:cTn id="39" dur="indefinite"/>
                                        <p:tgtEl>
                                          <p:spTgt spid="8">
                                            <p:txEl>
                                              <p:pRg st="2" end="2"/>
                                            </p:txEl>
                                          </p:spTgt>
                                        </p:tgtEl>
                                      </p:cBhvr>
                                    </p:animEffect>
                                  </p:childTnLst>
                                </p:cTn>
                              </p:par>
                              <p:par>
                                <p:cTn id="40" presetID="9" presetClass="emph" presetSubtype="0" nodeType="withEffect">
                                  <p:stCondLst>
                                    <p:cond delay="0"/>
                                  </p:stCondLst>
                                  <p:childTnLst>
                                    <p:set>
                                      <p:cBhvr>
                                        <p:cTn id="41" dur="indefinite"/>
                                        <p:tgtEl>
                                          <p:spTgt spid="8">
                                            <p:txEl>
                                              <p:pRg st="3" end="3"/>
                                            </p:txEl>
                                          </p:spTgt>
                                        </p:tgtEl>
                                        <p:attrNameLst>
                                          <p:attrName>style.opacity</p:attrName>
                                        </p:attrNameLst>
                                      </p:cBhvr>
                                      <p:to>
                                        <p:strVal val="0.25"/>
                                      </p:to>
                                    </p:set>
                                    <p:animEffect filter="image" prLst="opacity: 0.25">
                                      <p:cBhvr rctx="IE">
                                        <p:cTn id="42" dur="indefinite"/>
                                        <p:tgtEl>
                                          <p:spTgt spid="8">
                                            <p:txEl>
                                              <p:pRg st="3" end="3"/>
                                            </p:txEl>
                                          </p:spTgt>
                                        </p:tgtEl>
                                      </p:cBhvr>
                                    </p:animEffect>
                                  </p:childTnLst>
                                </p:cTn>
                              </p:par>
                              <p:par>
                                <p:cTn id="43" presetID="9" presetClass="emph" presetSubtype="0" nodeType="withEffect">
                                  <p:stCondLst>
                                    <p:cond delay="0"/>
                                  </p:stCondLst>
                                  <p:childTnLst>
                                    <p:set>
                                      <p:cBhvr>
                                        <p:cTn id="44" dur="indefinite"/>
                                        <p:tgtEl>
                                          <p:spTgt spid="8">
                                            <p:txEl>
                                              <p:pRg st="4" end="4"/>
                                            </p:txEl>
                                          </p:spTgt>
                                        </p:tgtEl>
                                        <p:attrNameLst>
                                          <p:attrName>style.opacity</p:attrName>
                                        </p:attrNameLst>
                                      </p:cBhvr>
                                      <p:to>
                                        <p:strVal val="0.25"/>
                                      </p:to>
                                    </p:set>
                                    <p:animEffect filter="image" prLst="opacity: 0.25">
                                      <p:cBhvr rctx="IE">
                                        <p:cTn id="45" dur="indefinite"/>
                                        <p:tgtEl>
                                          <p:spTgt spid="8">
                                            <p:txEl>
                                              <p:pRg st="4" end="4"/>
                                            </p:txEl>
                                          </p:spTgt>
                                        </p:tgtEl>
                                      </p:cBhvr>
                                    </p:animEffect>
                                  </p:childTnLst>
                                </p:cTn>
                              </p:par>
                              <p:par>
                                <p:cTn id="46" presetID="9" presetClass="emph" presetSubtype="0" nodeType="withEffect">
                                  <p:stCondLst>
                                    <p:cond delay="0"/>
                                  </p:stCondLst>
                                  <p:childTnLst>
                                    <p:set>
                                      <p:cBhvr>
                                        <p:cTn id="47" dur="indefinite"/>
                                        <p:tgtEl>
                                          <p:spTgt spid="8">
                                            <p:txEl>
                                              <p:pRg st="5" end="5"/>
                                            </p:txEl>
                                          </p:spTgt>
                                        </p:tgtEl>
                                        <p:attrNameLst>
                                          <p:attrName>style.opacity</p:attrName>
                                        </p:attrNameLst>
                                      </p:cBhvr>
                                      <p:to>
                                        <p:strVal val="0.25"/>
                                      </p:to>
                                    </p:set>
                                    <p:animEffect filter="image" prLst="opacity: 0.25">
                                      <p:cBhvr rctx="IE">
                                        <p:cTn id="48" dur="indefinite"/>
                                        <p:tgtEl>
                                          <p:spTgt spid="8">
                                            <p:txEl>
                                              <p:pRg st="5" end="5"/>
                                            </p:txEl>
                                          </p:spTgt>
                                        </p:tgtEl>
                                      </p:cBhvr>
                                    </p:animEffect>
                                  </p:childTnLst>
                                </p:cTn>
                              </p:par>
                              <p:par>
                                <p:cTn id="49" presetID="9" presetClass="emph" presetSubtype="0" nodeType="withEffect">
                                  <p:stCondLst>
                                    <p:cond delay="0"/>
                                  </p:stCondLst>
                                  <p:childTnLst>
                                    <p:set>
                                      <p:cBhvr>
                                        <p:cTn id="50" dur="indefinite"/>
                                        <p:tgtEl>
                                          <p:spTgt spid="8">
                                            <p:txEl>
                                              <p:pRg st="6" end="6"/>
                                            </p:txEl>
                                          </p:spTgt>
                                        </p:tgtEl>
                                        <p:attrNameLst>
                                          <p:attrName>style.opacity</p:attrName>
                                        </p:attrNameLst>
                                      </p:cBhvr>
                                      <p:to>
                                        <p:strVal val="0.25"/>
                                      </p:to>
                                    </p:set>
                                    <p:animEffect filter="image" prLst="opacity: 0.25">
                                      <p:cBhvr rctx="IE">
                                        <p:cTn id="51" dur="indefinite"/>
                                        <p:tgtEl>
                                          <p:spTgt spid="8">
                                            <p:txEl>
                                              <p:pRg st="6" end="6"/>
                                            </p:txEl>
                                          </p:spTgt>
                                        </p:tgtEl>
                                      </p:cBhvr>
                                    </p:animEffect>
                                  </p:childTnLst>
                                </p:cTn>
                              </p:par>
                              <p:par>
                                <p:cTn id="52" presetID="9" presetClass="emph" presetSubtype="0" nodeType="withEffect">
                                  <p:stCondLst>
                                    <p:cond delay="0"/>
                                  </p:stCondLst>
                                  <p:childTnLst>
                                    <p:set>
                                      <p:cBhvr>
                                        <p:cTn id="53" dur="indefinite"/>
                                        <p:tgtEl>
                                          <p:spTgt spid="8">
                                            <p:txEl>
                                              <p:pRg st="7" end="7"/>
                                            </p:txEl>
                                          </p:spTgt>
                                        </p:tgtEl>
                                        <p:attrNameLst>
                                          <p:attrName>style.opacity</p:attrName>
                                        </p:attrNameLst>
                                      </p:cBhvr>
                                      <p:to>
                                        <p:strVal val="0.25"/>
                                      </p:to>
                                    </p:set>
                                    <p:animEffect filter="image" prLst="opacity: 0.25">
                                      <p:cBhvr rctx="IE">
                                        <p:cTn id="54" dur="indefinite"/>
                                        <p:tgtEl>
                                          <p:spTgt spid="8">
                                            <p:txEl>
                                              <p:pRg st="7" end="7"/>
                                            </p:txEl>
                                          </p:spTgt>
                                        </p:tgtEl>
                                      </p:cBhvr>
                                    </p:animEffect>
                                  </p:childTnLst>
                                </p:cTn>
                              </p:par>
                              <p:par>
                                <p:cTn id="55" presetID="9" presetClass="emph" presetSubtype="0" nodeType="withEffect">
                                  <p:stCondLst>
                                    <p:cond delay="0"/>
                                  </p:stCondLst>
                                  <p:childTnLst>
                                    <p:set>
                                      <p:cBhvr>
                                        <p:cTn id="56" dur="indefinite"/>
                                        <p:tgtEl>
                                          <p:spTgt spid="8">
                                            <p:txEl>
                                              <p:pRg st="8" end="8"/>
                                            </p:txEl>
                                          </p:spTgt>
                                        </p:tgtEl>
                                        <p:attrNameLst>
                                          <p:attrName>style.opacity</p:attrName>
                                        </p:attrNameLst>
                                      </p:cBhvr>
                                      <p:to>
                                        <p:strVal val="0.25"/>
                                      </p:to>
                                    </p:set>
                                    <p:animEffect filter="image" prLst="opacity: 0.25">
                                      <p:cBhvr rctx="IE">
                                        <p:cTn id="57" dur="indefinite"/>
                                        <p:tgtEl>
                                          <p:spTgt spid="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p:cTn id="61" dur="indefinite"/>
                                        <p:tgtEl>
                                          <p:spTgt spid="8">
                                            <p:txEl>
                                              <p:pRg st="0" end="0"/>
                                            </p:txEl>
                                          </p:spTgt>
                                        </p:tgtEl>
                                        <p:attrNameLst>
                                          <p:attrName>style.opacity</p:attrName>
                                        </p:attrNameLst>
                                      </p:cBhvr>
                                      <p:to>
                                        <p:strVal val="0.25"/>
                                      </p:to>
                                    </p:set>
                                    <p:animEffect filter="image" prLst="opacity: 0.25">
                                      <p:cBhvr rctx="IE">
                                        <p:cTn id="62" dur="indefinite"/>
                                        <p:tgtEl>
                                          <p:spTgt spid="8">
                                            <p:txEl>
                                              <p:pRg st="0" end="0"/>
                                            </p:txEl>
                                          </p:spTgt>
                                        </p:tgtEl>
                                      </p:cBhvr>
                                    </p:animEffect>
                                  </p:childTnLst>
                                </p:cTn>
                              </p:par>
                              <p:par>
                                <p:cTn id="63" presetID="9" presetClass="emph" presetSubtype="0" nodeType="withEffect">
                                  <p:stCondLst>
                                    <p:cond delay="0"/>
                                  </p:stCondLst>
                                  <p:childTnLst>
                                    <p:set>
                                      <p:cBhvr>
                                        <p:cTn id="64" dur="indefinite"/>
                                        <p:tgtEl>
                                          <p:spTgt spid="8">
                                            <p:txEl>
                                              <p:pRg st="1" end="1"/>
                                            </p:txEl>
                                          </p:spTgt>
                                        </p:tgtEl>
                                        <p:attrNameLst>
                                          <p:attrName>style.opacity</p:attrName>
                                        </p:attrNameLst>
                                      </p:cBhvr>
                                      <p:to>
                                        <p:strVal val="0.25"/>
                                      </p:to>
                                    </p:set>
                                    <p:animEffect filter="image" prLst="opacity: 0.25">
                                      <p:cBhvr rctx="IE">
                                        <p:cTn id="65" dur="indefinite"/>
                                        <p:tgtEl>
                                          <p:spTgt spid="8">
                                            <p:txEl>
                                              <p:pRg st="1" end="1"/>
                                            </p:txEl>
                                          </p:spTgt>
                                        </p:tgtEl>
                                      </p:cBhvr>
                                    </p:animEffect>
                                  </p:childTnLst>
                                </p:cTn>
                              </p:par>
                              <p:par>
                                <p:cTn id="66" presetID="9" presetClass="emph" presetSubtype="0" nodeType="withEffect">
                                  <p:stCondLst>
                                    <p:cond delay="0"/>
                                  </p:stCondLst>
                                  <p:childTnLst>
                                    <p:set>
                                      <p:cBhvr>
                                        <p:cTn id="67" dur="indefinite"/>
                                        <p:tgtEl>
                                          <p:spTgt spid="8">
                                            <p:txEl>
                                              <p:pRg st="2" end="2"/>
                                            </p:txEl>
                                          </p:spTgt>
                                        </p:tgtEl>
                                        <p:attrNameLst>
                                          <p:attrName>style.opacity</p:attrName>
                                        </p:attrNameLst>
                                      </p:cBhvr>
                                      <p:to>
                                        <p:strVal val="1"/>
                                      </p:to>
                                    </p:set>
                                    <p:animEffect filter="image" prLst="opacity: 1">
                                      <p:cBhvr rctx="IE">
                                        <p:cTn id="68" dur="indefinite"/>
                                        <p:tgtEl>
                                          <p:spTgt spid="8">
                                            <p:txEl>
                                              <p:pRg st="2" end="2"/>
                                            </p:txEl>
                                          </p:spTgt>
                                        </p:tgtEl>
                                      </p:cBhvr>
                                    </p:animEffect>
                                  </p:childTnLst>
                                </p:cTn>
                              </p:par>
                              <p:par>
                                <p:cTn id="69" presetID="9" presetClass="emph" presetSubtype="0" nodeType="withEffect">
                                  <p:stCondLst>
                                    <p:cond delay="0"/>
                                  </p:stCondLst>
                                  <p:childTnLst>
                                    <p:set>
                                      <p:cBhvr>
                                        <p:cTn id="70" dur="indefinite"/>
                                        <p:tgtEl>
                                          <p:spTgt spid="8">
                                            <p:txEl>
                                              <p:pRg st="3" end="3"/>
                                            </p:txEl>
                                          </p:spTgt>
                                        </p:tgtEl>
                                        <p:attrNameLst>
                                          <p:attrName>style.opacity</p:attrName>
                                        </p:attrNameLst>
                                      </p:cBhvr>
                                      <p:to>
                                        <p:strVal val="1"/>
                                      </p:to>
                                    </p:set>
                                    <p:animEffect filter="image" prLst="opacity: 1">
                                      <p:cBhvr rctx="IE">
                                        <p:cTn id="71" dur="indefinite"/>
                                        <p:tgtEl>
                                          <p:spTgt spid="8">
                                            <p:txEl>
                                              <p:pRg st="3" end="3"/>
                                            </p:txEl>
                                          </p:spTgt>
                                        </p:tgtEl>
                                      </p:cBhvr>
                                    </p:animEffect>
                                  </p:childTnLst>
                                </p:cTn>
                              </p:par>
                              <p:par>
                                <p:cTn id="72" presetID="9" presetClass="emph" presetSubtype="0" nodeType="withEffect">
                                  <p:stCondLst>
                                    <p:cond delay="0"/>
                                  </p:stCondLst>
                                  <p:childTnLst>
                                    <p:set>
                                      <p:cBhvr>
                                        <p:cTn id="73" dur="indefinite"/>
                                        <p:tgtEl>
                                          <p:spTgt spid="8">
                                            <p:txEl>
                                              <p:pRg st="4" end="4"/>
                                            </p:txEl>
                                          </p:spTgt>
                                        </p:tgtEl>
                                        <p:attrNameLst>
                                          <p:attrName>style.opacity</p:attrName>
                                        </p:attrNameLst>
                                      </p:cBhvr>
                                      <p:to>
                                        <p:strVal val="0.25"/>
                                      </p:to>
                                    </p:set>
                                    <p:animEffect filter="image" prLst="opacity: 0.25">
                                      <p:cBhvr rctx="IE">
                                        <p:cTn id="74" dur="indefinite"/>
                                        <p:tgtEl>
                                          <p:spTgt spid="8">
                                            <p:txEl>
                                              <p:pRg st="4" end="4"/>
                                            </p:txEl>
                                          </p:spTgt>
                                        </p:tgtEl>
                                      </p:cBhvr>
                                    </p:animEffect>
                                  </p:childTnLst>
                                </p:cTn>
                              </p:par>
                              <p:par>
                                <p:cTn id="75" presetID="9" presetClass="emph" presetSubtype="0" nodeType="withEffect">
                                  <p:stCondLst>
                                    <p:cond delay="0"/>
                                  </p:stCondLst>
                                  <p:childTnLst>
                                    <p:set>
                                      <p:cBhvr>
                                        <p:cTn id="76" dur="indefinite"/>
                                        <p:tgtEl>
                                          <p:spTgt spid="8">
                                            <p:txEl>
                                              <p:pRg st="5" end="5"/>
                                            </p:txEl>
                                          </p:spTgt>
                                        </p:tgtEl>
                                        <p:attrNameLst>
                                          <p:attrName>style.opacity</p:attrName>
                                        </p:attrNameLst>
                                      </p:cBhvr>
                                      <p:to>
                                        <p:strVal val="0.25"/>
                                      </p:to>
                                    </p:set>
                                    <p:animEffect filter="image" prLst="opacity: 0.25">
                                      <p:cBhvr rctx="IE">
                                        <p:cTn id="77" dur="indefinite"/>
                                        <p:tgtEl>
                                          <p:spTgt spid="8">
                                            <p:txEl>
                                              <p:pRg st="5" end="5"/>
                                            </p:txEl>
                                          </p:spTgt>
                                        </p:tgtEl>
                                      </p:cBhvr>
                                    </p:animEffect>
                                  </p:childTnLst>
                                </p:cTn>
                              </p:par>
                              <p:par>
                                <p:cTn id="78" presetID="9" presetClass="emph" presetSubtype="0" nodeType="withEffect">
                                  <p:stCondLst>
                                    <p:cond delay="0"/>
                                  </p:stCondLst>
                                  <p:childTnLst>
                                    <p:set>
                                      <p:cBhvr>
                                        <p:cTn id="79" dur="indefinite"/>
                                        <p:tgtEl>
                                          <p:spTgt spid="8">
                                            <p:txEl>
                                              <p:pRg st="6" end="6"/>
                                            </p:txEl>
                                          </p:spTgt>
                                        </p:tgtEl>
                                        <p:attrNameLst>
                                          <p:attrName>style.opacity</p:attrName>
                                        </p:attrNameLst>
                                      </p:cBhvr>
                                      <p:to>
                                        <p:strVal val="0.25"/>
                                      </p:to>
                                    </p:set>
                                    <p:animEffect filter="image" prLst="opacity: 0.25">
                                      <p:cBhvr rctx="IE">
                                        <p:cTn id="80" dur="indefinite"/>
                                        <p:tgtEl>
                                          <p:spTgt spid="8">
                                            <p:txEl>
                                              <p:pRg st="6" end="6"/>
                                            </p:txEl>
                                          </p:spTgt>
                                        </p:tgtEl>
                                      </p:cBhvr>
                                    </p:animEffect>
                                  </p:childTnLst>
                                </p:cTn>
                              </p:par>
                              <p:par>
                                <p:cTn id="81" presetID="9" presetClass="emph" presetSubtype="0" nodeType="withEffect">
                                  <p:stCondLst>
                                    <p:cond delay="0"/>
                                  </p:stCondLst>
                                  <p:childTnLst>
                                    <p:set>
                                      <p:cBhvr>
                                        <p:cTn id="82" dur="indefinite"/>
                                        <p:tgtEl>
                                          <p:spTgt spid="8">
                                            <p:txEl>
                                              <p:pRg st="7" end="7"/>
                                            </p:txEl>
                                          </p:spTgt>
                                        </p:tgtEl>
                                        <p:attrNameLst>
                                          <p:attrName>style.opacity</p:attrName>
                                        </p:attrNameLst>
                                      </p:cBhvr>
                                      <p:to>
                                        <p:strVal val="0.25"/>
                                      </p:to>
                                    </p:set>
                                    <p:animEffect filter="image" prLst="opacity: 0.25">
                                      <p:cBhvr rctx="IE">
                                        <p:cTn id="83" dur="indefinite"/>
                                        <p:tgtEl>
                                          <p:spTgt spid="8">
                                            <p:txEl>
                                              <p:pRg st="7" end="7"/>
                                            </p:txEl>
                                          </p:spTgt>
                                        </p:tgtEl>
                                      </p:cBhvr>
                                    </p:animEffect>
                                  </p:childTnLst>
                                </p:cTn>
                              </p:par>
                              <p:par>
                                <p:cTn id="84" presetID="9" presetClass="emph" presetSubtype="0" nodeType="withEffect">
                                  <p:stCondLst>
                                    <p:cond delay="0"/>
                                  </p:stCondLst>
                                  <p:childTnLst>
                                    <p:set>
                                      <p:cBhvr>
                                        <p:cTn id="85" dur="indefinite"/>
                                        <p:tgtEl>
                                          <p:spTgt spid="8">
                                            <p:txEl>
                                              <p:pRg st="8" end="8"/>
                                            </p:txEl>
                                          </p:spTgt>
                                        </p:tgtEl>
                                        <p:attrNameLst>
                                          <p:attrName>style.opacity</p:attrName>
                                        </p:attrNameLst>
                                      </p:cBhvr>
                                      <p:to>
                                        <p:strVal val="0.25"/>
                                      </p:to>
                                    </p:set>
                                    <p:animEffect filter="image" prLst="opacity: 0.25">
                                      <p:cBhvr rctx="IE">
                                        <p:cTn id="86" dur="indefinite"/>
                                        <p:tgtEl>
                                          <p:spTgt spid="8">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mph" presetSubtype="0" nodeType="clickEffect">
                                  <p:stCondLst>
                                    <p:cond delay="0"/>
                                  </p:stCondLst>
                                  <p:childTnLst>
                                    <p:set>
                                      <p:cBhvr>
                                        <p:cTn id="90" dur="indefinite"/>
                                        <p:tgtEl>
                                          <p:spTgt spid="8">
                                            <p:txEl>
                                              <p:pRg st="0" end="0"/>
                                            </p:txEl>
                                          </p:spTgt>
                                        </p:tgtEl>
                                        <p:attrNameLst>
                                          <p:attrName>style.opacity</p:attrName>
                                        </p:attrNameLst>
                                      </p:cBhvr>
                                      <p:to>
                                        <p:strVal val="0.25"/>
                                      </p:to>
                                    </p:set>
                                    <p:animEffect filter="image" prLst="opacity: 0.25">
                                      <p:cBhvr rctx="IE">
                                        <p:cTn id="91" dur="indefinite"/>
                                        <p:tgtEl>
                                          <p:spTgt spid="8">
                                            <p:txEl>
                                              <p:pRg st="0" end="0"/>
                                            </p:txEl>
                                          </p:spTgt>
                                        </p:tgtEl>
                                      </p:cBhvr>
                                    </p:animEffect>
                                  </p:childTnLst>
                                </p:cTn>
                              </p:par>
                              <p:par>
                                <p:cTn id="92" presetID="9" presetClass="emph" presetSubtype="0" nodeType="withEffect">
                                  <p:stCondLst>
                                    <p:cond delay="0"/>
                                  </p:stCondLst>
                                  <p:childTnLst>
                                    <p:set>
                                      <p:cBhvr>
                                        <p:cTn id="93" dur="indefinite"/>
                                        <p:tgtEl>
                                          <p:spTgt spid="8">
                                            <p:txEl>
                                              <p:pRg st="1" end="1"/>
                                            </p:txEl>
                                          </p:spTgt>
                                        </p:tgtEl>
                                        <p:attrNameLst>
                                          <p:attrName>style.opacity</p:attrName>
                                        </p:attrNameLst>
                                      </p:cBhvr>
                                      <p:to>
                                        <p:strVal val="0.25"/>
                                      </p:to>
                                    </p:set>
                                    <p:animEffect filter="image" prLst="opacity: 0.25">
                                      <p:cBhvr rctx="IE">
                                        <p:cTn id="94" dur="indefinite"/>
                                        <p:tgtEl>
                                          <p:spTgt spid="8">
                                            <p:txEl>
                                              <p:pRg st="1" end="1"/>
                                            </p:txEl>
                                          </p:spTgt>
                                        </p:tgtEl>
                                      </p:cBhvr>
                                    </p:animEffect>
                                  </p:childTnLst>
                                </p:cTn>
                              </p:par>
                              <p:par>
                                <p:cTn id="95" presetID="9" presetClass="emph" presetSubtype="0" nodeType="withEffect">
                                  <p:stCondLst>
                                    <p:cond delay="0"/>
                                  </p:stCondLst>
                                  <p:childTnLst>
                                    <p:set>
                                      <p:cBhvr>
                                        <p:cTn id="96" dur="indefinite"/>
                                        <p:tgtEl>
                                          <p:spTgt spid="8">
                                            <p:txEl>
                                              <p:pRg st="2" end="2"/>
                                            </p:txEl>
                                          </p:spTgt>
                                        </p:tgtEl>
                                        <p:attrNameLst>
                                          <p:attrName>style.opacity</p:attrName>
                                        </p:attrNameLst>
                                      </p:cBhvr>
                                      <p:to>
                                        <p:strVal val="0.25"/>
                                      </p:to>
                                    </p:set>
                                    <p:animEffect filter="image" prLst="opacity: 0.25">
                                      <p:cBhvr rctx="IE">
                                        <p:cTn id="97" dur="indefinite"/>
                                        <p:tgtEl>
                                          <p:spTgt spid="8">
                                            <p:txEl>
                                              <p:pRg st="2" end="2"/>
                                            </p:txEl>
                                          </p:spTgt>
                                        </p:tgtEl>
                                      </p:cBhvr>
                                    </p:animEffect>
                                  </p:childTnLst>
                                </p:cTn>
                              </p:par>
                              <p:par>
                                <p:cTn id="98" presetID="9" presetClass="emph" presetSubtype="0" nodeType="withEffect">
                                  <p:stCondLst>
                                    <p:cond delay="0"/>
                                  </p:stCondLst>
                                  <p:childTnLst>
                                    <p:set>
                                      <p:cBhvr>
                                        <p:cTn id="99" dur="indefinite"/>
                                        <p:tgtEl>
                                          <p:spTgt spid="8">
                                            <p:txEl>
                                              <p:pRg st="3" end="3"/>
                                            </p:txEl>
                                          </p:spTgt>
                                        </p:tgtEl>
                                        <p:attrNameLst>
                                          <p:attrName>style.opacity</p:attrName>
                                        </p:attrNameLst>
                                      </p:cBhvr>
                                      <p:to>
                                        <p:strVal val="0.25"/>
                                      </p:to>
                                    </p:set>
                                    <p:animEffect filter="image" prLst="opacity: 0.25">
                                      <p:cBhvr rctx="IE">
                                        <p:cTn id="100" dur="indefinite"/>
                                        <p:tgtEl>
                                          <p:spTgt spid="8">
                                            <p:txEl>
                                              <p:pRg st="3" end="3"/>
                                            </p:txEl>
                                          </p:spTgt>
                                        </p:tgtEl>
                                      </p:cBhvr>
                                    </p:animEffect>
                                  </p:childTnLst>
                                </p:cTn>
                              </p:par>
                              <p:par>
                                <p:cTn id="101" presetID="9" presetClass="emph" presetSubtype="0" nodeType="withEffect">
                                  <p:stCondLst>
                                    <p:cond delay="0"/>
                                  </p:stCondLst>
                                  <p:childTnLst>
                                    <p:set>
                                      <p:cBhvr>
                                        <p:cTn id="102" dur="indefinite"/>
                                        <p:tgtEl>
                                          <p:spTgt spid="8">
                                            <p:txEl>
                                              <p:pRg st="4" end="4"/>
                                            </p:txEl>
                                          </p:spTgt>
                                        </p:tgtEl>
                                        <p:attrNameLst>
                                          <p:attrName>style.opacity</p:attrName>
                                        </p:attrNameLst>
                                      </p:cBhvr>
                                      <p:to>
                                        <p:strVal val="1"/>
                                      </p:to>
                                    </p:set>
                                    <p:animEffect filter="image" prLst="opacity: 1">
                                      <p:cBhvr rctx="IE">
                                        <p:cTn id="103" dur="indefinite"/>
                                        <p:tgtEl>
                                          <p:spTgt spid="8">
                                            <p:txEl>
                                              <p:pRg st="4" end="4"/>
                                            </p:txEl>
                                          </p:spTgt>
                                        </p:tgtEl>
                                      </p:cBhvr>
                                    </p:animEffect>
                                  </p:childTnLst>
                                </p:cTn>
                              </p:par>
                              <p:par>
                                <p:cTn id="104" presetID="9" presetClass="emph" presetSubtype="0" nodeType="withEffect">
                                  <p:stCondLst>
                                    <p:cond delay="0"/>
                                  </p:stCondLst>
                                  <p:childTnLst>
                                    <p:set>
                                      <p:cBhvr>
                                        <p:cTn id="105" dur="indefinite"/>
                                        <p:tgtEl>
                                          <p:spTgt spid="8">
                                            <p:txEl>
                                              <p:pRg st="5" end="5"/>
                                            </p:txEl>
                                          </p:spTgt>
                                        </p:tgtEl>
                                        <p:attrNameLst>
                                          <p:attrName>style.opacity</p:attrName>
                                        </p:attrNameLst>
                                      </p:cBhvr>
                                      <p:to>
                                        <p:strVal val="0.25"/>
                                      </p:to>
                                    </p:set>
                                    <p:animEffect filter="image" prLst="opacity: 0.25">
                                      <p:cBhvr rctx="IE">
                                        <p:cTn id="106" dur="indefinite"/>
                                        <p:tgtEl>
                                          <p:spTgt spid="8">
                                            <p:txEl>
                                              <p:pRg st="5" end="5"/>
                                            </p:txEl>
                                          </p:spTgt>
                                        </p:tgtEl>
                                      </p:cBhvr>
                                    </p:animEffect>
                                  </p:childTnLst>
                                </p:cTn>
                              </p:par>
                              <p:par>
                                <p:cTn id="107" presetID="9" presetClass="emph" presetSubtype="0" nodeType="withEffect">
                                  <p:stCondLst>
                                    <p:cond delay="0"/>
                                  </p:stCondLst>
                                  <p:childTnLst>
                                    <p:set>
                                      <p:cBhvr>
                                        <p:cTn id="108" dur="indefinite"/>
                                        <p:tgtEl>
                                          <p:spTgt spid="8">
                                            <p:txEl>
                                              <p:pRg st="6" end="6"/>
                                            </p:txEl>
                                          </p:spTgt>
                                        </p:tgtEl>
                                        <p:attrNameLst>
                                          <p:attrName>style.opacity</p:attrName>
                                        </p:attrNameLst>
                                      </p:cBhvr>
                                      <p:to>
                                        <p:strVal val="0.25"/>
                                      </p:to>
                                    </p:set>
                                    <p:animEffect filter="image" prLst="opacity: 0.25">
                                      <p:cBhvr rctx="IE">
                                        <p:cTn id="109" dur="indefinite"/>
                                        <p:tgtEl>
                                          <p:spTgt spid="8">
                                            <p:txEl>
                                              <p:pRg st="6" end="6"/>
                                            </p:txEl>
                                          </p:spTgt>
                                        </p:tgtEl>
                                      </p:cBhvr>
                                    </p:animEffect>
                                  </p:childTnLst>
                                </p:cTn>
                              </p:par>
                              <p:par>
                                <p:cTn id="110" presetID="9" presetClass="emph" presetSubtype="0" nodeType="withEffect">
                                  <p:stCondLst>
                                    <p:cond delay="0"/>
                                  </p:stCondLst>
                                  <p:childTnLst>
                                    <p:set>
                                      <p:cBhvr>
                                        <p:cTn id="111" dur="indefinite"/>
                                        <p:tgtEl>
                                          <p:spTgt spid="8">
                                            <p:txEl>
                                              <p:pRg st="7" end="7"/>
                                            </p:txEl>
                                          </p:spTgt>
                                        </p:tgtEl>
                                        <p:attrNameLst>
                                          <p:attrName>style.opacity</p:attrName>
                                        </p:attrNameLst>
                                      </p:cBhvr>
                                      <p:to>
                                        <p:strVal val="0.25"/>
                                      </p:to>
                                    </p:set>
                                    <p:animEffect filter="image" prLst="opacity: 0.25">
                                      <p:cBhvr rctx="IE">
                                        <p:cTn id="112" dur="indefinite"/>
                                        <p:tgtEl>
                                          <p:spTgt spid="8">
                                            <p:txEl>
                                              <p:pRg st="7" end="7"/>
                                            </p:txEl>
                                          </p:spTgt>
                                        </p:tgtEl>
                                      </p:cBhvr>
                                    </p:animEffect>
                                  </p:childTnLst>
                                </p:cTn>
                              </p:par>
                              <p:par>
                                <p:cTn id="113" presetID="9" presetClass="emph" presetSubtype="0" nodeType="withEffect">
                                  <p:stCondLst>
                                    <p:cond delay="0"/>
                                  </p:stCondLst>
                                  <p:childTnLst>
                                    <p:set>
                                      <p:cBhvr>
                                        <p:cTn id="114" dur="indefinite"/>
                                        <p:tgtEl>
                                          <p:spTgt spid="8">
                                            <p:txEl>
                                              <p:pRg st="8" end="8"/>
                                            </p:txEl>
                                          </p:spTgt>
                                        </p:tgtEl>
                                        <p:attrNameLst>
                                          <p:attrName>style.opacity</p:attrName>
                                        </p:attrNameLst>
                                      </p:cBhvr>
                                      <p:to>
                                        <p:strVal val="0.25"/>
                                      </p:to>
                                    </p:set>
                                    <p:animEffect filter="image" prLst="opacity: 0.25">
                                      <p:cBhvr rctx="IE">
                                        <p:cTn id="115" dur="indefinite"/>
                                        <p:tgtEl>
                                          <p:spTgt spid="8">
                                            <p:txEl>
                                              <p:pRg st="8" end="8"/>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mph" presetSubtype="0" nodeType="clickEffect">
                                  <p:stCondLst>
                                    <p:cond delay="0"/>
                                  </p:stCondLst>
                                  <p:childTnLst>
                                    <p:set>
                                      <p:cBhvr>
                                        <p:cTn id="119" dur="indefinite"/>
                                        <p:tgtEl>
                                          <p:spTgt spid="8">
                                            <p:txEl>
                                              <p:pRg st="0" end="0"/>
                                            </p:txEl>
                                          </p:spTgt>
                                        </p:tgtEl>
                                        <p:attrNameLst>
                                          <p:attrName>style.opacity</p:attrName>
                                        </p:attrNameLst>
                                      </p:cBhvr>
                                      <p:to>
                                        <p:strVal val="0.25"/>
                                      </p:to>
                                    </p:set>
                                    <p:animEffect filter="image" prLst="opacity: 0.25">
                                      <p:cBhvr rctx="IE">
                                        <p:cTn id="120" dur="indefinite"/>
                                        <p:tgtEl>
                                          <p:spTgt spid="8">
                                            <p:txEl>
                                              <p:pRg st="0" end="0"/>
                                            </p:txEl>
                                          </p:spTgt>
                                        </p:tgtEl>
                                      </p:cBhvr>
                                    </p:animEffect>
                                  </p:childTnLst>
                                </p:cTn>
                              </p:par>
                              <p:par>
                                <p:cTn id="121" presetID="9" presetClass="emph" presetSubtype="0" nodeType="withEffect">
                                  <p:stCondLst>
                                    <p:cond delay="0"/>
                                  </p:stCondLst>
                                  <p:childTnLst>
                                    <p:set>
                                      <p:cBhvr>
                                        <p:cTn id="122" dur="indefinite"/>
                                        <p:tgtEl>
                                          <p:spTgt spid="8">
                                            <p:txEl>
                                              <p:pRg st="1" end="1"/>
                                            </p:txEl>
                                          </p:spTgt>
                                        </p:tgtEl>
                                        <p:attrNameLst>
                                          <p:attrName>style.opacity</p:attrName>
                                        </p:attrNameLst>
                                      </p:cBhvr>
                                      <p:to>
                                        <p:strVal val="0.25"/>
                                      </p:to>
                                    </p:set>
                                    <p:animEffect filter="image" prLst="opacity: 0.25">
                                      <p:cBhvr rctx="IE">
                                        <p:cTn id="123" dur="indefinite"/>
                                        <p:tgtEl>
                                          <p:spTgt spid="8">
                                            <p:txEl>
                                              <p:pRg st="1" end="1"/>
                                            </p:txEl>
                                          </p:spTgt>
                                        </p:tgtEl>
                                      </p:cBhvr>
                                    </p:animEffect>
                                  </p:childTnLst>
                                </p:cTn>
                              </p:par>
                              <p:par>
                                <p:cTn id="124" presetID="9" presetClass="emph" presetSubtype="0" nodeType="withEffect">
                                  <p:stCondLst>
                                    <p:cond delay="0"/>
                                  </p:stCondLst>
                                  <p:childTnLst>
                                    <p:set>
                                      <p:cBhvr>
                                        <p:cTn id="125" dur="indefinite"/>
                                        <p:tgtEl>
                                          <p:spTgt spid="8">
                                            <p:txEl>
                                              <p:pRg st="2" end="2"/>
                                            </p:txEl>
                                          </p:spTgt>
                                        </p:tgtEl>
                                        <p:attrNameLst>
                                          <p:attrName>style.opacity</p:attrName>
                                        </p:attrNameLst>
                                      </p:cBhvr>
                                      <p:to>
                                        <p:strVal val="0.25"/>
                                      </p:to>
                                    </p:set>
                                    <p:animEffect filter="image" prLst="opacity: 0.25">
                                      <p:cBhvr rctx="IE">
                                        <p:cTn id="126" dur="indefinite"/>
                                        <p:tgtEl>
                                          <p:spTgt spid="8">
                                            <p:txEl>
                                              <p:pRg st="2" end="2"/>
                                            </p:txEl>
                                          </p:spTgt>
                                        </p:tgtEl>
                                      </p:cBhvr>
                                    </p:animEffect>
                                  </p:childTnLst>
                                </p:cTn>
                              </p:par>
                              <p:par>
                                <p:cTn id="127" presetID="9" presetClass="emph" presetSubtype="0" nodeType="withEffect">
                                  <p:stCondLst>
                                    <p:cond delay="0"/>
                                  </p:stCondLst>
                                  <p:childTnLst>
                                    <p:set>
                                      <p:cBhvr>
                                        <p:cTn id="128" dur="indefinite"/>
                                        <p:tgtEl>
                                          <p:spTgt spid="8">
                                            <p:txEl>
                                              <p:pRg st="3" end="3"/>
                                            </p:txEl>
                                          </p:spTgt>
                                        </p:tgtEl>
                                        <p:attrNameLst>
                                          <p:attrName>style.opacity</p:attrName>
                                        </p:attrNameLst>
                                      </p:cBhvr>
                                      <p:to>
                                        <p:strVal val="0.25"/>
                                      </p:to>
                                    </p:set>
                                    <p:animEffect filter="image" prLst="opacity: 0.25">
                                      <p:cBhvr rctx="IE">
                                        <p:cTn id="129" dur="indefinite"/>
                                        <p:tgtEl>
                                          <p:spTgt spid="8">
                                            <p:txEl>
                                              <p:pRg st="3" end="3"/>
                                            </p:txEl>
                                          </p:spTgt>
                                        </p:tgtEl>
                                      </p:cBhvr>
                                    </p:animEffect>
                                  </p:childTnLst>
                                </p:cTn>
                              </p:par>
                              <p:par>
                                <p:cTn id="130" presetID="9" presetClass="emph" presetSubtype="0" nodeType="withEffect">
                                  <p:stCondLst>
                                    <p:cond delay="0"/>
                                  </p:stCondLst>
                                  <p:childTnLst>
                                    <p:set>
                                      <p:cBhvr>
                                        <p:cTn id="131" dur="indefinite"/>
                                        <p:tgtEl>
                                          <p:spTgt spid="8">
                                            <p:txEl>
                                              <p:pRg st="4" end="4"/>
                                            </p:txEl>
                                          </p:spTgt>
                                        </p:tgtEl>
                                        <p:attrNameLst>
                                          <p:attrName>style.opacity</p:attrName>
                                        </p:attrNameLst>
                                      </p:cBhvr>
                                      <p:to>
                                        <p:strVal val="0.25"/>
                                      </p:to>
                                    </p:set>
                                    <p:animEffect filter="image" prLst="opacity: 0.25">
                                      <p:cBhvr rctx="IE">
                                        <p:cTn id="132" dur="indefinite"/>
                                        <p:tgtEl>
                                          <p:spTgt spid="8">
                                            <p:txEl>
                                              <p:pRg st="4" end="4"/>
                                            </p:txEl>
                                          </p:spTgt>
                                        </p:tgtEl>
                                      </p:cBhvr>
                                    </p:animEffect>
                                  </p:childTnLst>
                                </p:cTn>
                              </p:par>
                              <p:par>
                                <p:cTn id="133" presetID="9" presetClass="emph" presetSubtype="0" nodeType="withEffect">
                                  <p:stCondLst>
                                    <p:cond delay="0"/>
                                  </p:stCondLst>
                                  <p:childTnLst>
                                    <p:set>
                                      <p:cBhvr>
                                        <p:cTn id="134" dur="indefinite"/>
                                        <p:tgtEl>
                                          <p:spTgt spid="8">
                                            <p:txEl>
                                              <p:pRg st="5" end="5"/>
                                            </p:txEl>
                                          </p:spTgt>
                                        </p:tgtEl>
                                        <p:attrNameLst>
                                          <p:attrName>style.opacity</p:attrName>
                                        </p:attrNameLst>
                                      </p:cBhvr>
                                      <p:to>
                                        <p:strVal val="1"/>
                                      </p:to>
                                    </p:set>
                                    <p:animEffect filter="image" prLst="opacity: 1">
                                      <p:cBhvr rctx="IE">
                                        <p:cTn id="135" dur="indefinite"/>
                                        <p:tgtEl>
                                          <p:spTgt spid="8">
                                            <p:txEl>
                                              <p:pRg st="5" end="5"/>
                                            </p:txEl>
                                          </p:spTgt>
                                        </p:tgtEl>
                                      </p:cBhvr>
                                    </p:animEffect>
                                  </p:childTnLst>
                                </p:cTn>
                              </p:par>
                              <p:par>
                                <p:cTn id="136" presetID="9" presetClass="emph" presetSubtype="0" nodeType="withEffect">
                                  <p:stCondLst>
                                    <p:cond delay="0"/>
                                  </p:stCondLst>
                                  <p:childTnLst>
                                    <p:set>
                                      <p:cBhvr>
                                        <p:cTn id="137" dur="indefinite"/>
                                        <p:tgtEl>
                                          <p:spTgt spid="8">
                                            <p:txEl>
                                              <p:pRg st="6" end="6"/>
                                            </p:txEl>
                                          </p:spTgt>
                                        </p:tgtEl>
                                        <p:attrNameLst>
                                          <p:attrName>style.opacity</p:attrName>
                                        </p:attrNameLst>
                                      </p:cBhvr>
                                      <p:to>
                                        <p:strVal val="1"/>
                                      </p:to>
                                    </p:set>
                                    <p:animEffect filter="image" prLst="opacity: 1">
                                      <p:cBhvr rctx="IE">
                                        <p:cTn id="138" dur="indefinite"/>
                                        <p:tgtEl>
                                          <p:spTgt spid="8">
                                            <p:txEl>
                                              <p:pRg st="6" end="6"/>
                                            </p:txEl>
                                          </p:spTgt>
                                        </p:tgtEl>
                                      </p:cBhvr>
                                    </p:animEffect>
                                  </p:childTnLst>
                                </p:cTn>
                              </p:par>
                              <p:par>
                                <p:cTn id="139" presetID="9" presetClass="emph" presetSubtype="0" nodeType="withEffect">
                                  <p:stCondLst>
                                    <p:cond delay="0"/>
                                  </p:stCondLst>
                                  <p:childTnLst>
                                    <p:set>
                                      <p:cBhvr>
                                        <p:cTn id="140" dur="indefinite"/>
                                        <p:tgtEl>
                                          <p:spTgt spid="8">
                                            <p:txEl>
                                              <p:pRg st="7" end="7"/>
                                            </p:txEl>
                                          </p:spTgt>
                                        </p:tgtEl>
                                        <p:attrNameLst>
                                          <p:attrName>style.opacity</p:attrName>
                                        </p:attrNameLst>
                                      </p:cBhvr>
                                      <p:to>
                                        <p:strVal val="1"/>
                                      </p:to>
                                    </p:set>
                                    <p:animEffect filter="image" prLst="opacity: 1">
                                      <p:cBhvr rctx="IE">
                                        <p:cTn id="141" dur="indefinite"/>
                                        <p:tgtEl>
                                          <p:spTgt spid="8">
                                            <p:txEl>
                                              <p:pRg st="7" end="7"/>
                                            </p:txEl>
                                          </p:spTgt>
                                        </p:tgtEl>
                                      </p:cBhvr>
                                    </p:animEffect>
                                  </p:childTnLst>
                                </p:cTn>
                              </p:par>
                              <p:par>
                                <p:cTn id="142" presetID="9" presetClass="emph" presetSubtype="0" nodeType="withEffect">
                                  <p:stCondLst>
                                    <p:cond delay="0"/>
                                  </p:stCondLst>
                                  <p:childTnLst>
                                    <p:set>
                                      <p:cBhvr>
                                        <p:cTn id="143" dur="indefinite"/>
                                        <p:tgtEl>
                                          <p:spTgt spid="8">
                                            <p:txEl>
                                              <p:pRg st="8" end="8"/>
                                            </p:txEl>
                                          </p:spTgt>
                                        </p:tgtEl>
                                        <p:attrNameLst>
                                          <p:attrName>style.opacity</p:attrName>
                                        </p:attrNameLst>
                                      </p:cBhvr>
                                      <p:to>
                                        <p:strVal val="0.25"/>
                                      </p:to>
                                    </p:set>
                                    <p:animEffect filter="image" prLst="opacity: 0.25">
                                      <p:cBhvr rctx="IE">
                                        <p:cTn id="144" dur="indefinite"/>
                                        <p:tgtEl>
                                          <p:spTgt spid="8">
                                            <p:txEl>
                                              <p:pRg st="8" end="8"/>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mph" presetSubtype="0" nodeType="clickEffect">
                                  <p:stCondLst>
                                    <p:cond delay="0"/>
                                  </p:stCondLst>
                                  <p:childTnLst>
                                    <p:set>
                                      <p:cBhvr>
                                        <p:cTn id="148" dur="indefinite"/>
                                        <p:tgtEl>
                                          <p:spTgt spid="8">
                                            <p:txEl>
                                              <p:pRg st="0" end="0"/>
                                            </p:txEl>
                                          </p:spTgt>
                                        </p:tgtEl>
                                        <p:attrNameLst>
                                          <p:attrName>style.opacity</p:attrName>
                                        </p:attrNameLst>
                                      </p:cBhvr>
                                      <p:to>
                                        <p:strVal val="0.25"/>
                                      </p:to>
                                    </p:set>
                                    <p:animEffect filter="image" prLst="opacity: 0.25">
                                      <p:cBhvr rctx="IE">
                                        <p:cTn id="149" dur="indefinite"/>
                                        <p:tgtEl>
                                          <p:spTgt spid="8">
                                            <p:txEl>
                                              <p:pRg st="0" end="0"/>
                                            </p:txEl>
                                          </p:spTgt>
                                        </p:tgtEl>
                                      </p:cBhvr>
                                    </p:animEffect>
                                  </p:childTnLst>
                                </p:cTn>
                              </p:par>
                              <p:par>
                                <p:cTn id="150" presetID="9" presetClass="emph" presetSubtype="0" nodeType="withEffect">
                                  <p:stCondLst>
                                    <p:cond delay="0"/>
                                  </p:stCondLst>
                                  <p:childTnLst>
                                    <p:set>
                                      <p:cBhvr>
                                        <p:cTn id="151" dur="indefinite"/>
                                        <p:tgtEl>
                                          <p:spTgt spid="8">
                                            <p:txEl>
                                              <p:pRg st="1" end="1"/>
                                            </p:txEl>
                                          </p:spTgt>
                                        </p:tgtEl>
                                        <p:attrNameLst>
                                          <p:attrName>style.opacity</p:attrName>
                                        </p:attrNameLst>
                                      </p:cBhvr>
                                      <p:to>
                                        <p:strVal val="0.25"/>
                                      </p:to>
                                    </p:set>
                                    <p:animEffect filter="image" prLst="opacity: 0.25">
                                      <p:cBhvr rctx="IE">
                                        <p:cTn id="152" dur="indefinite"/>
                                        <p:tgtEl>
                                          <p:spTgt spid="8">
                                            <p:txEl>
                                              <p:pRg st="1" end="1"/>
                                            </p:txEl>
                                          </p:spTgt>
                                        </p:tgtEl>
                                      </p:cBhvr>
                                    </p:animEffect>
                                  </p:childTnLst>
                                </p:cTn>
                              </p:par>
                              <p:par>
                                <p:cTn id="153" presetID="9" presetClass="emph" presetSubtype="0" nodeType="withEffect">
                                  <p:stCondLst>
                                    <p:cond delay="0"/>
                                  </p:stCondLst>
                                  <p:childTnLst>
                                    <p:set>
                                      <p:cBhvr>
                                        <p:cTn id="154" dur="indefinite"/>
                                        <p:tgtEl>
                                          <p:spTgt spid="8">
                                            <p:txEl>
                                              <p:pRg st="2" end="2"/>
                                            </p:txEl>
                                          </p:spTgt>
                                        </p:tgtEl>
                                        <p:attrNameLst>
                                          <p:attrName>style.opacity</p:attrName>
                                        </p:attrNameLst>
                                      </p:cBhvr>
                                      <p:to>
                                        <p:strVal val="0.25"/>
                                      </p:to>
                                    </p:set>
                                    <p:animEffect filter="image" prLst="opacity: 0.25">
                                      <p:cBhvr rctx="IE">
                                        <p:cTn id="155" dur="indefinite"/>
                                        <p:tgtEl>
                                          <p:spTgt spid="8">
                                            <p:txEl>
                                              <p:pRg st="2" end="2"/>
                                            </p:txEl>
                                          </p:spTgt>
                                        </p:tgtEl>
                                      </p:cBhvr>
                                    </p:animEffect>
                                  </p:childTnLst>
                                </p:cTn>
                              </p:par>
                              <p:par>
                                <p:cTn id="156" presetID="9" presetClass="emph" presetSubtype="0" nodeType="withEffect">
                                  <p:stCondLst>
                                    <p:cond delay="0"/>
                                  </p:stCondLst>
                                  <p:childTnLst>
                                    <p:set>
                                      <p:cBhvr>
                                        <p:cTn id="157" dur="indefinite"/>
                                        <p:tgtEl>
                                          <p:spTgt spid="8">
                                            <p:txEl>
                                              <p:pRg st="3" end="3"/>
                                            </p:txEl>
                                          </p:spTgt>
                                        </p:tgtEl>
                                        <p:attrNameLst>
                                          <p:attrName>style.opacity</p:attrName>
                                        </p:attrNameLst>
                                      </p:cBhvr>
                                      <p:to>
                                        <p:strVal val="0.25"/>
                                      </p:to>
                                    </p:set>
                                    <p:animEffect filter="image" prLst="opacity: 0.25">
                                      <p:cBhvr rctx="IE">
                                        <p:cTn id="158" dur="indefinite"/>
                                        <p:tgtEl>
                                          <p:spTgt spid="8">
                                            <p:txEl>
                                              <p:pRg st="3" end="3"/>
                                            </p:txEl>
                                          </p:spTgt>
                                        </p:tgtEl>
                                      </p:cBhvr>
                                    </p:animEffect>
                                  </p:childTnLst>
                                </p:cTn>
                              </p:par>
                              <p:par>
                                <p:cTn id="159" presetID="9" presetClass="emph" presetSubtype="0" nodeType="withEffect">
                                  <p:stCondLst>
                                    <p:cond delay="0"/>
                                  </p:stCondLst>
                                  <p:childTnLst>
                                    <p:set>
                                      <p:cBhvr>
                                        <p:cTn id="160" dur="indefinite"/>
                                        <p:tgtEl>
                                          <p:spTgt spid="8">
                                            <p:txEl>
                                              <p:pRg st="4" end="4"/>
                                            </p:txEl>
                                          </p:spTgt>
                                        </p:tgtEl>
                                        <p:attrNameLst>
                                          <p:attrName>style.opacity</p:attrName>
                                        </p:attrNameLst>
                                      </p:cBhvr>
                                      <p:to>
                                        <p:strVal val="0.25"/>
                                      </p:to>
                                    </p:set>
                                    <p:animEffect filter="image" prLst="opacity: 0.25">
                                      <p:cBhvr rctx="IE">
                                        <p:cTn id="161" dur="indefinite"/>
                                        <p:tgtEl>
                                          <p:spTgt spid="8">
                                            <p:txEl>
                                              <p:pRg st="4" end="4"/>
                                            </p:txEl>
                                          </p:spTgt>
                                        </p:tgtEl>
                                      </p:cBhvr>
                                    </p:animEffect>
                                  </p:childTnLst>
                                </p:cTn>
                              </p:par>
                              <p:par>
                                <p:cTn id="162" presetID="9" presetClass="emph" presetSubtype="0" nodeType="withEffect">
                                  <p:stCondLst>
                                    <p:cond delay="0"/>
                                  </p:stCondLst>
                                  <p:childTnLst>
                                    <p:set>
                                      <p:cBhvr>
                                        <p:cTn id="163" dur="indefinite"/>
                                        <p:tgtEl>
                                          <p:spTgt spid="8">
                                            <p:txEl>
                                              <p:pRg st="5" end="5"/>
                                            </p:txEl>
                                          </p:spTgt>
                                        </p:tgtEl>
                                        <p:attrNameLst>
                                          <p:attrName>style.opacity</p:attrName>
                                        </p:attrNameLst>
                                      </p:cBhvr>
                                      <p:to>
                                        <p:strVal val="0.25"/>
                                      </p:to>
                                    </p:set>
                                    <p:animEffect filter="image" prLst="opacity: 0.25">
                                      <p:cBhvr rctx="IE">
                                        <p:cTn id="164" dur="indefinite"/>
                                        <p:tgtEl>
                                          <p:spTgt spid="8">
                                            <p:txEl>
                                              <p:pRg st="5" end="5"/>
                                            </p:txEl>
                                          </p:spTgt>
                                        </p:tgtEl>
                                      </p:cBhvr>
                                    </p:animEffect>
                                  </p:childTnLst>
                                </p:cTn>
                              </p:par>
                              <p:par>
                                <p:cTn id="165" presetID="9" presetClass="emph" presetSubtype="0" nodeType="withEffect">
                                  <p:stCondLst>
                                    <p:cond delay="0"/>
                                  </p:stCondLst>
                                  <p:childTnLst>
                                    <p:set>
                                      <p:cBhvr>
                                        <p:cTn id="166" dur="indefinite"/>
                                        <p:tgtEl>
                                          <p:spTgt spid="8">
                                            <p:txEl>
                                              <p:pRg st="6" end="6"/>
                                            </p:txEl>
                                          </p:spTgt>
                                        </p:tgtEl>
                                        <p:attrNameLst>
                                          <p:attrName>style.opacity</p:attrName>
                                        </p:attrNameLst>
                                      </p:cBhvr>
                                      <p:to>
                                        <p:strVal val="0.25"/>
                                      </p:to>
                                    </p:set>
                                    <p:animEffect filter="image" prLst="opacity: 0.25">
                                      <p:cBhvr rctx="IE">
                                        <p:cTn id="167" dur="indefinite"/>
                                        <p:tgtEl>
                                          <p:spTgt spid="8">
                                            <p:txEl>
                                              <p:pRg st="6" end="6"/>
                                            </p:txEl>
                                          </p:spTgt>
                                        </p:tgtEl>
                                      </p:cBhvr>
                                    </p:animEffect>
                                  </p:childTnLst>
                                </p:cTn>
                              </p:par>
                              <p:par>
                                <p:cTn id="168" presetID="9" presetClass="emph" presetSubtype="0" nodeType="withEffect">
                                  <p:stCondLst>
                                    <p:cond delay="0"/>
                                  </p:stCondLst>
                                  <p:childTnLst>
                                    <p:set>
                                      <p:cBhvr>
                                        <p:cTn id="169" dur="indefinite"/>
                                        <p:tgtEl>
                                          <p:spTgt spid="8">
                                            <p:txEl>
                                              <p:pRg st="7" end="7"/>
                                            </p:txEl>
                                          </p:spTgt>
                                        </p:tgtEl>
                                        <p:attrNameLst>
                                          <p:attrName>style.opacity</p:attrName>
                                        </p:attrNameLst>
                                      </p:cBhvr>
                                      <p:to>
                                        <p:strVal val="0.25"/>
                                      </p:to>
                                    </p:set>
                                    <p:animEffect filter="image" prLst="opacity: 0.25">
                                      <p:cBhvr rctx="IE">
                                        <p:cTn id="170" dur="indefinite"/>
                                        <p:tgtEl>
                                          <p:spTgt spid="8">
                                            <p:txEl>
                                              <p:pRg st="7" end="7"/>
                                            </p:txEl>
                                          </p:spTgt>
                                        </p:tgtEl>
                                      </p:cBhvr>
                                    </p:animEffect>
                                  </p:childTnLst>
                                </p:cTn>
                              </p:par>
                              <p:par>
                                <p:cTn id="171" presetID="9" presetClass="emph" presetSubtype="0" nodeType="withEffect">
                                  <p:stCondLst>
                                    <p:cond delay="0"/>
                                  </p:stCondLst>
                                  <p:childTnLst>
                                    <p:set>
                                      <p:cBhvr>
                                        <p:cTn id="172" dur="indefinite"/>
                                        <p:tgtEl>
                                          <p:spTgt spid="8">
                                            <p:txEl>
                                              <p:pRg st="8" end="8"/>
                                            </p:txEl>
                                          </p:spTgt>
                                        </p:tgtEl>
                                        <p:attrNameLst>
                                          <p:attrName>style.opacity</p:attrName>
                                        </p:attrNameLst>
                                      </p:cBhvr>
                                      <p:to>
                                        <p:strVal val="1"/>
                                      </p:to>
                                    </p:set>
                                    <p:animEffect filter="image" prLst="opacity: 1">
                                      <p:cBhvr rctx="IE">
                                        <p:cTn id="173" dur="indefinite"/>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ED9B4-3032-2B94-7287-9FC116BC6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0E21C-7734-907C-D4EB-E140D8DBAE8D}"/>
              </a:ext>
            </a:extLst>
          </p:cNvPr>
          <p:cNvSpPr>
            <a:spLocks noGrp="1"/>
          </p:cNvSpPr>
          <p:nvPr>
            <p:ph type="title"/>
          </p:nvPr>
        </p:nvSpPr>
        <p:spPr>
          <a:xfrm>
            <a:off x="588263" y="457200"/>
            <a:ext cx="11018520" cy="553998"/>
          </a:xfrm>
        </p:spPr>
        <p:txBody>
          <a:bodyPr wrap="square" anchor="t">
            <a:normAutofit/>
          </a:bodyPr>
          <a:lstStyle/>
          <a:p>
            <a:r>
              <a:rPr lang="en-FR" dirty="0"/>
              <a:t>Components overview</a:t>
            </a:r>
          </a:p>
        </p:txBody>
      </p:sp>
      <p:graphicFrame>
        <p:nvGraphicFramePr>
          <p:cNvPr id="4" name="Table 3">
            <a:extLst>
              <a:ext uri="{FF2B5EF4-FFF2-40B4-BE49-F238E27FC236}">
                <a16:creationId xmlns:a16="http://schemas.microsoft.com/office/drawing/2014/main" id="{F55C4628-C085-47FA-C94E-CDA527F99FDB}"/>
              </a:ext>
            </a:extLst>
          </p:cNvPr>
          <p:cNvGraphicFramePr>
            <a:graphicFrameLocks noGrp="1"/>
          </p:cNvGraphicFramePr>
          <p:nvPr>
            <p:extLst>
              <p:ext uri="{D42A27DB-BD31-4B8C-83A1-F6EECF244321}">
                <p14:modId xmlns:p14="http://schemas.microsoft.com/office/powerpoint/2010/main" val="3459510504"/>
              </p:ext>
            </p:extLst>
          </p:nvPr>
        </p:nvGraphicFramePr>
        <p:xfrm>
          <a:off x="584200" y="1489393"/>
          <a:ext cx="11018839" cy="4725360"/>
        </p:xfrm>
        <a:graphic>
          <a:graphicData uri="http://schemas.openxmlformats.org/drawingml/2006/table">
            <a:tbl>
              <a:tblPr firstRow="1" bandRow="1">
                <a:tableStyleId>{5C22544A-7EE6-4342-B048-85BDC9FD1C3A}</a:tableStyleId>
              </a:tblPr>
              <a:tblGrid>
                <a:gridCol w="3745307">
                  <a:extLst>
                    <a:ext uri="{9D8B030D-6E8A-4147-A177-3AD203B41FA5}">
                      <a16:colId xmlns:a16="http://schemas.microsoft.com/office/drawing/2014/main" val="317600551"/>
                    </a:ext>
                  </a:extLst>
                </a:gridCol>
                <a:gridCol w="7273532">
                  <a:extLst>
                    <a:ext uri="{9D8B030D-6E8A-4147-A177-3AD203B41FA5}">
                      <a16:colId xmlns:a16="http://schemas.microsoft.com/office/drawing/2014/main" val="2674397749"/>
                    </a:ext>
                  </a:extLst>
                </a:gridCol>
              </a:tblGrid>
              <a:tr h="525040">
                <a:tc>
                  <a:txBody>
                    <a:bodyPr/>
                    <a:lstStyle/>
                    <a:p>
                      <a:r>
                        <a:rPr lang="en-FR" sz="2400" dirty="0"/>
                        <a:t>Component</a:t>
                      </a:r>
                    </a:p>
                  </a:txBody>
                  <a:tcPr marL="122693" marR="122693" marT="61346" marB="61346"/>
                </a:tc>
                <a:tc>
                  <a:txBody>
                    <a:bodyPr/>
                    <a:lstStyle/>
                    <a:p>
                      <a:r>
                        <a:rPr lang="en-FR" sz="2400" dirty="0"/>
                        <a:t>Usage</a:t>
                      </a:r>
                    </a:p>
                  </a:txBody>
                  <a:tcPr marL="122693" marR="122693" marT="61346" marB="61346"/>
                </a:tc>
                <a:extLst>
                  <a:ext uri="{0D108BD9-81ED-4DB2-BD59-A6C34878D82A}">
                    <a16:rowId xmlns:a16="http://schemas.microsoft.com/office/drawing/2014/main" val="1835222990"/>
                  </a:ext>
                </a:extLst>
              </a:tr>
              <a:tr h="525040">
                <a:tc>
                  <a:txBody>
                    <a:bodyPr/>
                    <a:lstStyle/>
                    <a:p>
                      <a:r>
                        <a:rPr lang="en-FR" sz="2400" dirty="0"/>
                        <a:t>Chat models</a:t>
                      </a:r>
                    </a:p>
                  </a:txBody>
                  <a:tcPr marL="122693" marR="122693" marT="61346" marB="61346"/>
                </a:tc>
                <a:tc>
                  <a:txBody>
                    <a:bodyPr/>
                    <a:lstStyle/>
                    <a:p>
                      <a:r>
                        <a:rPr lang="en-FR" sz="2400" dirty="0"/>
                        <a:t>AI chat completions</a:t>
                      </a:r>
                    </a:p>
                  </a:txBody>
                  <a:tcPr marL="122693" marR="122693" marT="61346" marB="61346"/>
                </a:tc>
                <a:extLst>
                  <a:ext uri="{0D108BD9-81ED-4DB2-BD59-A6C34878D82A}">
                    <a16:rowId xmlns:a16="http://schemas.microsoft.com/office/drawing/2014/main" val="142095323"/>
                  </a:ext>
                </a:extLst>
              </a:tr>
              <a:tr h="525040">
                <a:tc>
                  <a:txBody>
                    <a:bodyPr/>
                    <a:lstStyle/>
                    <a:p>
                      <a:r>
                        <a:rPr lang="en-FR" sz="2400" dirty="0"/>
                        <a:t>Embedding models</a:t>
                      </a:r>
                    </a:p>
                  </a:txBody>
                  <a:tcPr marL="122693" marR="122693" marT="61346" marB="61346"/>
                </a:tc>
                <a:tc>
                  <a:txBody>
                    <a:bodyPr/>
                    <a:lstStyle/>
                    <a:p>
                      <a:r>
                        <a:rPr lang="en-FR" sz="2400" dirty="0"/>
                        <a:t>Transform text into vectors</a:t>
                      </a:r>
                    </a:p>
                  </a:txBody>
                  <a:tcPr marL="122693" marR="122693" marT="61346" marB="61346"/>
                </a:tc>
                <a:extLst>
                  <a:ext uri="{0D108BD9-81ED-4DB2-BD59-A6C34878D82A}">
                    <a16:rowId xmlns:a16="http://schemas.microsoft.com/office/drawing/2014/main" val="894958227"/>
                  </a:ext>
                </a:extLst>
              </a:tr>
              <a:tr h="525040">
                <a:tc>
                  <a:txBody>
                    <a:bodyPr/>
                    <a:lstStyle/>
                    <a:p>
                      <a:r>
                        <a:rPr lang="en-FR" sz="2400" dirty="0"/>
                        <a:t>Document loaders</a:t>
                      </a:r>
                    </a:p>
                  </a:txBody>
                  <a:tcPr marL="122693" marR="122693" marT="61346" marB="61346"/>
                </a:tc>
                <a:tc>
                  <a:txBody>
                    <a:bodyPr/>
                    <a:lstStyle/>
                    <a:p>
                      <a:r>
                        <a:rPr lang="en-FR" sz="2400" dirty="0"/>
                        <a:t>Load text from various document formats</a:t>
                      </a:r>
                    </a:p>
                  </a:txBody>
                  <a:tcPr marL="122693" marR="122693" marT="61346" marB="61346"/>
                </a:tc>
                <a:extLst>
                  <a:ext uri="{0D108BD9-81ED-4DB2-BD59-A6C34878D82A}">
                    <a16:rowId xmlns:a16="http://schemas.microsoft.com/office/drawing/2014/main" val="3857777102"/>
                  </a:ext>
                </a:extLst>
              </a:tr>
              <a:tr h="525040">
                <a:tc>
                  <a:txBody>
                    <a:bodyPr/>
                    <a:lstStyle/>
                    <a:p>
                      <a:r>
                        <a:rPr lang="en-FR" sz="2400" dirty="0"/>
                        <a:t>Document transformers</a:t>
                      </a:r>
                    </a:p>
                  </a:txBody>
                  <a:tcPr marL="122693" marR="122693" marT="61346" marB="61346"/>
                </a:tc>
                <a:tc>
                  <a:txBody>
                    <a:bodyPr/>
                    <a:lstStyle/>
                    <a:p>
                      <a:r>
                        <a:rPr lang="en-FR" sz="2400" dirty="0"/>
                        <a:t>Process documents (chunking, tagging…)</a:t>
                      </a:r>
                    </a:p>
                  </a:txBody>
                  <a:tcPr marL="122693" marR="122693" marT="61346" marB="61346"/>
                </a:tc>
                <a:extLst>
                  <a:ext uri="{0D108BD9-81ED-4DB2-BD59-A6C34878D82A}">
                    <a16:rowId xmlns:a16="http://schemas.microsoft.com/office/drawing/2014/main" val="1518577940"/>
                  </a:ext>
                </a:extLst>
              </a:tr>
              <a:tr h="525040">
                <a:tc>
                  <a:txBody>
                    <a:bodyPr/>
                    <a:lstStyle/>
                    <a:p>
                      <a:r>
                        <a:rPr lang="en-FR" sz="2400" dirty="0"/>
                        <a:t>Vector stores</a:t>
                      </a:r>
                    </a:p>
                  </a:txBody>
                  <a:tcPr marL="122693" marR="122693" marT="61346" marB="61346"/>
                </a:tc>
                <a:tc>
                  <a:txBody>
                    <a:bodyPr/>
                    <a:lstStyle/>
                    <a:p>
                      <a:r>
                        <a:rPr lang="en-FR" sz="2400" dirty="0"/>
                        <a:t>Store documents and perform vector search</a:t>
                      </a:r>
                    </a:p>
                  </a:txBody>
                  <a:tcPr marL="122693" marR="122693" marT="61346" marB="61346"/>
                </a:tc>
                <a:extLst>
                  <a:ext uri="{0D108BD9-81ED-4DB2-BD59-A6C34878D82A}">
                    <a16:rowId xmlns:a16="http://schemas.microsoft.com/office/drawing/2014/main" val="1334561996"/>
                  </a:ext>
                </a:extLst>
              </a:tr>
              <a:tr h="525040">
                <a:tc>
                  <a:txBody>
                    <a:bodyPr/>
                    <a:lstStyle/>
                    <a:p>
                      <a:r>
                        <a:rPr lang="en-FR" sz="2400" dirty="0"/>
                        <a:t>Store</a:t>
                      </a:r>
                    </a:p>
                  </a:txBody>
                  <a:tcPr marL="122693" marR="122693" marT="61346" marB="61346"/>
                </a:tc>
                <a:tc>
                  <a:txBody>
                    <a:bodyPr/>
                    <a:lstStyle/>
                    <a:p>
                      <a:r>
                        <a:rPr lang="en-FR" sz="2400" dirty="0"/>
                        <a:t>Store chat history</a:t>
                      </a:r>
                    </a:p>
                  </a:txBody>
                  <a:tcPr marL="122693" marR="122693" marT="61346" marB="61346"/>
                </a:tc>
                <a:extLst>
                  <a:ext uri="{0D108BD9-81ED-4DB2-BD59-A6C34878D82A}">
                    <a16:rowId xmlns:a16="http://schemas.microsoft.com/office/drawing/2014/main" val="1958046714"/>
                  </a:ext>
                </a:extLst>
              </a:tr>
              <a:tr h="525040">
                <a:tc>
                  <a:txBody>
                    <a:bodyPr/>
                    <a:lstStyle/>
                    <a:p>
                      <a:r>
                        <a:rPr lang="en-FR" sz="2400" dirty="0"/>
                        <a:t>Retrievers</a:t>
                      </a:r>
                    </a:p>
                  </a:txBody>
                  <a:tcPr marL="122693" marR="122693" marT="61346" marB="61346"/>
                </a:tc>
                <a:tc>
                  <a:txBody>
                    <a:bodyPr/>
                    <a:lstStyle/>
                    <a:p>
                      <a:r>
                        <a:rPr lang="en-FR" sz="2400" dirty="0"/>
                        <a:t>Get documents</a:t>
                      </a:r>
                    </a:p>
                  </a:txBody>
                  <a:tcPr marL="122693" marR="122693" marT="61346" marB="61346"/>
                </a:tc>
                <a:extLst>
                  <a:ext uri="{0D108BD9-81ED-4DB2-BD59-A6C34878D82A}">
                    <a16:rowId xmlns:a16="http://schemas.microsoft.com/office/drawing/2014/main" val="2330882616"/>
                  </a:ext>
                </a:extLst>
              </a:tr>
              <a:tr h="525040">
                <a:tc>
                  <a:txBody>
                    <a:bodyPr/>
                    <a:lstStyle/>
                    <a:p>
                      <a:r>
                        <a:rPr lang="en-FR" sz="2400" dirty="0"/>
                        <a:t>Tools</a:t>
                      </a:r>
                    </a:p>
                  </a:txBody>
                  <a:tcPr marL="122693" marR="122693" marT="61346" marB="61346"/>
                </a:tc>
                <a:tc>
                  <a:txBody>
                    <a:bodyPr/>
                    <a:lstStyle/>
                    <a:p>
                      <a:r>
                        <a:rPr lang="en-FR" sz="2400" dirty="0"/>
                        <a:t>Functions that can be called by agents</a:t>
                      </a:r>
                    </a:p>
                  </a:txBody>
                  <a:tcPr marL="122693" marR="122693" marT="61346" marB="61346"/>
                </a:tc>
                <a:extLst>
                  <a:ext uri="{0D108BD9-81ED-4DB2-BD59-A6C34878D82A}">
                    <a16:rowId xmlns:a16="http://schemas.microsoft.com/office/drawing/2014/main" val="1423111242"/>
                  </a:ext>
                </a:extLst>
              </a:tr>
            </a:tbl>
          </a:graphicData>
        </a:graphic>
      </p:graphicFrame>
      <p:sp>
        <p:nvSpPr>
          <p:cNvPr id="7" name="Rectangle 6">
            <a:extLst>
              <a:ext uri="{FF2B5EF4-FFF2-40B4-BE49-F238E27FC236}">
                <a16:creationId xmlns:a16="http://schemas.microsoft.com/office/drawing/2014/main" id="{F46F99B7-E7D2-C633-B03D-2FC895DC2CE3}"/>
              </a:ext>
            </a:extLst>
          </p:cNvPr>
          <p:cNvSpPr/>
          <p:nvPr/>
        </p:nvSpPr>
        <p:spPr bwMode="auto">
          <a:xfrm>
            <a:off x="420130" y="1371600"/>
            <a:ext cx="11442356" cy="504155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4775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78 -2.59259E-6 L -0.00378 0.1676 " pathEditMode="relative" rAng="0" ptsTypes="AA">
                                      <p:cBhvr>
                                        <p:cTn id="6" dur="1000" fill="hold"/>
                                        <p:tgtEl>
                                          <p:spTgt spid="7"/>
                                        </p:tgtEl>
                                        <p:attrNameLst>
                                          <p:attrName>ppt_x</p:attrName>
                                          <p:attrName>ppt_y</p:attrName>
                                        </p:attrNameLst>
                                      </p:cBhvr>
                                      <p:rCtr x="0" y="838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0377 0.1676 L 4.16667E-6 0.24676 " pathEditMode="relative" rAng="0" ptsTypes="AA">
                                      <p:cBhvr>
                                        <p:cTn id="10" dur="1000" fill="hold"/>
                                        <p:tgtEl>
                                          <p:spTgt spid="7"/>
                                        </p:tgtEl>
                                        <p:attrNameLst>
                                          <p:attrName>ppt_x</p:attrName>
                                          <p:attrName>ppt_y</p:attrName>
                                        </p:attrNameLst>
                                      </p:cBhvr>
                                      <p:rCtr x="0" y="386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4.16667E-6 0.24676 L 4.16667E-6 0.4 " pathEditMode="relative" rAng="0" ptsTypes="AA">
                                      <p:cBhvr>
                                        <p:cTn id="14" dur="1000" fill="hold"/>
                                        <p:tgtEl>
                                          <p:spTgt spid="7"/>
                                        </p:tgtEl>
                                        <p:attrNameLst>
                                          <p:attrName>ppt_x</p:attrName>
                                          <p:attrName>ppt_y</p:attrName>
                                        </p:attrNameLst>
                                      </p:cBhvr>
                                      <p:rCtr x="0" y="766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4.16667E-6 0.4 L 4.16667E-6 0.62871 " pathEditMode="relative" rAng="0" ptsTypes="AA">
                                      <p:cBhvr>
                                        <p:cTn id="18" dur="1000" fill="hold"/>
                                        <p:tgtEl>
                                          <p:spTgt spid="7"/>
                                        </p:tgtEl>
                                        <p:attrNameLst>
                                          <p:attrName>ppt_x</p:attrName>
                                          <p:attrName>ppt_y</p:attrName>
                                        </p:attrNameLst>
                                      </p:cBhvr>
                                      <p:rCtr x="0" y="1143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4.16667E-6 0.62871 L 4.16667E-6 0.73519 " pathEditMode="relative" rAng="0" ptsTypes="AA">
                                      <p:cBhvr>
                                        <p:cTn id="22" dur="1000" fill="hold"/>
                                        <p:tgtEl>
                                          <p:spTgt spid="7"/>
                                        </p:tgtEl>
                                        <p:attrNameLst>
                                          <p:attrName>ppt_x</p:attrName>
                                          <p:attrName>ppt_y</p:attrName>
                                        </p:attrNameLst>
                                      </p:cBhvr>
                                      <p:rCtr x="0" y="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4149</TotalTime>
  <Words>1456</Words>
  <Application>Microsoft Macintosh PowerPoint</Application>
  <PresentationFormat>Widescreen</PresentationFormat>
  <Paragraphs>144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Consolas</vt:lpstr>
      <vt:lpstr>Menlo</vt:lpstr>
      <vt:lpstr>Segoe Sans Text</vt:lpstr>
      <vt:lpstr>Segoe Sans Text Semibold</vt:lpstr>
      <vt:lpstr>Segoe UI</vt:lpstr>
      <vt:lpstr>Wingdings</vt:lpstr>
      <vt:lpstr>Azure 2023 Template</vt:lpstr>
      <vt:lpstr>Speed up your AI development with LangChain.js</vt:lpstr>
      <vt:lpstr>Developing AI applications</vt:lpstr>
      <vt:lpstr>Developing AI applications</vt:lpstr>
      <vt:lpstr>LangChain.js</vt:lpstr>
      <vt:lpstr>LangChain.js</vt:lpstr>
      <vt:lpstr>Core concepts</vt:lpstr>
      <vt:lpstr>Prompt templates</vt:lpstr>
      <vt:lpstr>Runnable and chains</vt:lpstr>
      <vt:lpstr>Components overview</vt:lpstr>
      <vt:lpstr>Ask YouTube API</vt:lpstr>
      <vt:lpstr>Ask YouTube API</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 L</cp:lastModifiedBy>
  <cp:revision>8</cp:revision>
  <dcterms:created xsi:type="dcterms:W3CDTF">2023-10-16T20:09:47Z</dcterms:created>
  <dcterms:modified xsi:type="dcterms:W3CDTF">2024-08-05T14:11:03Z</dcterms:modified>
</cp:coreProperties>
</file>