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79576" r:id="rId2"/>
    <p:sldId id="2147479590" r:id="rId3"/>
    <p:sldId id="2147479611" r:id="rId4"/>
    <p:sldId id="21474795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A22189-1D42-9943-B898-0543808A7CC5}" v="15" dt="2024-08-01T09:05:4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9" autoAdjust="0"/>
    <p:restoredTop sz="71037"/>
  </p:normalViewPr>
  <p:slideViewPr>
    <p:cSldViewPr snapToGrid="0">
      <p:cViewPr varScale="1">
        <p:scale>
          <a:sx n="100" d="100"/>
          <a:sy n="100" d="100"/>
        </p:scale>
        <p:origin x="2048" y="168"/>
      </p:cViewPr>
      <p:guideLst/>
    </p:cSldViewPr>
  </p:slideViewPr>
  <p:notesTextViewPr>
    <p:cViewPr>
      <p:scale>
        <a:sx n="1" d="1"/>
        <a:sy n="1" d="1"/>
      </p:scale>
      <p:origin x="0" y="0"/>
    </p:cViewPr>
  </p:notesTextViewPr>
  <p:notesViewPr>
    <p:cSldViewPr snapToGrid="0">
      <p:cViewPr varScale="1">
        <p:scale>
          <a:sx n="109" d="100"/>
          <a:sy n="109" d="100"/>
        </p:scale>
        <p:origin x="4720"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12A22189-1D42-9943-B898-0543808A7CC5}"/>
    <pc:docChg chg="undo custSel addSld delSld modSld modSection">
      <pc:chgData name="Yohan Lasorsa" userId="b071d4ae-70b5-41a2-b77b-3fb60fe85d63" providerId="ADAL" clId="{12A22189-1D42-9943-B898-0543808A7CC5}" dt="2024-08-01T14:25:56.374" v="3614" actId="6549"/>
      <pc:docMkLst>
        <pc:docMk/>
      </pc:docMkLst>
      <pc:sldChg chg="modNotesTx">
        <pc:chgData name="Yohan Lasorsa" userId="b071d4ae-70b5-41a2-b77b-3fb60fe85d63" providerId="ADAL" clId="{12A22189-1D42-9943-B898-0543808A7CC5}" dt="2024-08-01T08:48:02.436" v="487" actId="20577"/>
        <pc:sldMkLst>
          <pc:docMk/>
          <pc:sldMk cId="564236014" sldId="2147479576"/>
        </pc:sldMkLst>
      </pc:sldChg>
      <pc:sldChg chg="del">
        <pc:chgData name="Yohan Lasorsa" userId="b071d4ae-70b5-41a2-b77b-3fb60fe85d63" providerId="ADAL" clId="{12A22189-1D42-9943-B898-0543808A7CC5}" dt="2024-07-25T14:41:26.836" v="0" actId="2696"/>
        <pc:sldMkLst>
          <pc:docMk/>
          <pc:sldMk cId="3296866587" sldId="2147479583"/>
        </pc:sldMkLst>
      </pc:sldChg>
      <pc:sldChg chg="del">
        <pc:chgData name="Yohan Lasorsa" userId="b071d4ae-70b5-41a2-b77b-3fb60fe85d63" providerId="ADAL" clId="{12A22189-1D42-9943-B898-0543808A7CC5}" dt="2024-07-25T14:41:26.836" v="0" actId="2696"/>
        <pc:sldMkLst>
          <pc:docMk/>
          <pc:sldMk cId="559350908" sldId="2147479584"/>
        </pc:sldMkLst>
      </pc:sldChg>
      <pc:sldChg chg="del">
        <pc:chgData name="Yohan Lasorsa" userId="b071d4ae-70b5-41a2-b77b-3fb60fe85d63" providerId="ADAL" clId="{12A22189-1D42-9943-B898-0543808A7CC5}" dt="2024-07-25T14:41:26.836" v="0" actId="2696"/>
        <pc:sldMkLst>
          <pc:docMk/>
          <pc:sldMk cId="3375073027" sldId="2147479585"/>
        </pc:sldMkLst>
      </pc:sldChg>
      <pc:sldChg chg="del">
        <pc:chgData name="Yohan Lasorsa" userId="b071d4ae-70b5-41a2-b77b-3fb60fe85d63" providerId="ADAL" clId="{12A22189-1D42-9943-B898-0543808A7CC5}" dt="2024-07-25T14:41:26.836" v="0" actId="2696"/>
        <pc:sldMkLst>
          <pc:docMk/>
          <pc:sldMk cId="2517794757" sldId="2147479586"/>
        </pc:sldMkLst>
      </pc:sldChg>
      <pc:sldChg chg="del">
        <pc:chgData name="Yohan Lasorsa" userId="b071d4ae-70b5-41a2-b77b-3fb60fe85d63" providerId="ADAL" clId="{12A22189-1D42-9943-B898-0543808A7CC5}" dt="2024-07-25T14:41:26.836" v="0" actId="2696"/>
        <pc:sldMkLst>
          <pc:docMk/>
          <pc:sldMk cId="3610602095" sldId="2147479587"/>
        </pc:sldMkLst>
      </pc:sldChg>
      <pc:sldChg chg="del">
        <pc:chgData name="Yohan Lasorsa" userId="b071d4ae-70b5-41a2-b77b-3fb60fe85d63" providerId="ADAL" clId="{12A22189-1D42-9943-B898-0543808A7CC5}" dt="2024-07-25T14:41:26.836" v="0" actId="2696"/>
        <pc:sldMkLst>
          <pc:docMk/>
          <pc:sldMk cId="3533468157" sldId="2147479588"/>
        </pc:sldMkLst>
      </pc:sldChg>
      <pc:sldChg chg="del">
        <pc:chgData name="Yohan Lasorsa" userId="b071d4ae-70b5-41a2-b77b-3fb60fe85d63" providerId="ADAL" clId="{12A22189-1D42-9943-B898-0543808A7CC5}" dt="2024-07-25T14:41:26.836" v="0" actId="2696"/>
        <pc:sldMkLst>
          <pc:docMk/>
          <pc:sldMk cId="2950054193" sldId="2147479589"/>
        </pc:sldMkLst>
      </pc:sldChg>
      <pc:sldChg chg="addSp delSp modSp mod modMedia modClrScheme delAnim modAnim chgLayout modNotesTx">
        <pc:chgData name="Yohan Lasorsa" userId="b071d4ae-70b5-41a2-b77b-3fb60fe85d63" providerId="ADAL" clId="{12A22189-1D42-9943-B898-0543808A7CC5}" dt="2024-08-01T14:25:56.374" v="3614" actId="6549"/>
        <pc:sldMkLst>
          <pc:docMk/>
          <pc:sldMk cId="1554002305" sldId="2147479590"/>
        </pc:sldMkLst>
        <pc:spChg chg="mod">
          <ac:chgData name="Yohan Lasorsa" userId="b071d4ae-70b5-41a2-b77b-3fb60fe85d63" providerId="ADAL" clId="{12A22189-1D42-9943-B898-0543808A7CC5}" dt="2024-07-25T14:43:45.063" v="32" actId="26606"/>
          <ac:spMkLst>
            <pc:docMk/>
            <pc:sldMk cId="1554002305" sldId="2147479590"/>
            <ac:spMk id="6" creationId="{43C1C377-3B1C-7F1F-1ED1-E6D377CF19EC}"/>
          </ac:spMkLst>
        </pc:spChg>
        <pc:spChg chg="mod">
          <ac:chgData name="Yohan Lasorsa" userId="b071d4ae-70b5-41a2-b77b-3fb60fe85d63" providerId="ADAL" clId="{12A22189-1D42-9943-B898-0543808A7CC5}" dt="2024-07-25T14:45:14.950" v="68" actId="20577"/>
          <ac:spMkLst>
            <pc:docMk/>
            <pc:sldMk cId="1554002305" sldId="2147479590"/>
            <ac:spMk id="17" creationId="{CC4AFE34-116E-9F03-6B2E-55F294F2D4E5}"/>
          </ac:spMkLst>
        </pc:spChg>
        <pc:picChg chg="add del mod">
          <ac:chgData name="Yohan Lasorsa" userId="b071d4ae-70b5-41a2-b77b-3fb60fe85d63" providerId="ADAL" clId="{12A22189-1D42-9943-B898-0543808A7CC5}" dt="2024-07-25T14:43:45.063" v="32" actId="26606"/>
          <ac:picMkLst>
            <pc:docMk/>
            <pc:sldMk cId="1554002305" sldId="2147479590"/>
            <ac:picMk id="19" creationId="{50E7FFA7-B2DF-E1C4-CD9F-E13894525668}"/>
          </ac:picMkLst>
        </pc:picChg>
      </pc:sldChg>
      <pc:sldChg chg="del">
        <pc:chgData name="Yohan Lasorsa" userId="b071d4ae-70b5-41a2-b77b-3fb60fe85d63" providerId="ADAL" clId="{12A22189-1D42-9943-B898-0543808A7CC5}" dt="2024-07-25T14:41:31.678" v="1" actId="2696"/>
        <pc:sldMkLst>
          <pc:docMk/>
          <pc:sldMk cId="87411244" sldId="2147479591"/>
        </pc:sldMkLst>
      </pc:sldChg>
      <pc:sldChg chg="del">
        <pc:chgData name="Yohan Lasorsa" userId="b071d4ae-70b5-41a2-b77b-3fb60fe85d63" providerId="ADAL" clId="{12A22189-1D42-9943-B898-0543808A7CC5}" dt="2024-07-25T14:41:31.678" v="1" actId="2696"/>
        <pc:sldMkLst>
          <pc:docMk/>
          <pc:sldMk cId="441647521" sldId="2147479592"/>
        </pc:sldMkLst>
      </pc:sldChg>
      <pc:sldChg chg="modSp add mod">
        <pc:chgData name="Yohan Lasorsa" userId="b071d4ae-70b5-41a2-b77b-3fb60fe85d63" providerId="ADAL" clId="{12A22189-1D42-9943-B898-0543808A7CC5}" dt="2024-07-26T13:02:09.539" v="176" actId="313"/>
        <pc:sldMkLst>
          <pc:docMk/>
          <pc:sldMk cId="2450920934" sldId="2147479611"/>
        </pc:sldMkLst>
        <pc:spChg chg="mod">
          <ac:chgData name="Yohan Lasorsa" userId="b071d4ae-70b5-41a2-b77b-3fb60fe85d63" providerId="ADAL" clId="{12A22189-1D42-9943-B898-0543808A7CC5}" dt="2024-07-26T13:01:34.838" v="157" actId="6549"/>
          <ac:spMkLst>
            <pc:docMk/>
            <pc:sldMk cId="2450920934" sldId="2147479611"/>
            <ac:spMk id="2" creationId="{39464CBE-F5ED-F6DB-73B9-1CBB5C1FE579}"/>
          </ac:spMkLst>
        </pc:spChg>
        <pc:spChg chg="mod">
          <ac:chgData name="Yohan Lasorsa" userId="b071d4ae-70b5-41a2-b77b-3fb60fe85d63" providerId="ADAL" clId="{12A22189-1D42-9943-B898-0543808A7CC5}" dt="2024-07-26T13:02:09.539" v="176" actId="313"/>
          <ac:spMkLst>
            <pc:docMk/>
            <pc:sldMk cId="2450920934" sldId="2147479611"/>
            <ac:spMk id="5" creationId="{67F84B5E-4DC1-68EF-F108-A78D333477AE}"/>
          </ac:spMkLst>
        </pc:spChg>
      </pc:sldChg>
    </pc:docChg>
  </pc:docChgLst>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8/5/24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we’ll experiment with AI models, using the </a:t>
            </a:r>
            <a:r>
              <a:rPr lang="en-US" dirty="0" err="1"/>
              <a:t>Ollama</a:t>
            </a:r>
            <a:r>
              <a:rPr lang="en-US" dirty="0"/>
              <a:t> tool and the Phi-3 model directly from a browser.</a:t>
            </a: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2363596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C95D-CE4E-5842-9559-948F4C174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23492-433E-CFA1-26A1-B4723D05A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C7D0-94E2-D3E4-1E7C-4433C3046727}"/>
              </a:ext>
            </a:extLst>
          </p:cNvPr>
          <p:cNvSpPr>
            <a:spLocks noGrp="1"/>
          </p:cNvSpPr>
          <p:nvPr>
            <p:ph type="body" idx="1"/>
          </p:nvPr>
        </p:nvSpPr>
        <p:spPr/>
        <p:txBody>
          <a:bodyPr/>
          <a:lstStyle/>
          <a:p>
            <a:r>
              <a:rPr lang="en-US" dirty="0"/>
              <a:t>For that, we’ve built an online playground that you can use for free, on any machine that </a:t>
            </a:r>
            <a:r>
              <a:rPr lang="en-US"/>
              <a:t>can run </a:t>
            </a:r>
            <a:r>
              <a:rPr lang="en-US" dirty="0"/>
              <a:t>a web browser, so you don’t even need a fast GPU or CPU.</a:t>
            </a:r>
          </a:p>
          <a:p>
            <a:r>
              <a:rPr lang="en-US" dirty="0"/>
              <a:t>This is meant to be interactive, so go ahead and open that link that you’ll also find in the video description, so you can play along.</a:t>
            </a:r>
          </a:p>
          <a:p>
            <a:endParaRPr lang="en-US" dirty="0"/>
          </a:p>
          <a:p>
            <a:r>
              <a:rPr lang="en-US" b="1" dirty="0"/>
              <a:t>DEMO:</a:t>
            </a:r>
          </a:p>
          <a:p>
            <a:pPr marL="171450" indent="-171450">
              <a:buFont typeface="Arial" panose="020B0604020202020204" pitchFamily="34" charset="0"/>
              <a:buChar char="•"/>
            </a:pPr>
            <a:r>
              <a:rPr lang="en-US" b="0" dirty="0"/>
              <a:t>It will open this GitHub repo.</a:t>
            </a:r>
          </a:p>
          <a:p>
            <a:pPr marL="171450" indent="-171450">
              <a:buFont typeface="Arial" panose="020B0604020202020204" pitchFamily="34" charset="0"/>
              <a:buChar char="•"/>
            </a:pPr>
            <a:r>
              <a:rPr lang="en-US" b="0" dirty="0"/>
              <a:t>To open the playground, click on the “Open Codespaces button” here. It will create a </a:t>
            </a:r>
            <a:r>
              <a:rPr lang="en-US" b="0" dirty="0" err="1"/>
              <a:t>Codespace</a:t>
            </a:r>
            <a:r>
              <a:rPr lang="en-US" b="0" dirty="0"/>
              <a:t>, which is an online development environment that you can use directly from your browser. You need a GitHub account for that, so if you don’t have one you can create one for free.</a:t>
            </a:r>
          </a:p>
          <a:p>
            <a:pPr marL="171450" indent="-171450">
              <a:buFont typeface="Arial" panose="020B0604020202020204" pitchFamily="34" charset="0"/>
              <a:buChar char="•"/>
            </a:pPr>
            <a:r>
              <a:rPr lang="en-US" b="0" dirty="0"/>
              <a:t>It will take a few minutes the first time to create the environment, so you can just grab a cup of coffee to wait till it’s ready.</a:t>
            </a:r>
          </a:p>
          <a:p>
            <a:pPr marL="171450" indent="-171450">
              <a:buFont typeface="Arial" panose="020B0604020202020204" pitchFamily="34" charset="0"/>
              <a:buChar char="•"/>
            </a:pPr>
            <a:r>
              <a:rPr lang="en-US" b="0" dirty="0"/>
              <a:t>Now we have something familiar: it’s the very same VS Code editor that you know, but right in your browser.</a:t>
            </a:r>
          </a:p>
          <a:p>
            <a:pPr marL="171450" indent="-171450">
              <a:buFont typeface="Arial" panose="020B0604020202020204" pitchFamily="34" charset="0"/>
              <a:buChar char="•"/>
            </a:pPr>
            <a:r>
              <a:rPr lang="en-US" b="0" dirty="0"/>
              <a:t>First let’s open a terminal and check that everything works: `</a:t>
            </a:r>
            <a:r>
              <a:rPr lang="en-US" b="0" dirty="0" err="1"/>
              <a:t>ollama</a:t>
            </a:r>
            <a:r>
              <a:rPr lang="en-US" b="0" dirty="0"/>
              <a:t> run phi3`</a:t>
            </a:r>
          </a:p>
          <a:p>
            <a:pPr marL="171450" indent="-171450">
              <a:buFont typeface="Arial" panose="020B0604020202020204" pitchFamily="34" charset="0"/>
              <a:buChar char="•"/>
            </a:pPr>
            <a:r>
              <a:rPr lang="en-US" b="0" dirty="0"/>
              <a:t>By running this command, I can chat with the model, it’s like a minimal </a:t>
            </a:r>
            <a:r>
              <a:rPr lang="en-US" b="0" dirty="0" err="1"/>
              <a:t>chatgpt</a:t>
            </a:r>
            <a:r>
              <a:rPr lang="en-US" b="0" dirty="0"/>
              <a:t> in my terminal.</a:t>
            </a:r>
          </a:p>
          <a:p>
            <a:pPr marL="171450" indent="-171450">
              <a:buFont typeface="Arial" panose="020B0604020202020204" pitchFamily="34" charset="0"/>
              <a:buChar char="•"/>
            </a:pPr>
            <a:r>
              <a:rPr lang="en-US" b="0" dirty="0"/>
              <a:t>I’m hearing my cat meowing in the background, so let’s say: “Create an haiku about an hungry cat”</a:t>
            </a:r>
          </a:p>
          <a:p>
            <a:pPr marL="171450" indent="-171450">
              <a:buFont typeface="Arial" panose="020B0604020202020204" pitchFamily="34" charset="0"/>
              <a:buChar char="•"/>
            </a:pPr>
            <a:r>
              <a:rPr lang="en-US" b="0" dirty="0"/>
              <a:t>And here I get the result, everything looks good!</a:t>
            </a:r>
          </a:p>
          <a:p>
            <a:pPr marL="171450" indent="-171450">
              <a:buFont typeface="Arial" panose="020B0604020202020204" pitchFamily="34" charset="0"/>
              <a:buChar char="•"/>
            </a:pPr>
            <a:r>
              <a:rPr lang="en-US" b="0" dirty="0"/>
              <a:t>Use </a:t>
            </a:r>
            <a:r>
              <a:rPr lang="en-US" b="0" dirty="0" err="1"/>
              <a:t>control+D</a:t>
            </a:r>
            <a:r>
              <a:rPr lang="en-US" b="0" dirty="0"/>
              <a:t> to close the chat, and open the </a:t>
            </a:r>
            <a:r>
              <a:rPr lang="en-US" b="0" dirty="0" err="1"/>
              <a:t>ollama</a:t>
            </a:r>
            <a:r>
              <a:rPr lang="en-US" b="0" dirty="0"/>
              <a:t> notebook here.</a:t>
            </a:r>
          </a:p>
          <a:p>
            <a:pPr marL="171450" indent="-171450">
              <a:buFont typeface="Arial" panose="020B0604020202020204" pitchFamily="34" charset="0"/>
              <a:buChar char="•"/>
            </a:pPr>
            <a:r>
              <a:rPr lang="en-US" b="0" dirty="0"/>
              <a:t>This is </a:t>
            </a:r>
            <a:r>
              <a:rPr lang="en-US" b="0" dirty="0" err="1"/>
              <a:t>Jupyter</a:t>
            </a:r>
            <a:r>
              <a:rPr lang="en-US" b="0" dirty="0"/>
              <a:t> notebook, and it allows to mix markdown text with code to create interactive experiences.</a:t>
            </a:r>
          </a:p>
          <a:p>
            <a:pPr marL="171450" indent="-171450">
              <a:buFont typeface="Arial" panose="020B0604020202020204" pitchFamily="34" charset="0"/>
              <a:buChar char="•"/>
            </a:pPr>
            <a:r>
              <a:rPr lang="en-US" b="0" dirty="0"/>
              <a:t>First, we define the model name here. If you want to play with different models, you can do it by changing the constant here, just make sure that you download the model with </a:t>
            </a:r>
            <a:r>
              <a:rPr lang="en-US" b="0" dirty="0" err="1"/>
              <a:t>ollama</a:t>
            </a:r>
            <a:r>
              <a:rPr lang="en-US" b="0" dirty="0"/>
              <a:t> first.</a:t>
            </a:r>
          </a:p>
          <a:p>
            <a:pPr marL="171450" indent="-171450">
              <a:buFont typeface="Arial" panose="020B0604020202020204" pitchFamily="34" charset="0"/>
              <a:buChar char="•"/>
            </a:pPr>
            <a:r>
              <a:rPr lang="en-US" b="0" dirty="0"/>
              <a:t>For every code block you can modify the code if you want, and you get this button on the left that you can use to run the code. Make sure to run it at least once every time you see one, to make sure you set the context right.</a:t>
            </a:r>
          </a:p>
          <a:p>
            <a:pPr marL="171450" indent="-171450">
              <a:buFont typeface="Arial" panose="020B0604020202020204" pitchFamily="34" charset="0"/>
              <a:buChar char="•"/>
            </a:pPr>
            <a:r>
              <a:rPr lang="en-US" b="0" dirty="0"/>
              <a:t>Next we set up the OpenAI client, so that we can make calls to the model. </a:t>
            </a:r>
            <a:r>
              <a:rPr lang="en-US" b="0" dirty="0" err="1"/>
              <a:t>Ollama</a:t>
            </a:r>
            <a:r>
              <a:rPr lang="en-US" b="0" dirty="0"/>
              <a:t> provides a compatible API, we just have to set the </a:t>
            </a:r>
            <a:r>
              <a:rPr lang="en-US" b="0" dirty="0" err="1"/>
              <a:t>baseURL</a:t>
            </a:r>
            <a:r>
              <a:rPr lang="en-US" b="0" dirty="0"/>
              <a:t> here and put an API key, even though </a:t>
            </a:r>
            <a:r>
              <a:rPr lang="en-US" b="0" dirty="0" err="1"/>
              <a:t>Ollama</a:t>
            </a:r>
            <a:r>
              <a:rPr lang="en-US" b="0" dirty="0"/>
              <a:t> don’t need it.</a:t>
            </a:r>
          </a:p>
          <a:p>
            <a:pPr marL="171450" indent="-171450">
              <a:buFont typeface="Arial" panose="020B0604020202020204" pitchFamily="34" charset="0"/>
              <a:buChar char="•"/>
            </a:pPr>
            <a:r>
              <a:rPr lang="en-US" b="0" dirty="0"/>
              <a:t>Notice the </a:t>
            </a:r>
            <a:r>
              <a:rPr lang="en-US" b="0" dirty="0" err="1"/>
              <a:t>npm</a:t>
            </a:r>
            <a:r>
              <a:rPr lang="en-US" b="0" dirty="0"/>
              <a:t> prefix here in the import, it’s because we’re use </a:t>
            </a:r>
            <a:r>
              <a:rPr lang="en-US" b="0" dirty="0" err="1"/>
              <a:t>Deno</a:t>
            </a:r>
            <a:r>
              <a:rPr lang="en-US" b="0" dirty="0"/>
              <a:t> as our runtime to run TypeScript in the notebook here, it would not be needed if you’re using Node.js.</a:t>
            </a:r>
          </a:p>
          <a:p>
            <a:pPr marL="171450" indent="-171450">
              <a:buFont typeface="Arial" panose="020B0604020202020204" pitchFamily="34" charset="0"/>
              <a:buChar char="•"/>
            </a:pPr>
            <a:r>
              <a:rPr lang="en-US" b="0" dirty="0"/>
              <a:t>Let’s run the code, and we’re now ready to create a simple chat completion here. </a:t>
            </a:r>
            <a:r>
              <a:rPr lang="en-US" b="0" i="1" dirty="0"/>
              <a:t>Explain</a:t>
            </a:r>
          </a:p>
          <a:p>
            <a:pPr marL="171450" indent="-171450">
              <a:buFont typeface="Arial" panose="020B0604020202020204" pitchFamily="34" charset="0"/>
              <a:buChar char="•"/>
            </a:pPr>
            <a:r>
              <a:rPr lang="en-US" b="0" i="0" dirty="0"/>
              <a:t>We run the code, and we get the results.</a:t>
            </a:r>
          </a:p>
          <a:p>
            <a:pPr marL="171450" indent="-171450">
              <a:buFont typeface="Arial" panose="020B0604020202020204" pitchFamily="34" charset="0"/>
              <a:buChar char="•"/>
            </a:pPr>
            <a:r>
              <a:rPr lang="en-US" b="0" i="0" dirty="0"/>
              <a:t>Now it’s your turn to play with the notebook, we have more more examples with prompt engineering, few shot learning and even RAG.</a:t>
            </a:r>
          </a:p>
          <a:p>
            <a:pPr marL="171450" indent="-171450">
              <a:buFont typeface="Arial" panose="020B0604020202020204" pitchFamily="34" charset="0"/>
              <a:buChar char="•"/>
            </a:pPr>
            <a:r>
              <a:rPr lang="en-US" b="0" i="0" dirty="0"/>
              <a:t>Once you’ve completed the notebook, we also have code samples in the sample folder here.</a:t>
            </a:r>
          </a:p>
          <a:p>
            <a:pPr marL="171450" indent="-171450">
              <a:buFont typeface="Arial" panose="020B0604020202020204" pitchFamily="34" charset="0"/>
              <a:buChar char="•"/>
            </a:pPr>
            <a:r>
              <a:rPr lang="en-US" b="0" i="0" dirty="0"/>
              <a:t>You can open any of them, like this classifier example here and run it directly by click on the run button at the top. This can be a great starting point to experiment with your own use cases.</a:t>
            </a:r>
          </a:p>
          <a:p>
            <a:endParaRPr lang="en-US" dirty="0"/>
          </a:p>
          <a:p>
            <a:r>
              <a:rPr lang="en-US" i="1" dirty="0"/>
              <a:t>Stay tuned for the next video, we have plenty more content coming for you, to learn more about how you can use AI more effectively and deploy your apps when it’s time to shine.</a:t>
            </a:r>
          </a:p>
          <a:p>
            <a:endParaRPr lang="en-US" dirty="0"/>
          </a:p>
        </p:txBody>
      </p:sp>
      <p:sp>
        <p:nvSpPr>
          <p:cNvPr id="4" name="Header Placeholder 3">
            <a:extLst>
              <a:ext uri="{FF2B5EF4-FFF2-40B4-BE49-F238E27FC236}">
                <a16:creationId xmlns:a16="http://schemas.microsoft.com/office/drawing/2014/main" id="{85FC8F88-2FFB-1374-FEBA-BC0674BF1A2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3530353-3365-ABB0-5178-F6385568659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1FA536E-F516-2714-DB54-BDFEA08D4E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8/5/24 4:14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6FA6E26-134F-F158-938D-DCFCE3D0FF6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940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Next video</a:t>
            </a:r>
            <a:r>
              <a:rPr lang="en-FR"/>
              <a:t>: essential </a:t>
            </a:r>
            <a:r>
              <a:rPr lang="en-FR" dirty="0"/>
              <a:t>prompt engineering techniques</a:t>
            </a:r>
          </a:p>
        </p:txBody>
      </p:sp>
      <p:sp>
        <p:nvSpPr>
          <p:cNvPr id="4" name="Slide Number Placeholder 3"/>
          <p:cNvSpPr>
            <a:spLocks noGrp="1"/>
          </p:cNvSpPr>
          <p:nvPr>
            <p:ph type="sldNum" sz="quarter" idx="5"/>
          </p:nvPr>
        </p:nvSpPr>
        <p:spPr/>
        <p:txBody>
          <a:bodyPr/>
          <a:lstStyle/>
          <a:p>
            <a:fld id="{2EC86414-21C5-45A7-8388-0ABFCD8FF16B}" type="slidenum">
              <a:rPr lang="en-US" smtClean="0"/>
              <a:t>4</a:t>
            </a:fld>
            <a:endParaRPr lang="en-US"/>
          </a:p>
        </p:txBody>
      </p:sp>
    </p:spTree>
    <p:extLst>
      <p:ext uri="{BB962C8B-B14F-4D97-AF65-F5344CB8AC3E}">
        <p14:creationId xmlns:p14="http://schemas.microsoft.com/office/powerpoint/2010/main" val="18146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ka.ms/ai/js/play" TargetMode="External"/><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hyperlink" Target="https://aka.ms/phi3/cookbook" TargetMode="External"/><Relationship Id="rId2" Type="http://schemas.openxmlformats.org/officeDocument/2006/relationships/hyperlink" Target="aka.ms/ai/js/play" TargetMode="External"/><Relationship Id="rId1" Type="http://schemas.openxmlformats.org/officeDocument/2006/relationships/slideLayout" Target="../slideLayouts/slideLayout1.xml"/><Relationship Id="rId4" Type="http://schemas.openxmlformats.org/officeDocument/2006/relationships/hyperlink" Target="https://aka.ms/ai/js/azure-quickstar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4978400" cy="1231106"/>
          </a:xfrm>
        </p:spPr>
        <p:txBody>
          <a:bodyPr anchor="t"/>
          <a:lstStyle/>
          <a:p>
            <a:r>
              <a:rPr lang="en-US" dirty="0"/>
              <a:t>Get started with AI for free using Phi-3</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8361-6416-8D36-6210-16EA5A674B4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C4AFE34-116E-9F03-6B2E-55F294F2D4E5}"/>
              </a:ext>
            </a:extLst>
          </p:cNvPr>
          <p:cNvSpPr>
            <a:spLocks noGrp="1"/>
          </p:cNvSpPr>
          <p:nvPr>
            <p:ph type="title"/>
          </p:nvPr>
        </p:nvSpPr>
        <p:spPr>
          <a:xfrm>
            <a:off x="588263" y="585788"/>
            <a:ext cx="3182027" cy="5683250"/>
          </a:xfrm>
        </p:spPr>
        <p:txBody>
          <a:bodyPr wrap="square" anchor="ctr">
            <a:normAutofit/>
          </a:bodyPr>
          <a:lstStyle/>
          <a:p>
            <a:r>
              <a:rPr lang="en-US" dirty="0"/>
              <a:t>AI JavaScript playground</a:t>
            </a:r>
          </a:p>
        </p:txBody>
      </p:sp>
      <p:sp>
        <p:nvSpPr>
          <p:cNvPr id="6" name="Text Placeholder 5">
            <a:extLst>
              <a:ext uri="{FF2B5EF4-FFF2-40B4-BE49-F238E27FC236}">
                <a16:creationId xmlns:a16="http://schemas.microsoft.com/office/drawing/2014/main" id="{43C1C377-3B1C-7F1F-1ED1-E6D377CF19EC}"/>
              </a:ext>
            </a:extLst>
          </p:cNvPr>
          <p:cNvSpPr>
            <a:spLocks noGrp="1"/>
          </p:cNvSpPr>
          <p:nvPr>
            <p:ph type="body" sz="quarter" idx="11"/>
          </p:nvPr>
        </p:nvSpPr>
        <p:spPr>
          <a:xfrm>
            <a:off x="4941888" y="585788"/>
            <a:ext cx="6667500" cy="5683249"/>
          </a:xfrm>
        </p:spPr>
        <p:txBody>
          <a:bodyPr wrap="square" anchor="ctr">
            <a:normAutofit/>
          </a:bodyPr>
          <a:lstStyle/>
          <a:p>
            <a:pPr marL="0" indent="0">
              <a:buNone/>
            </a:pPr>
            <a:r>
              <a:rPr lang="en-GB" sz="4000" dirty="0">
                <a:hlinkClick r:id="rId3" tooltip="https://aka.ms/ai/js/play"/>
              </a:rPr>
              <a:t>aka.ms/ai/js/play</a:t>
            </a:r>
            <a:endParaRPr lang="en-US" sz="4000" b="1" dirty="0">
              <a:solidFill>
                <a:schemeClr val="tx2"/>
              </a:solidFill>
            </a:endParaRPr>
          </a:p>
        </p:txBody>
      </p:sp>
    </p:spTree>
    <p:extLst>
      <p:ext uri="{BB962C8B-B14F-4D97-AF65-F5344CB8AC3E}">
        <p14:creationId xmlns:p14="http://schemas.microsoft.com/office/powerpoint/2010/main" val="1554002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JavaScript playground</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Phi-3 cookbook</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Azure OpenAI </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lang="en-US" sz="2800" dirty="0">
                <a:solidFill>
                  <a:srgbClr val="000000"/>
                </a:solidFill>
                <a:latin typeface="Segoe Sans Text"/>
                <a:hlinkClick r:id="rId2"/>
              </a:rPr>
              <a:t>aka.ms/ai/</a:t>
            </a:r>
            <a:r>
              <a:rPr lang="en-US" sz="2800" dirty="0" err="1">
                <a:solidFill>
                  <a:srgbClr val="000000"/>
                </a:solidFill>
                <a:latin typeface="Segoe Sans Text"/>
                <a:hlinkClick r:id="rId2"/>
              </a:rPr>
              <a:t>js</a:t>
            </a:r>
            <a:r>
              <a:rPr lang="en-US" sz="2800" dirty="0">
                <a:solidFill>
                  <a:srgbClr val="000000"/>
                </a:solidFill>
                <a:latin typeface="Segoe Sans Text"/>
                <a:hlinkClick r:id="rId2"/>
              </a:rPr>
              <a:t>/play</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err="1">
                <a:solidFill>
                  <a:srgbClr val="000000"/>
                </a:solidFill>
                <a:latin typeface="Segoe Sans Text"/>
                <a:hlinkClick r:id="rId3"/>
              </a:rPr>
              <a:t>aka.ms</a:t>
            </a:r>
            <a:r>
              <a:rPr lang="en-US" sz="2800" dirty="0">
                <a:solidFill>
                  <a:srgbClr val="000000"/>
                </a:solidFill>
                <a:latin typeface="Segoe Sans Text"/>
                <a:hlinkClick r:id="rId3"/>
              </a:rPr>
              <a:t>/phi3/cookbook</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/azure-</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5092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1709</TotalTime>
  <Words>734</Words>
  <Application>Microsoft Macintosh PowerPoint</Application>
  <PresentationFormat>Widescreen</PresentationFormat>
  <Paragraphs>44</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Consolas</vt:lpstr>
      <vt:lpstr>Segoe Sans Text</vt:lpstr>
      <vt:lpstr>Segoe Sans Text Semibold</vt:lpstr>
      <vt:lpstr>Segoe UI</vt:lpstr>
      <vt:lpstr>Wingdings</vt:lpstr>
      <vt:lpstr>Azure 2023 Template</vt:lpstr>
      <vt:lpstr>Get started with AI for free using Phi-3</vt:lpstr>
      <vt:lpstr>AI JavaScript playground</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 L</cp:lastModifiedBy>
  <cp:revision>8</cp:revision>
  <dcterms:created xsi:type="dcterms:W3CDTF">2023-10-16T20:09:47Z</dcterms:created>
  <dcterms:modified xsi:type="dcterms:W3CDTF">2024-08-05T14:15:28Z</dcterms:modified>
</cp:coreProperties>
</file>