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comments/modernComment_7BBF5B18_14AF57C7.xml" ContentType="application/vnd.ms-powerpoint.comments+xml"/>
  <Override PartName="/ppt/tags/tag5.xml" ContentType="application/vnd.openxmlformats-officedocument.presentationml.tags+xml"/>
  <Override PartName="/ppt/notesSlides/notesSlide8.xml" ContentType="application/vnd.openxmlformats-officedocument.presentationml.notesSlide+xml"/>
  <Override PartName="/ppt/comments/modernComment_7BBF5B25_10726756.xml" ContentType="application/vnd.ms-powerpoint.comment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757" r:id="rId5"/>
  </p:sldMasterIdLst>
  <p:notesMasterIdLst>
    <p:notesMasterId r:id="rId28"/>
  </p:notesMasterIdLst>
  <p:sldIdLst>
    <p:sldId id="2147479576" r:id="rId6"/>
    <p:sldId id="2051" r:id="rId7"/>
    <p:sldId id="2147479569" r:id="rId8"/>
    <p:sldId id="2147479583" r:id="rId9"/>
    <p:sldId id="2076138263" r:id="rId10"/>
    <p:sldId id="2147479584" r:id="rId11"/>
    <p:sldId id="2076138264" r:id="rId12"/>
    <p:sldId id="2076138277" r:id="rId13"/>
    <p:sldId id="2147479585" r:id="rId14"/>
    <p:sldId id="2076138266" r:id="rId15"/>
    <p:sldId id="2147479553" r:id="rId16"/>
    <p:sldId id="2076138272" r:id="rId17"/>
    <p:sldId id="2147479586" r:id="rId18"/>
    <p:sldId id="2147479588" r:id="rId19"/>
    <p:sldId id="2147479589" r:id="rId20"/>
    <p:sldId id="2147479590" r:id="rId21"/>
    <p:sldId id="2147479592" r:id="rId22"/>
    <p:sldId id="2147479594" r:id="rId23"/>
    <p:sldId id="2147479595" r:id="rId24"/>
    <p:sldId id="2147479593" r:id="rId25"/>
    <p:sldId id="2147479582" r:id="rId26"/>
    <p:sldId id="214747952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442717F-E45C-6491-0591-11EA5CD2877B}" name="Yohan Lasorsa" initials="" userId="S::yolasors@microsoft.com::b071d4ae-70b5-41a2-b77b-3fb60fe85d63" providerId="AD"/>
  <p188:author id="{526DF9A2-33C5-A206-06EC-FB815EEEF4C6}" name="Pamela Fox" initials="PF" userId="S::pamelafox@microsoft.com::05c421f6-d446-4f2a-8ee0-1060b47b1543" providerId="AD"/>
  <p188:author id="{DD8B7EC1-5AFD-EADE-3CD9-691585AE11CB}" name="Sandeep Sen" initials="SS" userId="S::sandeepsen@microsoft.com::69b2722c-d9dd-47d0-8109-108657c682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D26A6-A7DD-C071-151E-F0939132878C}" v="91" dt="2024-09-26T18:28:10.414"/>
    <p1510:client id="{F0027618-C952-F11C-AF15-F64D49EFEBC8}" v="2" dt="2024-09-26T16:41:29.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4" autoAdjust="0"/>
    <p:restoredTop sz="74634"/>
  </p:normalViewPr>
  <p:slideViewPr>
    <p:cSldViewPr snapToGrid="0">
      <p:cViewPr varScale="1">
        <p:scale>
          <a:sx n="98" d="100"/>
          <a:sy n="98" d="100"/>
        </p:scale>
        <p:origin x="1824" y="352"/>
      </p:cViewPr>
      <p:guideLst/>
    </p:cSldViewPr>
  </p:slideViewPr>
  <p:outlineViewPr>
    <p:cViewPr>
      <p:scale>
        <a:sx n="33" d="100"/>
        <a:sy n="33" d="100"/>
      </p:scale>
      <p:origin x="0" y="-2616"/>
    </p:cViewPr>
  </p:outlineViewPr>
  <p:notesTextViewPr>
    <p:cViewPr>
      <p:scale>
        <a:sx n="110" d="100"/>
        <a:sy n="11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 Ganguly" userId="S::rohitganguly@microsoft.com::0092a255-bbd7-4063-b91a-6a0304b33465" providerId="AD" clId="Web-{256D26A6-A7DD-C071-151E-F0939132878C}"/>
    <pc:docChg chg="addSld delSld modSld">
      <pc:chgData name="Rohit Ganguly" userId="S::rohitganguly@microsoft.com::0092a255-bbd7-4063-b91a-6a0304b33465" providerId="AD" clId="Web-{256D26A6-A7DD-C071-151E-F0939132878C}" dt="2024-09-26T18:28:10.414" v="94"/>
      <pc:docMkLst>
        <pc:docMk/>
      </pc:docMkLst>
      <pc:sldChg chg="modSp addAnim delAnim">
        <pc:chgData name="Rohit Ganguly" userId="S::rohitganguly@microsoft.com::0092a255-bbd7-4063-b91a-6a0304b33465" providerId="AD" clId="Web-{256D26A6-A7DD-C071-151E-F0939132878C}" dt="2024-09-26T18:07:18.135" v="31" actId="20577"/>
        <pc:sldMkLst>
          <pc:docMk/>
          <pc:sldMk cId="347035591" sldId="2076138264"/>
        </pc:sldMkLst>
        <pc:spChg chg="mod">
          <ac:chgData name="Rohit Ganguly" userId="S::rohitganguly@microsoft.com::0092a255-bbd7-4063-b91a-6a0304b33465" providerId="AD" clId="Web-{256D26A6-A7DD-C071-151E-F0939132878C}" dt="2024-09-26T18:07:18.135" v="31" actId="20577"/>
          <ac:spMkLst>
            <pc:docMk/>
            <pc:sldMk cId="347035591" sldId="2076138264"/>
            <ac:spMk id="22" creationId="{E09B79C8-AFA6-26C0-592A-98F53A1D7F25}"/>
          </ac:spMkLst>
        </pc:spChg>
        <pc:cxnChg chg="mod">
          <ac:chgData name="Rohit Ganguly" userId="S::rohitganguly@microsoft.com::0092a255-bbd7-4063-b91a-6a0304b33465" providerId="AD" clId="Web-{256D26A6-A7DD-C071-151E-F0939132878C}" dt="2024-09-26T18:07:12.291" v="18" actId="1076"/>
          <ac:cxnSpMkLst>
            <pc:docMk/>
            <pc:sldMk cId="347035591" sldId="2076138264"/>
            <ac:cxnSpMk id="18" creationId="{F920C013-8CB4-D6AF-764B-8DE8FFA33B5E}"/>
          </ac:cxnSpMkLst>
        </pc:cxnChg>
        <pc:cxnChg chg="mod">
          <ac:chgData name="Rohit Ganguly" userId="S::rohitganguly@microsoft.com::0092a255-bbd7-4063-b91a-6a0304b33465" providerId="AD" clId="Web-{256D26A6-A7DD-C071-151E-F0939132878C}" dt="2024-09-26T18:07:09.603" v="17" actId="1076"/>
          <ac:cxnSpMkLst>
            <pc:docMk/>
            <pc:sldMk cId="347035591" sldId="2076138264"/>
            <ac:cxnSpMk id="19" creationId="{9F0E2149-B904-0703-3150-3F1619089635}"/>
          </ac:cxnSpMkLst>
        </pc:cxnChg>
      </pc:sldChg>
      <pc:sldChg chg="modSp add del replId">
        <pc:chgData name="Rohit Ganguly" userId="S::rohitganguly@microsoft.com::0092a255-bbd7-4063-b91a-6a0304b33465" providerId="AD" clId="Web-{256D26A6-A7DD-C071-151E-F0939132878C}" dt="2024-09-26T18:28:10.414" v="94"/>
        <pc:sldMkLst>
          <pc:docMk/>
          <pc:sldMk cId="3798180271" sldId="2147479596"/>
        </pc:sldMkLst>
        <pc:spChg chg="mod">
          <ac:chgData name="Rohit Ganguly" userId="S::rohitganguly@microsoft.com::0092a255-bbd7-4063-b91a-6a0304b33465" providerId="AD" clId="Web-{256D26A6-A7DD-C071-151E-F0939132878C}" dt="2024-09-26T18:08:05.714" v="69" actId="20577"/>
          <ac:spMkLst>
            <pc:docMk/>
            <pc:sldMk cId="3798180271" sldId="2147479596"/>
            <ac:spMk id="12" creationId="{F55CE66C-6B83-8274-E14E-DE662970F3FF}"/>
          </ac:spMkLst>
        </pc:spChg>
        <pc:spChg chg="mod">
          <ac:chgData name="Rohit Ganguly" userId="S::rohitganguly@microsoft.com::0092a255-bbd7-4063-b91a-6a0304b33465" providerId="AD" clId="Web-{256D26A6-A7DD-C071-151E-F0939132878C}" dt="2024-09-26T18:08:36.825" v="93" actId="1076"/>
          <ac:spMkLst>
            <pc:docMk/>
            <pc:sldMk cId="3798180271" sldId="2147479596"/>
            <ac:spMk id="21" creationId="{67D845E3-17C6-A4A6-0260-04FCA8288EA9}"/>
          </ac:spMkLst>
        </pc:spChg>
        <pc:spChg chg="mod">
          <ac:chgData name="Rohit Ganguly" userId="S::rohitganguly@microsoft.com::0092a255-bbd7-4063-b91a-6a0304b33465" providerId="AD" clId="Web-{256D26A6-A7DD-C071-151E-F0939132878C}" dt="2024-09-26T18:07:54.214" v="56" actId="1076"/>
          <ac:spMkLst>
            <pc:docMk/>
            <pc:sldMk cId="3798180271" sldId="2147479596"/>
            <ac:spMk id="22" creationId="{E09B79C8-AFA6-26C0-592A-98F53A1D7F25}"/>
          </ac:spMkLst>
        </pc:spChg>
        <pc:cxnChg chg="mod">
          <ac:chgData name="Rohit Ganguly" userId="S::rohitganguly@microsoft.com::0092a255-bbd7-4063-b91a-6a0304b33465" providerId="AD" clId="Web-{256D26A6-A7DD-C071-151E-F0939132878C}" dt="2024-09-26T18:07:45.386" v="53" actId="1076"/>
          <ac:cxnSpMkLst>
            <pc:docMk/>
            <pc:sldMk cId="3798180271" sldId="2147479596"/>
            <ac:cxnSpMk id="18" creationId="{F920C013-8CB4-D6AF-764B-8DE8FFA33B5E}"/>
          </ac:cxnSpMkLst>
        </pc:cxnChg>
        <pc:cxnChg chg="mod">
          <ac:chgData name="Rohit Ganguly" userId="S::rohitganguly@microsoft.com::0092a255-bbd7-4063-b91a-6a0304b33465" providerId="AD" clId="Web-{256D26A6-A7DD-C071-151E-F0939132878C}" dt="2024-09-26T18:07:51.386" v="55" actId="1076"/>
          <ac:cxnSpMkLst>
            <pc:docMk/>
            <pc:sldMk cId="3798180271" sldId="2147479596"/>
            <ac:cxnSpMk id="19" creationId="{9F0E2149-B904-0703-3150-3F1619089635}"/>
          </ac:cxnSpMkLst>
        </pc:cxnChg>
      </pc:sldChg>
    </pc:docChg>
  </pc:docChgLst>
  <pc:docChgLst>
    <pc:chgData name="Yohan Lasorsa" userId="S::yolasors@microsoft.com::b071d4ae-70b5-41a2-b77b-3fb60fe85d63" providerId="AD" clId="Web-{29DEA7DE-F6FB-8F72-7756-75EFA34CF605}"/>
    <pc:docChg chg="modSld">
      <pc:chgData name="Yohan Lasorsa" userId="S::yolasors@microsoft.com::b071d4ae-70b5-41a2-b77b-3fb60fe85d63" providerId="AD" clId="Web-{29DEA7DE-F6FB-8F72-7756-75EFA34CF605}" dt="2024-09-18T11:41:49.979" v="2" actId="20577"/>
      <pc:docMkLst>
        <pc:docMk/>
      </pc:docMkLst>
      <pc:sldChg chg="modSp">
        <pc:chgData name="Yohan Lasorsa" userId="S::yolasors@microsoft.com::b071d4ae-70b5-41a2-b77b-3fb60fe85d63" providerId="AD" clId="Web-{29DEA7DE-F6FB-8F72-7756-75EFA34CF605}" dt="2024-09-18T11:41:49.979" v="2" actId="20577"/>
        <pc:sldMkLst>
          <pc:docMk/>
          <pc:sldMk cId="3481184568" sldId="2147479583"/>
        </pc:sldMkLst>
        <pc:spChg chg="mod">
          <ac:chgData name="Yohan Lasorsa" userId="S::yolasors@microsoft.com::b071d4ae-70b5-41a2-b77b-3fb60fe85d63" providerId="AD" clId="Web-{29DEA7DE-F6FB-8F72-7756-75EFA34CF605}" dt="2024-09-18T11:41:49.979" v="2" actId="20577"/>
          <ac:spMkLst>
            <pc:docMk/>
            <pc:sldMk cId="3481184568" sldId="2147479583"/>
            <ac:spMk id="6" creationId="{5F561016-4612-AED2-DBA5-9CD79CAD80C1}"/>
          </ac:spMkLst>
        </pc:spChg>
      </pc:sldChg>
    </pc:docChg>
  </pc:docChgLst>
  <pc:docChgLst>
    <pc:chgData name="Yohan Lasorsa" userId="b071d4ae-70b5-41a2-b77b-3fb60fe85d63" providerId="ADAL" clId="{C1CB2264-F043-5B44-BFA2-A03A103210EC}"/>
    <pc:docChg chg="undo custSel modSld delSection">
      <pc:chgData name="Yohan Lasorsa" userId="b071d4ae-70b5-41a2-b77b-3fb60fe85d63" providerId="ADAL" clId="{C1CB2264-F043-5B44-BFA2-A03A103210EC}" dt="2024-09-18T12:46:38.721" v="734" actId="1076"/>
      <pc:docMkLst>
        <pc:docMk/>
      </pc:docMkLst>
      <pc:sldChg chg="modSp mod">
        <pc:chgData name="Yohan Lasorsa" userId="b071d4ae-70b5-41a2-b77b-3fb60fe85d63" providerId="ADAL" clId="{C1CB2264-F043-5B44-BFA2-A03A103210EC}" dt="2024-09-18T12:10:52.296" v="310" actId="20577"/>
        <pc:sldMkLst>
          <pc:docMk/>
          <pc:sldMk cId="4178565498" sldId="2051"/>
        </pc:sldMkLst>
        <pc:spChg chg="mod">
          <ac:chgData name="Yohan Lasorsa" userId="b071d4ae-70b5-41a2-b77b-3fb60fe85d63" providerId="ADAL" clId="{C1CB2264-F043-5B44-BFA2-A03A103210EC}" dt="2024-09-18T12:10:52.296" v="310" actId="20577"/>
          <ac:spMkLst>
            <pc:docMk/>
            <pc:sldMk cId="4178565498" sldId="2051"/>
            <ac:spMk id="7" creationId="{61F6BD0B-C4D8-42DE-A3A7-50D8219CE639}"/>
          </ac:spMkLst>
        </pc:spChg>
      </pc:sldChg>
      <pc:sldChg chg="modSp mod modAnim">
        <pc:chgData name="Yohan Lasorsa" userId="b071d4ae-70b5-41a2-b77b-3fb60fe85d63" providerId="ADAL" clId="{C1CB2264-F043-5B44-BFA2-A03A103210EC}" dt="2024-09-18T11:54:00.714" v="46"/>
        <pc:sldMkLst>
          <pc:docMk/>
          <pc:sldMk cId="1253666121" sldId="2076138263"/>
        </pc:sldMkLst>
        <pc:spChg chg="mod">
          <ac:chgData name="Yohan Lasorsa" userId="b071d4ae-70b5-41a2-b77b-3fb60fe85d63" providerId="ADAL" clId="{C1CB2264-F043-5B44-BFA2-A03A103210EC}" dt="2024-09-18T11:46:21.043" v="3" actId="404"/>
          <ac:spMkLst>
            <pc:docMk/>
            <pc:sldMk cId="1253666121" sldId="2076138263"/>
            <ac:spMk id="3" creationId="{D52D0B6B-63F9-A5B0-9A01-A846A279AFED}"/>
          </ac:spMkLst>
        </pc:spChg>
        <pc:cxnChg chg="mod">
          <ac:chgData name="Yohan Lasorsa" userId="b071d4ae-70b5-41a2-b77b-3fb60fe85d63" providerId="ADAL" clId="{C1CB2264-F043-5B44-BFA2-A03A103210EC}" dt="2024-09-18T11:53:36.531" v="42" actId="1582"/>
          <ac:cxnSpMkLst>
            <pc:docMk/>
            <pc:sldMk cId="1253666121" sldId="2076138263"/>
            <ac:cxnSpMk id="13" creationId="{37C1013A-2079-9A1C-E566-65F65477D391}"/>
          </ac:cxnSpMkLst>
        </pc:cxnChg>
        <pc:cxnChg chg="mod">
          <ac:chgData name="Yohan Lasorsa" userId="b071d4ae-70b5-41a2-b77b-3fb60fe85d63" providerId="ADAL" clId="{C1CB2264-F043-5B44-BFA2-A03A103210EC}" dt="2024-09-18T11:53:36.531" v="42" actId="1582"/>
          <ac:cxnSpMkLst>
            <pc:docMk/>
            <pc:sldMk cId="1253666121" sldId="2076138263"/>
            <ac:cxnSpMk id="14" creationId="{75F60E53-35D4-6DA1-3E94-AAB1AA2B89F1}"/>
          </ac:cxnSpMkLst>
        </pc:cxnChg>
      </pc:sldChg>
      <pc:sldChg chg="modSp mod modAnim">
        <pc:chgData name="Yohan Lasorsa" userId="b071d4ae-70b5-41a2-b77b-3fb60fe85d63" providerId="ADAL" clId="{C1CB2264-F043-5B44-BFA2-A03A103210EC}" dt="2024-09-18T12:46:04.518" v="730"/>
        <pc:sldMkLst>
          <pc:docMk/>
          <pc:sldMk cId="347035591" sldId="2076138264"/>
        </pc:sldMkLst>
        <pc:spChg chg="mod">
          <ac:chgData name="Yohan Lasorsa" userId="b071d4ae-70b5-41a2-b77b-3fb60fe85d63" providerId="ADAL" clId="{C1CB2264-F043-5B44-BFA2-A03A103210EC}" dt="2024-09-18T12:12:05.947" v="313" actId="20577"/>
          <ac:spMkLst>
            <pc:docMk/>
            <pc:sldMk cId="347035591" sldId="2076138264"/>
            <ac:spMk id="3" creationId="{D52D0B6B-63F9-A5B0-9A01-A846A279AFED}"/>
          </ac:spMkLst>
        </pc:spChg>
        <pc:spChg chg="mod">
          <ac:chgData name="Yohan Lasorsa" userId="b071d4ae-70b5-41a2-b77b-3fb60fe85d63" providerId="ADAL" clId="{C1CB2264-F043-5B44-BFA2-A03A103210EC}" dt="2024-09-18T12:13:34.104" v="319" actId="1076"/>
          <ac:spMkLst>
            <pc:docMk/>
            <pc:sldMk cId="347035591" sldId="2076138264"/>
            <ac:spMk id="9" creationId="{CCBC539E-CC3D-0468-7EF4-0010D8E29095}"/>
          </ac:spMkLst>
        </pc:spChg>
        <pc:spChg chg="mod">
          <ac:chgData name="Yohan Lasorsa" userId="b071d4ae-70b5-41a2-b77b-3fb60fe85d63" providerId="ADAL" clId="{C1CB2264-F043-5B44-BFA2-A03A103210EC}" dt="2024-09-18T12:13:17.215" v="318" actId="1076"/>
          <ac:spMkLst>
            <pc:docMk/>
            <pc:sldMk cId="347035591" sldId="2076138264"/>
            <ac:spMk id="12" creationId="{F55CE66C-6B83-8274-E14E-DE662970F3FF}"/>
          </ac:spMkLst>
        </pc:spChg>
        <pc:spChg chg="mod">
          <ac:chgData name="Yohan Lasorsa" userId="b071d4ae-70b5-41a2-b77b-3fb60fe85d63" providerId="ADAL" clId="{C1CB2264-F043-5B44-BFA2-A03A103210EC}" dt="2024-09-18T12:16:04.784" v="331" actId="1076"/>
          <ac:spMkLst>
            <pc:docMk/>
            <pc:sldMk cId="347035591" sldId="2076138264"/>
            <ac:spMk id="21" creationId="{67D845E3-17C6-A4A6-0260-04FCA8288EA9}"/>
          </ac:spMkLst>
        </pc:spChg>
        <pc:picChg chg="mod">
          <ac:chgData name="Yohan Lasorsa" userId="b071d4ae-70b5-41a2-b77b-3fb60fe85d63" providerId="ADAL" clId="{C1CB2264-F043-5B44-BFA2-A03A103210EC}" dt="2024-09-18T12:12:36.219" v="315" actId="1076"/>
          <ac:picMkLst>
            <pc:docMk/>
            <pc:sldMk cId="347035591" sldId="2076138264"/>
            <ac:picMk id="10" creationId="{F9842024-A1A5-9636-62D3-9C3B021CD288}"/>
          </ac:picMkLst>
        </pc:picChg>
        <pc:picChg chg="mod">
          <ac:chgData name="Yohan Lasorsa" userId="b071d4ae-70b5-41a2-b77b-3fb60fe85d63" providerId="ADAL" clId="{C1CB2264-F043-5B44-BFA2-A03A103210EC}" dt="2024-09-18T12:12:59.142" v="316" actId="1076"/>
          <ac:picMkLst>
            <pc:docMk/>
            <pc:sldMk cId="347035591" sldId="2076138264"/>
            <ac:picMk id="11" creationId="{0B9FC093-E06C-AFFC-E81C-1C6223136AF0}"/>
          </ac:picMkLst>
        </pc:picChg>
        <pc:cxnChg chg="mod">
          <ac:chgData name="Yohan Lasorsa" userId="b071d4ae-70b5-41a2-b77b-3fb60fe85d63" providerId="ADAL" clId="{C1CB2264-F043-5B44-BFA2-A03A103210EC}" dt="2024-09-18T11:53:03.843" v="41" actId="1582"/>
          <ac:cxnSpMkLst>
            <pc:docMk/>
            <pc:sldMk cId="347035591" sldId="2076138264"/>
            <ac:cxnSpMk id="16" creationId="{B6536E8B-580E-156E-4D2C-44069333BB41}"/>
          </ac:cxnSpMkLst>
        </pc:cxnChg>
        <pc:cxnChg chg="mod">
          <ac:chgData name="Yohan Lasorsa" userId="b071d4ae-70b5-41a2-b77b-3fb60fe85d63" providerId="ADAL" clId="{C1CB2264-F043-5B44-BFA2-A03A103210EC}" dt="2024-09-18T11:53:03.843" v="41" actId="1582"/>
          <ac:cxnSpMkLst>
            <pc:docMk/>
            <pc:sldMk cId="347035591" sldId="2076138264"/>
            <ac:cxnSpMk id="17" creationId="{8385311D-FECF-6C66-7B80-81A3E9395F00}"/>
          </ac:cxnSpMkLst>
        </pc:cxnChg>
        <pc:cxnChg chg="mod">
          <ac:chgData name="Yohan Lasorsa" userId="b071d4ae-70b5-41a2-b77b-3fb60fe85d63" providerId="ADAL" clId="{C1CB2264-F043-5B44-BFA2-A03A103210EC}" dt="2024-09-18T11:53:03.843" v="41" actId="1582"/>
          <ac:cxnSpMkLst>
            <pc:docMk/>
            <pc:sldMk cId="347035591" sldId="2076138264"/>
            <ac:cxnSpMk id="18" creationId="{F920C013-8CB4-D6AF-764B-8DE8FFA33B5E}"/>
          </ac:cxnSpMkLst>
        </pc:cxnChg>
        <pc:cxnChg chg="mod">
          <ac:chgData name="Yohan Lasorsa" userId="b071d4ae-70b5-41a2-b77b-3fb60fe85d63" providerId="ADAL" clId="{C1CB2264-F043-5B44-BFA2-A03A103210EC}" dt="2024-09-18T11:53:03.843" v="41" actId="1582"/>
          <ac:cxnSpMkLst>
            <pc:docMk/>
            <pc:sldMk cId="347035591" sldId="2076138264"/>
            <ac:cxnSpMk id="19" creationId="{9F0E2149-B904-0703-3150-3F1619089635}"/>
          </ac:cxnSpMkLst>
        </pc:cxnChg>
      </pc:sldChg>
      <pc:sldChg chg="modSp mod modAnim">
        <pc:chgData name="Yohan Lasorsa" userId="b071d4ae-70b5-41a2-b77b-3fb60fe85d63" providerId="ADAL" clId="{C1CB2264-F043-5B44-BFA2-A03A103210EC}" dt="2024-09-18T12:21:12.767" v="377"/>
        <pc:sldMkLst>
          <pc:docMk/>
          <pc:sldMk cId="2813867611" sldId="2076138266"/>
        </pc:sldMkLst>
        <pc:spChg chg="mod">
          <ac:chgData name="Yohan Lasorsa" userId="b071d4ae-70b5-41a2-b77b-3fb60fe85d63" providerId="ADAL" clId="{C1CB2264-F043-5B44-BFA2-A03A103210EC}" dt="2024-09-18T12:17:21.589" v="339" actId="20577"/>
          <ac:spMkLst>
            <pc:docMk/>
            <pc:sldMk cId="2813867611" sldId="2076138266"/>
            <ac:spMk id="2" creationId="{D81315A1-0A96-034B-3C04-0883AC4B23F8}"/>
          </ac:spMkLst>
        </pc:spChg>
        <pc:spChg chg="mod">
          <ac:chgData name="Yohan Lasorsa" userId="b071d4ae-70b5-41a2-b77b-3fb60fe85d63" providerId="ADAL" clId="{C1CB2264-F043-5B44-BFA2-A03A103210EC}" dt="2024-09-18T12:20:44.263" v="373" actId="20577"/>
          <ac:spMkLst>
            <pc:docMk/>
            <pc:sldMk cId="2813867611" sldId="2076138266"/>
            <ac:spMk id="3" creationId="{805CBB14-5079-F656-7555-5AC5833D92FB}"/>
          </ac:spMkLst>
        </pc:spChg>
      </pc:sldChg>
      <pc:sldChg chg="modSp mod modAnim">
        <pc:chgData name="Yohan Lasorsa" userId="b071d4ae-70b5-41a2-b77b-3fb60fe85d63" providerId="ADAL" clId="{C1CB2264-F043-5B44-BFA2-A03A103210EC}" dt="2024-09-18T12:27:16.746" v="453" actId="20577"/>
        <pc:sldMkLst>
          <pc:docMk/>
          <pc:sldMk cId="322099338" sldId="2076138272"/>
        </pc:sldMkLst>
        <pc:spChg chg="mod">
          <ac:chgData name="Yohan Lasorsa" userId="b071d4ae-70b5-41a2-b77b-3fb60fe85d63" providerId="ADAL" clId="{C1CB2264-F043-5B44-BFA2-A03A103210EC}" dt="2024-09-18T12:27:16.746" v="453" actId="20577"/>
          <ac:spMkLst>
            <pc:docMk/>
            <pc:sldMk cId="322099338" sldId="2076138272"/>
            <ac:spMk id="3" creationId="{5C71F881-B977-2530-9918-44697A9FF266}"/>
          </ac:spMkLst>
        </pc:spChg>
        <pc:spChg chg="mod">
          <ac:chgData name="Yohan Lasorsa" userId="b071d4ae-70b5-41a2-b77b-3fb60fe85d63" providerId="ADAL" clId="{C1CB2264-F043-5B44-BFA2-A03A103210EC}" dt="2024-09-18T12:23:28.916" v="404" actId="1076"/>
          <ac:spMkLst>
            <pc:docMk/>
            <pc:sldMk cId="322099338" sldId="2076138272"/>
            <ac:spMk id="4" creationId="{AE97027C-4E98-A545-68F6-7F0A187C1999}"/>
          </ac:spMkLst>
        </pc:spChg>
        <pc:spChg chg="mod">
          <ac:chgData name="Yohan Lasorsa" userId="b071d4ae-70b5-41a2-b77b-3fb60fe85d63" providerId="ADAL" clId="{C1CB2264-F043-5B44-BFA2-A03A103210EC}" dt="2024-09-18T12:23:19.315" v="402" actId="1076"/>
          <ac:spMkLst>
            <pc:docMk/>
            <pc:sldMk cId="322099338" sldId="2076138272"/>
            <ac:spMk id="6" creationId="{A84C1ED5-109D-D86D-0942-EA63618656B6}"/>
          </ac:spMkLst>
        </pc:spChg>
        <pc:spChg chg="mod">
          <ac:chgData name="Yohan Lasorsa" userId="b071d4ae-70b5-41a2-b77b-3fb60fe85d63" providerId="ADAL" clId="{C1CB2264-F043-5B44-BFA2-A03A103210EC}" dt="2024-09-18T12:23:34.444" v="405" actId="1076"/>
          <ac:spMkLst>
            <pc:docMk/>
            <pc:sldMk cId="322099338" sldId="2076138272"/>
            <ac:spMk id="8" creationId="{B46B3472-1AE4-FDD2-2CE1-98996F3A23E6}"/>
          </ac:spMkLst>
        </pc:spChg>
        <pc:spChg chg="mod">
          <ac:chgData name="Yohan Lasorsa" userId="b071d4ae-70b5-41a2-b77b-3fb60fe85d63" providerId="ADAL" clId="{C1CB2264-F043-5B44-BFA2-A03A103210EC}" dt="2024-09-18T12:22:37.057" v="394" actId="113"/>
          <ac:spMkLst>
            <pc:docMk/>
            <pc:sldMk cId="322099338" sldId="2076138272"/>
            <ac:spMk id="13" creationId="{F740DF88-8FB6-09C1-75FD-8557E64F23E9}"/>
          </ac:spMkLst>
        </pc:spChg>
        <pc:spChg chg="mod">
          <ac:chgData name="Yohan Lasorsa" userId="b071d4ae-70b5-41a2-b77b-3fb60fe85d63" providerId="ADAL" clId="{C1CB2264-F043-5B44-BFA2-A03A103210EC}" dt="2024-09-18T12:26:08.880" v="419" actId="207"/>
          <ac:spMkLst>
            <pc:docMk/>
            <pc:sldMk cId="322099338" sldId="2076138272"/>
            <ac:spMk id="14" creationId="{397D0FD9-0A5B-DB92-2B2C-296AC57DD4D1}"/>
          </ac:spMkLst>
        </pc:spChg>
        <pc:spChg chg="mod">
          <ac:chgData name="Yohan Lasorsa" userId="b071d4ae-70b5-41a2-b77b-3fb60fe85d63" providerId="ADAL" clId="{C1CB2264-F043-5B44-BFA2-A03A103210EC}" dt="2024-09-18T12:24:02.908" v="408" actId="13822"/>
          <ac:spMkLst>
            <pc:docMk/>
            <pc:sldMk cId="322099338" sldId="2076138272"/>
            <ac:spMk id="20" creationId="{3A2F4A67-724A-E04E-A749-0292F183CCC2}"/>
          </ac:spMkLst>
        </pc:spChg>
        <pc:spChg chg="mod">
          <ac:chgData name="Yohan Lasorsa" userId="b071d4ae-70b5-41a2-b77b-3fb60fe85d63" providerId="ADAL" clId="{C1CB2264-F043-5B44-BFA2-A03A103210EC}" dt="2024-09-18T12:24:18.222" v="411" actId="13822"/>
          <ac:spMkLst>
            <pc:docMk/>
            <pc:sldMk cId="322099338" sldId="2076138272"/>
            <ac:spMk id="21" creationId="{3A6A20AC-9172-C830-E1D2-3A2208FE82F1}"/>
          </ac:spMkLst>
        </pc:spChg>
        <pc:picChg chg="mod">
          <ac:chgData name="Yohan Lasorsa" userId="b071d4ae-70b5-41a2-b77b-3fb60fe85d63" providerId="ADAL" clId="{C1CB2264-F043-5B44-BFA2-A03A103210EC}" dt="2024-09-18T12:22:51.238" v="395" actId="1076"/>
          <ac:picMkLst>
            <pc:docMk/>
            <pc:sldMk cId="322099338" sldId="2076138272"/>
            <ac:picMk id="7" creationId="{08F3D898-2318-062B-4A80-BAFCA9572CA1}"/>
          </ac:picMkLst>
        </pc:picChg>
        <pc:cxnChg chg="mod">
          <ac:chgData name="Yohan Lasorsa" userId="b071d4ae-70b5-41a2-b77b-3fb60fe85d63" providerId="ADAL" clId="{C1CB2264-F043-5B44-BFA2-A03A103210EC}" dt="2024-09-18T12:24:41.210" v="412" actId="14100"/>
          <ac:cxnSpMkLst>
            <pc:docMk/>
            <pc:sldMk cId="322099338" sldId="2076138272"/>
            <ac:cxnSpMk id="9" creationId="{ACF3CC5F-9F9F-71E4-88FF-D6750D3AF265}"/>
          </ac:cxnSpMkLst>
        </pc:cxnChg>
        <pc:cxnChg chg="mod">
          <ac:chgData name="Yohan Lasorsa" userId="b071d4ae-70b5-41a2-b77b-3fb60fe85d63" providerId="ADAL" clId="{C1CB2264-F043-5B44-BFA2-A03A103210EC}" dt="2024-09-18T12:24:44.400" v="413" actId="14100"/>
          <ac:cxnSpMkLst>
            <pc:docMk/>
            <pc:sldMk cId="322099338" sldId="2076138272"/>
            <ac:cxnSpMk id="10" creationId="{B9A17459-AC8A-1982-66DE-4FBAA8A99A5C}"/>
          </ac:cxnSpMkLst>
        </pc:cxnChg>
        <pc:cxnChg chg="mod">
          <ac:chgData name="Yohan Lasorsa" userId="b071d4ae-70b5-41a2-b77b-3fb60fe85d63" providerId="ADAL" clId="{C1CB2264-F043-5B44-BFA2-A03A103210EC}" dt="2024-09-18T12:22:00.842" v="383" actId="1582"/>
          <ac:cxnSpMkLst>
            <pc:docMk/>
            <pc:sldMk cId="322099338" sldId="2076138272"/>
            <ac:cxnSpMk id="11" creationId="{787D4E20-FE34-9A1A-3A2A-C380494EBC9B}"/>
          </ac:cxnSpMkLst>
        </pc:cxnChg>
        <pc:cxnChg chg="mod">
          <ac:chgData name="Yohan Lasorsa" userId="b071d4ae-70b5-41a2-b77b-3fb60fe85d63" providerId="ADAL" clId="{C1CB2264-F043-5B44-BFA2-A03A103210EC}" dt="2024-09-18T12:22:00.842" v="383" actId="1582"/>
          <ac:cxnSpMkLst>
            <pc:docMk/>
            <pc:sldMk cId="322099338" sldId="2076138272"/>
            <ac:cxnSpMk id="12" creationId="{1F7DF90B-C69F-F046-167A-5DF280C6BF96}"/>
          </ac:cxnSpMkLst>
        </pc:cxnChg>
      </pc:sldChg>
      <pc:sldChg chg="modSp mod modAnim modCm">
        <pc:chgData name="Yohan Lasorsa" userId="b071d4ae-70b5-41a2-b77b-3fb60fe85d63" providerId="ADAL" clId="{C1CB2264-F043-5B44-BFA2-A03A103210EC}" dt="2024-09-18T12:46:38.721" v="734" actId="1076"/>
        <pc:sldMkLst>
          <pc:docMk/>
          <pc:sldMk cId="275933014" sldId="2076138277"/>
        </pc:sldMkLst>
        <pc:spChg chg="mod">
          <ac:chgData name="Yohan Lasorsa" userId="b071d4ae-70b5-41a2-b77b-3fb60fe85d63" providerId="ADAL" clId="{C1CB2264-F043-5B44-BFA2-A03A103210EC}" dt="2024-09-18T12:17:39.170" v="341" actId="20577"/>
          <ac:spMkLst>
            <pc:docMk/>
            <pc:sldMk cId="275933014" sldId="2076138277"/>
            <ac:spMk id="2" creationId="{96FB3A69-3E91-AF2B-D52B-3144AB299701}"/>
          </ac:spMkLst>
        </pc:spChg>
        <pc:spChg chg="mod">
          <ac:chgData name="Yohan Lasorsa" userId="b071d4ae-70b5-41a2-b77b-3fb60fe85d63" providerId="ADAL" clId="{C1CB2264-F043-5B44-BFA2-A03A103210EC}" dt="2024-09-18T12:06:03.927" v="244" actId="403"/>
          <ac:spMkLst>
            <pc:docMk/>
            <pc:sldMk cId="275933014" sldId="2076138277"/>
            <ac:spMk id="3" creationId="{D52D0B6B-63F9-A5B0-9A01-A846A279AFED}"/>
          </ac:spMkLst>
        </pc:spChg>
        <pc:spChg chg="mod">
          <ac:chgData name="Yohan Lasorsa" userId="b071d4ae-70b5-41a2-b77b-3fb60fe85d63" providerId="ADAL" clId="{C1CB2264-F043-5B44-BFA2-A03A103210EC}" dt="2024-09-18T12:46:38.721" v="734" actId="1076"/>
          <ac:spMkLst>
            <pc:docMk/>
            <pc:sldMk cId="275933014" sldId="2076138277"/>
            <ac:spMk id="15" creationId="{4CC1B47B-0B45-6CDE-BB94-1B6A2CCF2DCA}"/>
          </ac:spMkLst>
        </pc:spChg>
        <pc:spChg chg="mod">
          <ac:chgData name="Yohan Lasorsa" userId="b071d4ae-70b5-41a2-b77b-3fb60fe85d63" providerId="ADAL" clId="{C1CB2264-F043-5B44-BFA2-A03A103210EC}" dt="2024-09-18T12:46:28.043" v="732" actId="1076"/>
          <ac:spMkLst>
            <pc:docMk/>
            <pc:sldMk cId="275933014" sldId="2076138277"/>
            <ac:spMk id="22" creationId="{E09B79C8-AFA6-26C0-592A-98F53A1D7F25}"/>
          </ac:spMkLst>
        </pc:spChg>
        <pc:picChg chg="mod">
          <ac:chgData name="Yohan Lasorsa" userId="b071d4ae-70b5-41a2-b77b-3fb60fe85d63" providerId="ADAL" clId="{C1CB2264-F043-5B44-BFA2-A03A103210EC}" dt="2024-09-18T12:46:35.021" v="733" actId="1076"/>
          <ac:picMkLst>
            <pc:docMk/>
            <pc:sldMk cId="275933014" sldId="2076138277"/>
            <ac:picMk id="10" creationId="{F9842024-A1A5-9636-62D3-9C3B021CD288}"/>
          </ac:picMkLst>
        </pc:picChg>
        <pc:cxnChg chg="mod">
          <ac:chgData name="Yohan Lasorsa" userId="b071d4ae-70b5-41a2-b77b-3fb60fe85d63" providerId="ADAL" clId="{C1CB2264-F043-5B44-BFA2-A03A103210EC}" dt="2024-09-18T12:46:28.043" v="732" actId="1076"/>
          <ac:cxnSpMkLst>
            <pc:docMk/>
            <pc:sldMk cId="275933014" sldId="2076138277"/>
            <ac:cxnSpMk id="18" creationId="{F920C013-8CB4-D6AF-764B-8DE8FFA33B5E}"/>
          </ac:cxnSpMkLst>
        </pc:cxnChg>
        <pc:cxnChg chg="mod">
          <ac:chgData name="Yohan Lasorsa" userId="b071d4ae-70b5-41a2-b77b-3fb60fe85d63" providerId="ADAL" clId="{C1CB2264-F043-5B44-BFA2-A03A103210EC}" dt="2024-09-18T12:46:28.043" v="732" actId="1076"/>
          <ac:cxnSpMkLst>
            <pc:docMk/>
            <pc:sldMk cId="275933014" sldId="2076138277"/>
            <ac:cxnSpMk id="19" creationId="{9F0E2149-B904-0703-3150-3F1619089635}"/>
          </ac:cxnSpMkLst>
        </pc:cxnChg>
        <pc:extLst>
          <p:ext xmlns:p="http://schemas.openxmlformats.org/presentationml/2006/main" uri="{D6D511B9-2390-475A-947B-AFAB55BFBCF1}">
            <pc226:cmChg xmlns:pc226="http://schemas.microsoft.com/office/powerpoint/2022/06/main/command" chg="mod">
              <pc226:chgData name="Yohan Lasorsa" userId="b071d4ae-70b5-41a2-b77b-3fb60fe85d63" providerId="ADAL" clId="{C1CB2264-F043-5B44-BFA2-A03A103210EC}" dt="2024-09-18T11:56:07.648" v="58" actId="20577"/>
              <pc2:cmMkLst xmlns:pc2="http://schemas.microsoft.com/office/powerpoint/2019/9/main/command">
                <pc:docMk/>
                <pc:sldMk cId="275933014" sldId="2076138277"/>
                <pc2:cmMk id="{A7347BA3-8B39-485D-8795-98FCDF67D65A}"/>
              </pc2:cmMkLst>
            </pc226:cmChg>
          </p:ext>
        </pc:extLst>
      </pc:sldChg>
      <pc:sldChg chg="delSp modSp mod">
        <pc:chgData name="Yohan Lasorsa" userId="b071d4ae-70b5-41a2-b77b-3fb60fe85d63" providerId="ADAL" clId="{C1CB2264-F043-5B44-BFA2-A03A103210EC}" dt="2024-09-18T12:09:22.661" v="266" actId="20577"/>
        <pc:sldMkLst>
          <pc:docMk/>
          <pc:sldMk cId="3861387004" sldId="2147479553"/>
        </pc:sldMkLst>
        <pc:spChg chg="del">
          <ac:chgData name="Yohan Lasorsa" userId="b071d4ae-70b5-41a2-b77b-3fb60fe85d63" providerId="ADAL" clId="{C1CB2264-F043-5B44-BFA2-A03A103210EC}" dt="2024-09-18T12:07:34.172" v="250" actId="478"/>
          <ac:spMkLst>
            <pc:docMk/>
            <pc:sldMk cId="3861387004" sldId="2147479553"/>
            <ac:spMk id="3" creationId="{307498C4-73FE-C194-C6B8-38F2A0E93B77}"/>
          </ac:spMkLst>
        </pc:spChg>
        <pc:spChg chg="mod">
          <ac:chgData name="Yohan Lasorsa" userId="b071d4ae-70b5-41a2-b77b-3fb60fe85d63" providerId="ADAL" clId="{C1CB2264-F043-5B44-BFA2-A03A103210EC}" dt="2024-09-18T12:09:22.661" v="266" actId="20577"/>
          <ac:spMkLst>
            <pc:docMk/>
            <pc:sldMk cId="3861387004" sldId="2147479553"/>
            <ac:spMk id="5" creationId="{2437C7D2-3816-1D28-EB58-0C6286AD1921}"/>
          </ac:spMkLst>
        </pc:spChg>
        <pc:picChg chg="mod">
          <ac:chgData name="Yohan Lasorsa" userId="b071d4ae-70b5-41a2-b77b-3fb60fe85d63" providerId="ADAL" clId="{C1CB2264-F043-5B44-BFA2-A03A103210EC}" dt="2024-09-18T12:07:52.952" v="251" actId="14826"/>
          <ac:picMkLst>
            <pc:docMk/>
            <pc:sldMk cId="3861387004" sldId="2147479553"/>
            <ac:picMk id="1026" creationId="{CE2F1770-4F4D-3A16-6DA2-A40B40B05224}"/>
          </ac:picMkLst>
        </pc:picChg>
      </pc:sldChg>
      <pc:sldChg chg="addSp modSp mod">
        <pc:chgData name="Yohan Lasorsa" userId="b071d4ae-70b5-41a2-b77b-3fb60fe85d63" providerId="ADAL" clId="{C1CB2264-F043-5B44-BFA2-A03A103210EC}" dt="2024-09-18T12:37:36.503" v="616" actId="20577"/>
        <pc:sldMkLst>
          <pc:docMk/>
          <pc:sldMk cId="3315155110" sldId="2147479582"/>
        </pc:sldMkLst>
        <pc:spChg chg="add mod">
          <ac:chgData name="Yohan Lasorsa" userId="b071d4ae-70b5-41a2-b77b-3fb60fe85d63" providerId="ADAL" clId="{C1CB2264-F043-5B44-BFA2-A03A103210EC}" dt="2024-09-18T12:37:36.503" v="616" actId="20577"/>
          <ac:spMkLst>
            <pc:docMk/>
            <pc:sldMk cId="3315155110" sldId="2147479582"/>
            <ac:spMk id="2" creationId="{42B0AA25-3557-D1C0-9F19-4B9D023DFD2D}"/>
          </ac:spMkLst>
        </pc:spChg>
        <pc:spChg chg="mod">
          <ac:chgData name="Yohan Lasorsa" userId="b071d4ae-70b5-41a2-b77b-3fb60fe85d63" providerId="ADAL" clId="{C1CB2264-F043-5B44-BFA2-A03A103210EC}" dt="2024-09-18T12:37:14.397" v="596" actId="20577"/>
          <ac:spMkLst>
            <pc:docMk/>
            <pc:sldMk cId="3315155110" sldId="2147479582"/>
            <ac:spMk id="5" creationId="{EDD7E959-52CD-95D9-B14E-5B23AFC90B34}"/>
          </ac:spMkLst>
        </pc:spChg>
      </pc:sldChg>
      <pc:sldChg chg="modSp mod modAnim">
        <pc:chgData name="Yohan Lasorsa" userId="b071d4ae-70b5-41a2-b77b-3fb60fe85d63" providerId="ADAL" clId="{C1CB2264-F043-5B44-BFA2-A03A103210EC}" dt="2024-09-18T12:44:29.812" v="729" actId="20577"/>
        <pc:sldMkLst>
          <pc:docMk/>
          <pc:sldMk cId="3481184568" sldId="2147479583"/>
        </pc:sldMkLst>
        <pc:spChg chg="mod">
          <ac:chgData name="Yohan Lasorsa" userId="b071d4ae-70b5-41a2-b77b-3fb60fe85d63" providerId="ADAL" clId="{C1CB2264-F043-5B44-BFA2-A03A103210EC}" dt="2024-09-18T12:44:29.812" v="729" actId="20577"/>
          <ac:spMkLst>
            <pc:docMk/>
            <pc:sldMk cId="3481184568" sldId="2147479583"/>
            <ac:spMk id="6" creationId="{5F561016-4612-AED2-DBA5-9CD79CAD80C1}"/>
          </ac:spMkLst>
        </pc:spChg>
        <pc:spChg chg="mod">
          <ac:chgData name="Yohan Lasorsa" userId="b071d4ae-70b5-41a2-b77b-3fb60fe85d63" providerId="ADAL" clId="{C1CB2264-F043-5B44-BFA2-A03A103210EC}" dt="2024-09-18T12:38:33.960" v="626" actId="20577"/>
          <ac:spMkLst>
            <pc:docMk/>
            <pc:sldMk cId="3481184568" sldId="2147479583"/>
            <ac:spMk id="17" creationId="{20F4EAD7-6600-7821-A00E-B3AF998BDB2E}"/>
          </ac:spMkLst>
        </pc:spChg>
      </pc:sldChg>
      <pc:sldChg chg="modSp mod modClrScheme modAnim chgLayout">
        <pc:chgData name="Yohan Lasorsa" userId="b071d4ae-70b5-41a2-b77b-3fb60fe85d63" providerId="ADAL" clId="{C1CB2264-F043-5B44-BFA2-A03A103210EC}" dt="2024-09-18T11:48:07.576" v="18"/>
        <pc:sldMkLst>
          <pc:docMk/>
          <pc:sldMk cId="1845122191" sldId="2147479584"/>
        </pc:sldMkLst>
        <pc:spChg chg="mod ord">
          <ac:chgData name="Yohan Lasorsa" userId="b071d4ae-70b5-41a2-b77b-3fb60fe85d63" providerId="ADAL" clId="{C1CB2264-F043-5B44-BFA2-A03A103210EC}" dt="2024-09-18T11:47:04.613" v="10" actId="26606"/>
          <ac:spMkLst>
            <pc:docMk/>
            <pc:sldMk cId="1845122191" sldId="2147479584"/>
            <ac:spMk id="4" creationId="{29C08252-EDD3-5240-5FC8-B071EB2895F7}"/>
          </ac:spMkLst>
        </pc:spChg>
        <pc:spChg chg="mod">
          <ac:chgData name="Yohan Lasorsa" userId="b071d4ae-70b5-41a2-b77b-3fb60fe85d63" providerId="ADAL" clId="{C1CB2264-F043-5B44-BFA2-A03A103210EC}" dt="2024-09-18T11:47:04.613" v="10" actId="26606"/>
          <ac:spMkLst>
            <pc:docMk/>
            <pc:sldMk cId="1845122191" sldId="2147479584"/>
            <ac:spMk id="5" creationId="{5EB9F13C-E756-1BE9-A44C-DA15C0FD8ADF}"/>
          </ac:spMkLst>
        </pc:spChg>
        <pc:spChg chg="mod">
          <ac:chgData name="Yohan Lasorsa" userId="b071d4ae-70b5-41a2-b77b-3fb60fe85d63" providerId="ADAL" clId="{C1CB2264-F043-5B44-BFA2-A03A103210EC}" dt="2024-09-18T11:47:10.786" v="12" actId="20577"/>
          <ac:spMkLst>
            <pc:docMk/>
            <pc:sldMk cId="1845122191" sldId="2147479584"/>
            <ac:spMk id="6" creationId="{50633D95-1E6E-C834-B80B-1E59CABAD435}"/>
          </ac:spMkLst>
        </pc:spChg>
        <pc:spChg chg="mod ord">
          <ac:chgData name="Yohan Lasorsa" userId="b071d4ae-70b5-41a2-b77b-3fb60fe85d63" providerId="ADAL" clId="{C1CB2264-F043-5B44-BFA2-A03A103210EC}" dt="2024-09-18T11:47:13.438" v="13" actId="20577"/>
          <ac:spMkLst>
            <pc:docMk/>
            <pc:sldMk cId="1845122191" sldId="2147479584"/>
            <ac:spMk id="12" creationId="{7F1C96AA-790E-3895-D334-9A049B82B843}"/>
          </ac:spMkLst>
        </pc:spChg>
        <pc:spChg chg="mod">
          <ac:chgData name="Yohan Lasorsa" userId="b071d4ae-70b5-41a2-b77b-3fb60fe85d63" providerId="ADAL" clId="{C1CB2264-F043-5B44-BFA2-A03A103210EC}" dt="2024-09-18T11:47:04.613" v="10" actId="26606"/>
          <ac:spMkLst>
            <pc:docMk/>
            <pc:sldMk cId="1845122191" sldId="2147479584"/>
            <ac:spMk id="47" creationId="{377626F1-6CA2-AE64-0BEB-20098F30F3A7}"/>
          </ac:spMkLst>
        </pc:spChg>
      </pc:sldChg>
      <pc:sldChg chg="addSp delSp modSp mod modClrScheme modAnim chgLayout">
        <pc:chgData name="Yohan Lasorsa" userId="b071d4ae-70b5-41a2-b77b-3fb60fe85d63" providerId="ADAL" clId="{C1CB2264-F043-5B44-BFA2-A03A103210EC}" dt="2024-09-18T12:34:31.224" v="551" actId="6549"/>
        <pc:sldMkLst>
          <pc:docMk/>
          <pc:sldMk cId="698179319" sldId="2147479586"/>
        </pc:sldMkLst>
        <pc:spChg chg="add del mod ord">
          <ac:chgData name="Yohan Lasorsa" userId="b071d4ae-70b5-41a2-b77b-3fb60fe85d63" providerId="ADAL" clId="{C1CB2264-F043-5B44-BFA2-A03A103210EC}" dt="2024-09-18T12:28:17.985" v="459" actId="700"/>
          <ac:spMkLst>
            <pc:docMk/>
            <pc:sldMk cId="698179319" sldId="2147479586"/>
            <ac:spMk id="2" creationId="{63683405-4B8D-992B-8736-70A7A8CB6F0A}"/>
          </ac:spMkLst>
        </pc:spChg>
        <pc:spChg chg="add del">
          <ac:chgData name="Yohan Lasorsa" userId="b071d4ae-70b5-41a2-b77b-3fb60fe85d63" providerId="ADAL" clId="{C1CB2264-F043-5B44-BFA2-A03A103210EC}" dt="2024-09-18T12:30:04.464" v="493" actId="478"/>
          <ac:spMkLst>
            <pc:docMk/>
            <pc:sldMk cId="698179319" sldId="2147479586"/>
            <ac:spMk id="3" creationId="{3FF6B6AE-8D3A-0A2D-6510-7D139250667C}"/>
          </ac:spMkLst>
        </pc:spChg>
        <pc:spChg chg="add mod ord">
          <ac:chgData name="Yohan Lasorsa" userId="b071d4ae-70b5-41a2-b77b-3fb60fe85d63" providerId="ADAL" clId="{C1CB2264-F043-5B44-BFA2-A03A103210EC}" dt="2024-09-18T12:30:48.920" v="494" actId="700"/>
          <ac:spMkLst>
            <pc:docMk/>
            <pc:sldMk cId="698179319" sldId="2147479586"/>
            <ac:spMk id="4" creationId="{865A48F8-C418-82A4-88DC-D7586E801C1D}"/>
          </ac:spMkLst>
        </pc:spChg>
        <pc:spChg chg="mod">
          <ac:chgData name="Yohan Lasorsa" userId="b071d4ae-70b5-41a2-b77b-3fb60fe85d63" providerId="ADAL" clId="{C1CB2264-F043-5B44-BFA2-A03A103210EC}" dt="2024-09-18T12:33:13.002" v="539" actId="1036"/>
          <ac:spMkLst>
            <pc:docMk/>
            <pc:sldMk cId="698179319" sldId="2147479586"/>
            <ac:spMk id="6" creationId="{E9727AE0-D25D-ED0E-D896-D124B0F9A5E5}"/>
          </ac:spMkLst>
        </pc:spChg>
        <pc:spChg chg="mod">
          <ac:chgData name="Yohan Lasorsa" userId="b071d4ae-70b5-41a2-b77b-3fb60fe85d63" providerId="ADAL" clId="{C1CB2264-F043-5B44-BFA2-A03A103210EC}" dt="2024-09-18T12:33:03.827" v="530" actId="1036"/>
          <ac:spMkLst>
            <pc:docMk/>
            <pc:sldMk cId="698179319" sldId="2147479586"/>
            <ac:spMk id="7" creationId="{3E054BF7-3DEF-0C04-38AE-290BA1ED4CD8}"/>
          </ac:spMkLst>
        </pc:spChg>
        <pc:spChg chg="mod ord">
          <ac:chgData name="Yohan Lasorsa" userId="b071d4ae-70b5-41a2-b77b-3fb60fe85d63" providerId="ADAL" clId="{C1CB2264-F043-5B44-BFA2-A03A103210EC}" dt="2024-09-18T12:30:48.920" v="494" actId="700"/>
          <ac:spMkLst>
            <pc:docMk/>
            <pc:sldMk cId="698179319" sldId="2147479586"/>
            <ac:spMk id="9" creationId="{4BA24DA1-CEE1-1B39-EABC-275294E6B54F}"/>
          </ac:spMkLst>
        </pc:spChg>
        <pc:spChg chg="mod ord">
          <ac:chgData name="Yohan Lasorsa" userId="b071d4ae-70b5-41a2-b77b-3fb60fe85d63" providerId="ADAL" clId="{C1CB2264-F043-5B44-BFA2-A03A103210EC}" dt="2024-09-18T12:34:31.224" v="551" actId="6549"/>
          <ac:spMkLst>
            <pc:docMk/>
            <pc:sldMk cId="698179319" sldId="2147479586"/>
            <ac:spMk id="11" creationId="{E7A9A26A-3EB8-37D2-34EA-5D1411C339A1}"/>
          </ac:spMkLst>
        </pc:spChg>
      </pc:sldChg>
      <pc:sldChg chg="modSp mod">
        <pc:chgData name="Yohan Lasorsa" userId="b071d4ae-70b5-41a2-b77b-3fb60fe85d63" providerId="ADAL" clId="{C1CB2264-F043-5B44-BFA2-A03A103210EC}" dt="2024-09-18T12:10:14.461" v="308" actId="20577"/>
        <pc:sldMkLst>
          <pc:docMk/>
          <pc:sldMk cId="4282526714" sldId="2147479588"/>
        </pc:sldMkLst>
        <pc:spChg chg="mod">
          <ac:chgData name="Yohan Lasorsa" userId="b071d4ae-70b5-41a2-b77b-3fb60fe85d63" providerId="ADAL" clId="{C1CB2264-F043-5B44-BFA2-A03A103210EC}" dt="2024-09-18T12:10:14.461" v="308" actId="20577"/>
          <ac:spMkLst>
            <pc:docMk/>
            <pc:sldMk cId="4282526714" sldId="2147479588"/>
            <ac:spMk id="2" creationId="{C98C724C-5FF4-AD3E-E27F-D14B2578ABC6}"/>
          </ac:spMkLst>
        </pc:spChg>
        <pc:spChg chg="mod">
          <ac:chgData name="Yohan Lasorsa" userId="b071d4ae-70b5-41a2-b77b-3fb60fe85d63" providerId="ADAL" clId="{C1CB2264-F043-5B44-BFA2-A03A103210EC}" dt="2024-09-18T12:09:43.478" v="273" actId="403"/>
          <ac:spMkLst>
            <pc:docMk/>
            <pc:sldMk cId="4282526714" sldId="2147479588"/>
            <ac:spMk id="3" creationId="{BF528601-D7BB-A64A-61E3-46F8DD9D7398}"/>
          </ac:spMkLst>
        </pc:spChg>
      </pc:sldChg>
    </pc:docChg>
  </pc:docChgLst>
  <pc:docChgLst>
    <pc:chgData name="Rohit Ganguly" userId="S::rohitganguly@microsoft.com::0092a255-bbd7-4063-b91a-6a0304b33465" providerId="AD" clId="Web-{F0027618-C952-F11C-AF15-F64D49EFEBC8}"/>
    <pc:docChg chg="modSld">
      <pc:chgData name="Rohit Ganguly" userId="S::rohitganguly@microsoft.com::0092a255-bbd7-4063-b91a-6a0304b33465" providerId="AD" clId="Web-{F0027618-C952-F11C-AF15-F64D49EFEBC8}" dt="2024-09-26T16:41:29.927" v="1" actId="1076"/>
      <pc:docMkLst>
        <pc:docMk/>
      </pc:docMkLst>
      <pc:sldChg chg="modSp">
        <pc:chgData name="Rohit Ganguly" userId="S::rohitganguly@microsoft.com::0092a255-bbd7-4063-b91a-6a0304b33465" providerId="AD" clId="Web-{F0027618-C952-F11C-AF15-F64D49EFEBC8}" dt="2024-09-26T16:41:29.927" v="1" actId="1076"/>
        <pc:sldMkLst>
          <pc:docMk/>
          <pc:sldMk cId="347035591" sldId="2076138264"/>
        </pc:sldMkLst>
        <pc:picChg chg="mod">
          <ac:chgData name="Rohit Ganguly" userId="S::rohitganguly@microsoft.com::0092a255-bbd7-4063-b91a-6a0304b33465" providerId="AD" clId="Web-{F0027618-C952-F11C-AF15-F64D49EFEBC8}" dt="2024-09-26T16:41:29.927" v="1" actId="1076"/>
          <ac:picMkLst>
            <pc:docMk/>
            <pc:sldMk cId="347035591" sldId="2076138264"/>
            <ac:picMk id="4" creationId="{2F610A34-2195-9B7D-67DE-B8521D6C9315}"/>
          </ac:picMkLst>
        </pc:picChg>
      </pc:sldChg>
    </pc:docChg>
  </pc:docChgLst>
  <pc:docChgLst>
    <pc:chgData name="Rohit Ganguly" userId="0092a255-bbd7-4063-b91a-6a0304b33465" providerId="ADAL" clId="{141737D9-4F65-4D8F-972A-1A4DF7F49773}"/>
    <pc:docChg chg="undo custSel addSld delSld modSld sldOrd modSection">
      <pc:chgData name="Rohit Ganguly" userId="0092a255-bbd7-4063-b91a-6a0304b33465" providerId="ADAL" clId="{141737D9-4F65-4D8F-972A-1A4DF7F49773}" dt="2024-09-20T20:02:45.832" v="3696"/>
      <pc:docMkLst>
        <pc:docMk/>
      </pc:docMkLst>
      <pc:sldChg chg="del">
        <pc:chgData name="Rohit Ganguly" userId="0092a255-bbd7-4063-b91a-6a0304b33465" providerId="ADAL" clId="{141737D9-4F65-4D8F-972A-1A4DF7F49773}" dt="2024-09-17T19:34:31.366" v="2373" actId="47"/>
        <pc:sldMkLst>
          <pc:docMk/>
          <pc:sldMk cId="1811665972" sldId="1524"/>
        </pc:sldMkLst>
      </pc:sldChg>
      <pc:sldChg chg="del">
        <pc:chgData name="Rohit Ganguly" userId="0092a255-bbd7-4063-b91a-6a0304b33465" providerId="ADAL" clId="{141737D9-4F65-4D8F-972A-1A4DF7F49773}" dt="2024-09-17T19:34:25.390" v="2367" actId="47"/>
        <pc:sldMkLst>
          <pc:docMk/>
          <pc:sldMk cId="3957722359" sldId="1660"/>
        </pc:sldMkLst>
      </pc:sldChg>
      <pc:sldChg chg="del">
        <pc:chgData name="Rohit Ganguly" userId="0092a255-bbd7-4063-b91a-6a0304b33465" providerId="ADAL" clId="{141737D9-4F65-4D8F-972A-1A4DF7F49773}" dt="2024-09-17T19:34:26.437" v="2368" actId="47"/>
        <pc:sldMkLst>
          <pc:docMk/>
          <pc:sldMk cId="1793706927" sldId="1670"/>
        </pc:sldMkLst>
      </pc:sldChg>
      <pc:sldChg chg="del">
        <pc:chgData name="Rohit Ganguly" userId="0092a255-bbd7-4063-b91a-6a0304b33465" providerId="ADAL" clId="{141737D9-4F65-4D8F-972A-1A4DF7F49773}" dt="2024-09-17T19:34:30.645" v="2372" actId="47"/>
        <pc:sldMkLst>
          <pc:docMk/>
          <pc:sldMk cId="1490695021" sldId="1716"/>
        </pc:sldMkLst>
      </pc:sldChg>
      <pc:sldChg chg="del">
        <pc:chgData name="Rohit Ganguly" userId="0092a255-bbd7-4063-b91a-6a0304b33465" providerId="ADAL" clId="{141737D9-4F65-4D8F-972A-1A4DF7F49773}" dt="2024-09-17T19:36:54.132" v="2510" actId="47"/>
        <pc:sldMkLst>
          <pc:docMk/>
          <pc:sldMk cId="4107298689" sldId="1941"/>
        </pc:sldMkLst>
      </pc:sldChg>
      <pc:sldChg chg="del">
        <pc:chgData name="Rohit Ganguly" userId="0092a255-bbd7-4063-b91a-6a0304b33465" providerId="ADAL" clId="{141737D9-4F65-4D8F-972A-1A4DF7F49773}" dt="2024-09-17T19:36:51.411" v="2507" actId="47"/>
        <pc:sldMkLst>
          <pc:docMk/>
          <pc:sldMk cId="458529531" sldId="1995"/>
        </pc:sldMkLst>
      </pc:sldChg>
      <pc:sldChg chg="del">
        <pc:chgData name="Rohit Ganguly" userId="0092a255-bbd7-4063-b91a-6a0304b33465" providerId="ADAL" clId="{141737D9-4F65-4D8F-972A-1A4DF7F49773}" dt="2024-09-17T19:34:34.617" v="2377" actId="47"/>
        <pc:sldMkLst>
          <pc:docMk/>
          <pc:sldMk cId="1122963436" sldId="2046"/>
        </pc:sldMkLst>
      </pc:sldChg>
      <pc:sldChg chg="addSp delSp modSp mod modTransition modAnim">
        <pc:chgData name="Rohit Ganguly" userId="0092a255-bbd7-4063-b91a-6a0304b33465" providerId="ADAL" clId="{141737D9-4F65-4D8F-972A-1A4DF7F49773}" dt="2024-09-20T19:43:09.776" v="3622"/>
        <pc:sldMkLst>
          <pc:docMk/>
          <pc:sldMk cId="4178565498" sldId="2051"/>
        </pc:sldMkLst>
        <pc:spChg chg="mod">
          <ac:chgData name="Rohit Ganguly" userId="0092a255-bbd7-4063-b91a-6a0304b33465" providerId="ADAL" clId="{141737D9-4F65-4D8F-972A-1A4DF7F49773}" dt="2024-09-20T19:09:44.236" v="3595" actId="20577"/>
          <ac:spMkLst>
            <pc:docMk/>
            <pc:sldMk cId="4178565498" sldId="2051"/>
            <ac:spMk id="7" creationId="{61F6BD0B-C4D8-42DE-A3A7-50D8219CE639}"/>
          </ac:spMkLst>
        </pc:spChg>
        <pc:picChg chg="add del mod">
          <ac:chgData name="Rohit Ganguly" userId="0092a255-bbd7-4063-b91a-6a0304b33465" providerId="ADAL" clId="{141737D9-4F65-4D8F-972A-1A4DF7F49773}" dt="2024-09-20T19:35:56.468" v="3610"/>
          <ac:picMkLst>
            <pc:docMk/>
            <pc:sldMk cId="4178565498" sldId="2051"/>
            <ac:picMk id="3" creationId="{A9A649FE-1EE3-531B-C501-802D0AE87535}"/>
          </ac:picMkLst>
        </pc:picChg>
        <pc:picChg chg="add del mod">
          <ac:chgData name="Rohit Ganguly" userId="0092a255-bbd7-4063-b91a-6a0304b33465" providerId="ADAL" clId="{141737D9-4F65-4D8F-972A-1A4DF7F49773}" dt="2024-09-20T19:40:10.714" v="3613"/>
          <ac:picMkLst>
            <pc:docMk/>
            <pc:sldMk cId="4178565498" sldId="2051"/>
            <ac:picMk id="5" creationId="{BF507018-22AE-1720-988F-E09F2551EA4B}"/>
          </ac:picMkLst>
        </pc:picChg>
        <pc:picChg chg="add del mod">
          <ac:chgData name="Rohit Ganguly" userId="0092a255-bbd7-4063-b91a-6a0304b33465" providerId="ADAL" clId="{141737D9-4F65-4D8F-972A-1A4DF7F49773}" dt="2024-09-20T19:40:21.552" v="3615"/>
          <ac:picMkLst>
            <pc:docMk/>
            <pc:sldMk cId="4178565498" sldId="2051"/>
            <ac:picMk id="13" creationId="{D0866D8B-2984-7974-87C7-CBAC4AEA0956}"/>
          </ac:picMkLst>
        </pc:picChg>
        <pc:picChg chg="add del mod">
          <ac:chgData name="Rohit Ganguly" userId="0092a255-bbd7-4063-b91a-6a0304b33465" providerId="ADAL" clId="{141737D9-4F65-4D8F-972A-1A4DF7F49773}" dt="2024-09-20T19:42:38.916" v="3621"/>
          <ac:picMkLst>
            <pc:docMk/>
            <pc:sldMk cId="4178565498" sldId="2051"/>
            <ac:picMk id="17" creationId="{BED293F4-031C-049F-52F5-3E16CCD5FB73}"/>
          </ac:picMkLst>
        </pc:picChg>
        <pc:picChg chg="add mod">
          <ac:chgData name="Rohit Ganguly" userId="0092a255-bbd7-4063-b91a-6a0304b33465" providerId="ADAL" clId="{141737D9-4F65-4D8F-972A-1A4DF7F49773}" dt="2024-09-20T19:43:09.776" v="3622"/>
          <ac:picMkLst>
            <pc:docMk/>
            <pc:sldMk cId="4178565498" sldId="2051"/>
            <ac:picMk id="22" creationId="{6D0FAF21-12B0-73CE-6105-F7B9FAA16922}"/>
          </ac:picMkLst>
        </pc:picChg>
      </pc:sldChg>
      <pc:sldChg chg="del">
        <pc:chgData name="Rohit Ganguly" userId="0092a255-bbd7-4063-b91a-6a0304b33465" providerId="ADAL" clId="{141737D9-4F65-4D8F-972A-1A4DF7F49773}" dt="2024-09-17T19:34:27.414" v="2369" actId="47"/>
        <pc:sldMkLst>
          <pc:docMk/>
          <pc:sldMk cId="42370148" sldId="2076137992"/>
        </pc:sldMkLst>
      </pc:sldChg>
      <pc:sldChg chg="del">
        <pc:chgData name="Rohit Ganguly" userId="0092a255-bbd7-4063-b91a-6a0304b33465" providerId="ADAL" clId="{141737D9-4F65-4D8F-972A-1A4DF7F49773}" dt="2024-09-17T19:34:29.156" v="2371" actId="47"/>
        <pc:sldMkLst>
          <pc:docMk/>
          <pc:sldMk cId="510793352" sldId="2076137993"/>
        </pc:sldMkLst>
      </pc:sldChg>
      <pc:sldChg chg="del">
        <pc:chgData name="Rohit Ganguly" userId="0092a255-bbd7-4063-b91a-6a0304b33465" providerId="ADAL" clId="{141737D9-4F65-4D8F-972A-1A4DF7F49773}" dt="2024-09-17T19:34:28.296" v="2370" actId="47"/>
        <pc:sldMkLst>
          <pc:docMk/>
          <pc:sldMk cId="2893538141" sldId="2076137994"/>
        </pc:sldMkLst>
      </pc:sldChg>
      <pc:sldChg chg="del">
        <pc:chgData name="Rohit Ganguly" userId="0092a255-bbd7-4063-b91a-6a0304b33465" providerId="ADAL" clId="{141737D9-4F65-4D8F-972A-1A4DF7F49773}" dt="2024-09-17T19:34:32.313" v="2374" actId="47"/>
        <pc:sldMkLst>
          <pc:docMk/>
          <pc:sldMk cId="4269075036" sldId="2076138187"/>
        </pc:sldMkLst>
      </pc:sldChg>
      <pc:sldChg chg="del">
        <pc:chgData name="Rohit Ganguly" userId="0092a255-bbd7-4063-b91a-6a0304b33465" providerId="ADAL" clId="{141737D9-4F65-4D8F-972A-1A4DF7F49773}" dt="2024-09-17T19:34:33.175" v="2375" actId="47"/>
        <pc:sldMkLst>
          <pc:docMk/>
          <pc:sldMk cId="1237815889" sldId="2076138188"/>
        </pc:sldMkLst>
      </pc:sldChg>
      <pc:sldChg chg="del">
        <pc:chgData name="Rohit Ganguly" userId="0092a255-bbd7-4063-b91a-6a0304b33465" providerId="ADAL" clId="{141737D9-4F65-4D8F-972A-1A4DF7F49773}" dt="2024-09-17T19:34:33.869" v="2376" actId="47"/>
        <pc:sldMkLst>
          <pc:docMk/>
          <pc:sldMk cId="2334745238" sldId="2076138189"/>
        </pc:sldMkLst>
      </pc:sldChg>
      <pc:sldChg chg="addSp delSp modSp add mod modTransition modAnim">
        <pc:chgData name="Rohit Ganguly" userId="0092a255-bbd7-4063-b91a-6a0304b33465" providerId="ADAL" clId="{141737D9-4F65-4D8F-972A-1A4DF7F49773}" dt="2024-09-20T19:46:32.406" v="3634"/>
        <pc:sldMkLst>
          <pc:docMk/>
          <pc:sldMk cId="1253666121" sldId="2076138263"/>
        </pc:sldMkLst>
        <pc:spChg chg="mod">
          <ac:chgData name="Rohit Ganguly" userId="0092a255-bbd7-4063-b91a-6a0304b33465" providerId="ADAL" clId="{141737D9-4F65-4D8F-972A-1A4DF7F49773}" dt="2024-09-17T19:17:42.636" v="1016" actId="20577"/>
          <ac:spMkLst>
            <pc:docMk/>
            <pc:sldMk cId="1253666121" sldId="2076138263"/>
            <ac:spMk id="2" creationId="{96FB3A69-3E91-AF2B-D52B-3144AB299701}"/>
          </ac:spMkLst>
        </pc:spChg>
        <pc:spChg chg="mod">
          <ac:chgData name="Rohit Ganguly" userId="0092a255-bbd7-4063-b91a-6a0304b33465" providerId="ADAL" clId="{141737D9-4F65-4D8F-972A-1A4DF7F49773}" dt="2024-09-17T19:18:04.988" v="1047" actId="20577"/>
          <ac:spMkLst>
            <pc:docMk/>
            <pc:sldMk cId="1253666121" sldId="2076138263"/>
            <ac:spMk id="3" creationId="{D52D0B6B-63F9-A5B0-9A01-A846A279AFED}"/>
          </ac:spMkLst>
        </pc:spChg>
        <pc:picChg chg="add del mod">
          <ac:chgData name="Rohit Ganguly" userId="0092a255-bbd7-4063-b91a-6a0304b33465" providerId="ADAL" clId="{141737D9-4F65-4D8F-972A-1A4DF7F49773}" dt="2024-09-20T19:35:56.468" v="3610"/>
          <ac:picMkLst>
            <pc:docMk/>
            <pc:sldMk cId="1253666121" sldId="2076138263"/>
            <ac:picMk id="6" creationId="{3665FE3D-58D2-73DF-5378-05B6B6D5C1E0}"/>
          </ac:picMkLst>
        </pc:picChg>
        <pc:picChg chg="add del mod">
          <ac:chgData name="Rohit Ganguly" userId="0092a255-bbd7-4063-b91a-6a0304b33465" providerId="ADAL" clId="{141737D9-4F65-4D8F-972A-1A4DF7F49773}" dt="2024-09-20T19:41:34.353" v="3617"/>
          <ac:picMkLst>
            <pc:docMk/>
            <pc:sldMk cId="1253666121" sldId="2076138263"/>
            <ac:picMk id="8" creationId="{67551447-466C-A3B9-F6AE-4A0566ECABAE}"/>
          </ac:picMkLst>
        </pc:picChg>
        <pc:picChg chg="add del mod">
          <ac:chgData name="Rohit Ganguly" userId="0092a255-bbd7-4063-b91a-6a0304b33465" providerId="ADAL" clId="{141737D9-4F65-4D8F-972A-1A4DF7F49773}" dt="2024-09-20T19:42:38.916" v="3621"/>
          <ac:picMkLst>
            <pc:docMk/>
            <pc:sldMk cId="1253666121" sldId="2076138263"/>
            <ac:picMk id="20" creationId="{D79E1850-4445-6E11-62D8-AE14EEC46E86}"/>
          </ac:picMkLst>
        </pc:picChg>
        <pc:picChg chg="add del mod">
          <ac:chgData name="Rohit Ganguly" userId="0092a255-bbd7-4063-b91a-6a0304b33465" providerId="ADAL" clId="{141737D9-4F65-4D8F-972A-1A4DF7F49773}" dt="2024-09-20T19:45:31.977" v="3633"/>
          <ac:picMkLst>
            <pc:docMk/>
            <pc:sldMk cId="1253666121" sldId="2076138263"/>
            <ac:picMk id="24" creationId="{20E9F01B-F828-3AED-0301-A03A66B3FD53}"/>
          </ac:picMkLst>
        </pc:picChg>
        <pc:picChg chg="add mod">
          <ac:chgData name="Rohit Ganguly" userId="0092a255-bbd7-4063-b91a-6a0304b33465" providerId="ADAL" clId="{141737D9-4F65-4D8F-972A-1A4DF7F49773}" dt="2024-09-20T19:46:32.406" v="3634"/>
          <ac:picMkLst>
            <pc:docMk/>
            <pc:sldMk cId="1253666121" sldId="2076138263"/>
            <ac:picMk id="28" creationId="{5D273DC1-FB63-FE6E-825A-210F59A16147}"/>
          </ac:picMkLst>
        </pc:picChg>
      </pc:sldChg>
      <pc:sldChg chg="addSp delSp modSp add mod modTransition modAnim modCm">
        <pc:chgData name="Rohit Ganguly" userId="0092a255-bbd7-4063-b91a-6a0304b33465" providerId="ADAL" clId="{141737D9-4F65-4D8F-972A-1A4DF7F49773}" dt="2024-09-20T19:51:02.891" v="3644"/>
        <pc:sldMkLst>
          <pc:docMk/>
          <pc:sldMk cId="347035591" sldId="2076138264"/>
        </pc:sldMkLst>
        <pc:spChg chg="mod">
          <ac:chgData name="Rohit Ganguly" userId="0092a255-bbd7-4063-b91a-6a0304b33465" providerId="ADAL" clId="{141737D9-4F65-4D8F-972A-1A4DF7F49773}" dt="2024-09-17T19:20:29.356" v="1122" actId="20577"/>
          <ac:spMkLst>
            <pc:docMk/>
            <pc:sldMk cId="347035591" sldId="2076138264"/>
            <ac:spMk id="2" creationId="{96FB3A69-3E91-AF2B-D52B-3144AB299701}"/>
          </ac:spMkLst>
        </pc:spChg>
        <pc:spChg chg="mod">
          <ac:chgData name="Rohit Ganguly" userId="0092a255-bbd7-4063-b91a-6a0304b33465" providerId="ADAL" clId="{141737D9-4F65-4D8F-972A-1A4DF7F49773}" dt="2024-09-17T19:21:29.667" v="1289" actId="20577"/>
          <ac:spMkLst>
            <pc:docMk/>
            <pc:sldMk cId="347035591" sldId="2076138264"/>
            <ac:spMk id="3" creationId="{D52D0B6B-63F9-A5B0-9A01-A846A279AFED}"/>
          </ac:spMkLst>
        </pc:spChg>
        <pc:spChg chg="mod">
          <ac:chgData name="Rohit Ganguly" userId="0092a255-bbd7-4063-b91a-6a0304b33465" providerId="ADAL" clId="{141737D9-4F65-4D8F-972A-1A4DF7F49773}" dt="2024-09-17T19:20:51.190" v="1181" actId="20577"/>
          <ac:spMkLst>
            <pc:docMk/>
            <pc:sldMk cId="347035591" sldId="2076138264"/>
            <ac:spMk id="9" creationId="{CCBC539E-CC3D-0468-7EF4-0010D8E29095}"/>
          </ac:spMkLst>
        </pc:spChg>
        <pc:spChg chg="mod">
          <ac:chgData name="Rohit Ganguly" userId="0092a255-bbd7-4063-b91a-6a0304b33465" providerId="ADAL" clId="{141737D9-4F65-4D8F-972A-1A4DF7F49773}" dt="2024-09-17T19:20:41.306" v="1168" actId="122"/>
          <ac:spMkLst>
            <pc:docMk/>
            <pc:sldMk cId="347035591" sldId="2076138264"/>
            <ac:spMk id="15" creationId="{4CC1B47B-0B45-6CDE-BB94-1B6A2CCF2DCA}"/>
          </ac:spMkLst>
        </pc:spChg>
        <pc:picChg chg="add del mod">
          <ac:chgData name="Rohit Ganguly" userId="0092a255-bbd7-4063-b91a-6a0304b33465" providerId="ADAL" clId="{141737D9-4F65-4D8F-972A-1A4DF7F49773}" dt="2024-09-20T19:35:56.468" v="3610"/>
          <ac:picMkLst>
            <pc:docMk/>
            <pc:sldMk cId="347035591" sldId="2076138264"/>
            <ac:picMk id="6" creationId="{2FA44DF9-527F-228C-C7A5-8DD8FA9F7E14}"/>
          </ac:picMkLst>
        </pc:picChg>
        <pc:picChg chg="add del mod">
          <ac:chgData name="Rohit Ganguly" userId="0092a255-bbd7-4063-b91a-6a0304b33465" providerId="ADAL" clId="{141737D9-4F65-4D8F-972A-1A4DF7F49773}" dt="2024-09-20T19:48:53.970" v="3643"/>
          <ac:picMkLst>
            <pc:docMk/>
            <pc:sldMk cId="347035591" sldId="2076138264"/>
            <ac:picMk id="8" creationId="{5188D638-5B73-E7C8-C2D5-706ED13DCAA3}"/>
          </ac:picMkLst>
        </pc:picChg>
        <pc:picChg chg="add mod">
          <ac:chgData name="Rohit Ganguly" userId="0092a255-bbd7-4063-b91a-6a0304b33465" providerId="ADAL" clId="{141737D9-4F65-4D8F-972A-1A4DF7F49773}" dt="2024-09-20T19:51:02.891" v="3644"/>
          <ac:picMkLst>
            <pc:docMk/>
            <pc:sldMk cId="347035591" sldId="2076138264"/>
            <ac:picMk id="24" creationId="{3C198131-7D3E-E16D-FA89-1F3AC46E646C}"/>
          </ac:picMkLst>
        </pc:picChg>
        <pc:extLst>
          <p:ext xmlns:p="http://schemas.openxmlformats.org/presentationml/2006/main" uri="{D6D511B9-2390-475A-947B-AFAB55BFBCF1}">
            <pc226:cmChg xmlns:pc226="http://schemas.microsoft.com/office/powerpoint/2022/06/main/command" chg="mod">
              <pc226:chgData name="Rohit Ganguly" userId="0092a255-bbd7-4063-b91a-6a0304b33465" providerId="ADAL" clId="{141737D9-4F65-4D8F-972A-1A4DF7F49773}" dt="2024-09-17T19:21:29.667" v="1289" actId="20577"/>
              <pc2:cmMkLst xmlns:pc2="http://schemas.microsoft.com/office/powerpoint/2019/9/main/command">
                <pc:docMk/>
                <pc:sldMk cId="347035591" sldId="2076138264"/>
                <pc2:cmMk id="{07FB3A22-42F6-48EB-B603-8B19BD609BFA}"/>
              </pc2:cmMkLst>
            </pc226:cmChg>
          </p:ext>
        </pc:extLst>
      </pc:sldChg>
      <pc:sldChg chg="addSp delSp modSp add mod modTransition modAnim">
        <pc:chgData name="Rohit Ganguly" userId="0092a255-bbd7-4063-b91a-6a0304b33465" providerId="ADAL" clId="{141737D9-4F65-4D8F-972A-1A4DF7F49773}" dt="2024-09-20T19:51:02.891" v="3644"/>
        <pc:sldMkLst>
          <pc:docMk/>
          <pc:sldMk cId="2813867611" sldId="2076138266"/>
        </pc:sldMkLst>
        <pc:spChg chg="mod">
          <ac:chgData name="Rohit Ganguly" userId="0092a255-bbd7-4063-b91a-6a0304b33465" providerId="ADAL" clId="{141737D9-4F65-4D8F-972A-1A4DF7F49773}" dt="2024-09-17T19:46:51.459" v="2895" actId="20577"/>
          <ac:spMkLst>
            <pc:docMk/>
            <pc:sldMk cId="2813867611" sldId="2076138266"/>
            <ac:spMk id="3" creationId="{805CBB14-5079-F656-7555-5AC5833D92FB}"/>
          </ac:spMkLst>
        </pc:spChg>
        <pc:picChg chg="add del mod">
          <ac:chgData name="Rohit Ganguly" userId="0092a255-bbd7-4063-b91a-6a0304b33465" providerId="ADAL" clId="{141737D9-4F65-4D8F-972A-1A4DF7F49773}" dt="2024-09-20T19:35:56.468" v="3610"/>
          <ac:picMkLst>
            <pc:docMk/>
            <pc:sldMk cId="2813867611" sldId="2076138266"/>
            <ac:picMk id="5" creationId="{77D7C1FF-6F0A-9E38-94E9-5142EE05B146}"/>
          </ac:picMkLst>
        </pc:picChg>
        <pc:picChg chg="add mod">
          <ac:chgData name="Rohit Ganguly" userId="0092a255-bbd7-4063-b91a-6a0304b33465" providerId="ADAL" clId="{141737D9-4F65-4D8F-972A-1A4DF7F49773}" dt="2024-09-20T19:51:02.891" v="3644"/>
          <ac:picMkLst>
            <pc:docMk/>
            <pc:sldMk cId="2813867611" sldId="2076138266"/>
            <ac:picMk id="7" creationId="{E1451E82-3D41-540D-00A6-CA8F893638E0}"/>
          </ac:picMkLst>
        </pc:picChg>
      </pc:sldChg>
      <pc:sldChg chg="delSp modSp add del mod">
        <pc:chgData name="Rohit Ganguly" userId="0092a255-bbd7-4063-b91a-6a0304b33465" providerId="ADAL" clId="{141737D9-4F65-4D8F-972A-1A4DF7F49773}" dt="2024-09-17T19:19:48.007" v="1091" actId="47"/>
        <pc:sldMkLst>
          <pc:docMk/>
          <pc:sldMk cId="610748203" sldId="2076138269"/>
        </pc:sldMkLst>
        <pc:spChg chg="mod">
          <ac:chgData name="Rohit Ganguly" userId="0092a255-bbd7-4063-b91a-6a0304b33465" providerId="ADAL" clId="{141737D9-4F65-4D8F-972A-1A4DF7F49773}" dt="2024-09-17T19:18:16.390" v="1060" actId="20577"/>
          <ac:spMkLst>
            <pc:docMk/>
            <pc:sldMk cId="610748203" sldId="2076138269"/>
            <ac:spMk id="2" creationId="{8164EE69-4F58-D454-470F-70B78EB168BF}"/>
          </ac:spMkLst>
        </pc:spChg>
        <pc:spChg chg="mod">
          <ac:chgData name="Rohit Ganguly" userId="0092a255-bbd7-4063-b91a-6a0304b33465" providerId="ADAL" clId="{141737D9-4F65-4D8F-972A-1A4DF7F49773}" dt="2024-09-17T19:18:47.709" v="1082" actId="14100"/>
          <ac:spMkLst>
            <pc:docMk/>
            <pc:sldMk cId="610748203" sldId="2076138269"/>
            <ac:spMk id="3" creationId="{718F10B9-9BAA-4BA2-AE84-32740ADE2146}"/>
          </ac:spMkLst>
        </pc:spChg>
        <pc:spChg chg="mod">
          <ac:chgData name="Rohit Ganguly" userId="0092a255-bbd7-4063-b91a-6a0304b33465" providerId="ADAL" clId="{141737D9-4F65-4D8F-972A-1A4DF7F49773}" dt="2024-09-17T19:18:45.186" v="1081" actId="14100"/>
          <ac:spMkLst>
            <pc:docMk/>
            <pc:sldMk cId="610748203" sldId="2076138269"/>
            <ac:spMk id="4" creationId="{4EDF9F82-A888-84B0-F6CE-D4FF457DA82F}"/>
          </ac:spMkLst>
        </pc:spChg>
        <pc:spChg chg="del mod">
          <ac:chgData name="Rohit Ganguly" userId="0092a255-bbd7-4063-b91a-6a0304b33465" providerId="ADAL" clId="{141737D9-4F65-4D8F-972A-1A4DF7F49773}" dt="2024-09-17T19:18:40.936" v="1078" actId="478"/>
          <ac:spMkLst>
            <pc:docMk/>
            <pc:sldMk cId="610748203" sldId="2076138269"/>
            <ac:spMk id="5" creationId="{629A53C3-5984-3356-1C45-3E9F1C2AD6F1}"/>
          </ac:spMkLst>
        </pc:spChg>
        <pc:picChg chg="del mod">
          <ac:chgData name="Rohit Ganguly" userId="0092a255-bbd7-4063-b91a-6a0304b33465" providerId="ADAL" clId="{141737D9-4F65-4D8F-972A-1A4DF7F49773}" dt="2024-09-17T19:18:41.808" v="1079" actId="478"/>
          <ac:picMkLst>
            <pc:docMk/>
            <pc:sldMk cId="610748203" sldId="2076138269"/>
            <ac:picMk id="6" creationId="{33DF2EEA-862E-61A6-1CFE-F869D1C2AFE9}"/>
          </ac:picMkLst>
        </pc:picChg>
        <pc:picChg chg="del mod">
          <ac:chgData name="Rohit Ganguly" userId="0092a255-bbd7-4063-b91a-6a0304b33465" providerId="ADAL" clId="{141737D9-4F65-4D8F-972A-1A4DF7F49773}" dt="2024-09-17T19:18:42.724" v="1080" actId="478"/>
          <ac:picMkLst>
            <pc:docMk/>
            <pc:sldMk cId="610748203" sldId="2076138269"/>
            <ac:picMk id="7" creationId="{76DE7EAA-4250-9D40-9FB3-F6457A078F93}"/>
          </ac:picMkLst>
        </pc:picChg>
      </pc:sldChg>
      <pc:sldChg chg="addSp delSp modSp add mod modTransition modAnim">
        <pc:chgData name="Rohit Ganguly" userId="0092a255-bbd7-4063-b91a-6a0304b33465" providerId="ADAL" clId="{141737D9-4F65-4D8F-972A-1A4DF7F49773}" dt="2024-09-20T19:53:13.090" v="3652"/>
        <pc:sldMkLst>
          <pc:docMk/>
          <pc:sldMk cId="322099338" sldId="2076138272"/>
        </pc:sldMkLst>
        <pc:spChg chg="mod">
          <ac:chgData name="Rohit Ganguly" userId="0092a255-bbd7-4063-b91a-6a0304b33465" providerId="ADAL" clId="{141737D9-4F65-4D8F-972A-1A4DF7F49773}" dt="2024-09-17T19:28:06.054" v="2139" actId="20577"/>
          <ac:spMkLst>
            <pc:docMk/>
            <pc:sldMk cId="322099338" sldId="2076138272"/>
            <ac:spMk id="3" creationId="{5C71F881-B977-2530-9918-44697A9FF266}"/>
          </ac:spMkLst>
        </pc:spChg>
        <pc:spChg chg="mod">
          <ac:chgData name="Rohit Ganguly" userId="0092a255-bbd7-4063-b91a-6a0304b33465" providerId="ADAL" clId="{141737D9-4F65-4D8F-972A-1A4DF7F49773}" dt="2024-09-17T19:29:30.982" v="2180" actId="20577"/>
          <ac:spMkLst>
            <pc:docMk/>
            <pc:sldMk cId="322099338" sldId="2076138272"/>
            <ac:spMk id="4" creationId="{AE97027C-4E98-A545-68F6-7F0A187C1999}"/>
          </ac:spMkLst>
        </pc:spChg>
        <pc:spChg chg="mod">
          <ac:chgData name="Rohit Ganguly" userId="0092a255-bbd7-4063-b91a-6a0304b33465" providerId="ADAL" clId="{141737D9-4F65-4D8F-972A-1A4DF7F49773}" dt="2024-09-17T19:29:21.465" v="2170" actId="1076"/>
          <ac:spMkLst>
            <pc:docMk/>
            <pc:sldMk cId="322099338" sldId="2076138272"/>
            <ac:spMk id="6" creationId="{A84C1ED5-109D-D86D-0942-EA63618656B6}"/>
          </ac:spMkLst>
        </pc:spChg>
        <pc:spChg chg="mod">
          <ac:chgData name="Rohit Ganguly" userId="0092a255-bbd7-4063-b91a-6a0304b33465" providerId="ADAL" clId="{141737D9-4F65-4D8F-972A-1A4DF7F49773}" dt="2024-09-17T19:29:24.303" v="2171" actId="1076"/>
          <ac:spMkLst>
            <pc:docMk/>
            <pc:sldMk cId="322099338" sldId="2076138272"/>
            <ac:spMk id="8" creationId="{B46B3472-1AE4-FDD2-2CE1-98996F3A23E6}"/>
          </ac:spMkLst>
        </pc:spChg>
        <pc:spChg chg="mod">
          <ac:chgData name="Rohit Ganguly" userId="0092a255-bbd7-4063-b91a-6a0304b33465" providerId="ADAL" clId="{141737D9-4F65-4D8F-972A-1A4DF7F49773}" dt="2024-09-17T19:29:13.434" v="2166" actId="1076"/>
          <ac:spMkLst>
            <pc:docMk/>
            <pc:sldMk cId="322099338" sldId="2076138272"/>
            <ac:spMk id="13" creationId="{F740DF88-8FB6-09C1-75FD-8557E64F23E9}"/>
          </ac:spMkLst>
        </pc:spChg>
        <pc:spChg chg="mod">
          <ac:chgData name="Rohit Ganguly" userId="0092a255-bbd7-4063-b91a-6a0304b33465" providerId="ADAL" clId="{141737D9-4F65-4D8F-972A-1A4DF7F49773}" dt="2024-09-17T19:28:42.782" v="2157" actId="122"/>
          <ac:spMkLst>
            <pc:docMk/>
            <pc:sldMk cId="322099338" sldId="2076138272"/>
            <ac:spMk id="14" creationId="{397D0FD9-0A5B-DB92-2B2C-296AC57DD4D1}"/>
          </ac:spMkLst>
        </pc:spChg>
        <pc:spChg chg="mod">
          <ac:chgData name="Rohit Ganguly" userId="0092a255-bbd7-4063-b91a-6a0304b33465" providerId="ADAL" clId="{141737D9-4F65-4D8F-972A-1A4DF7F49773}" dt="2024-09-17T19:29:03.355" v="2165" actId="1076"/>
          <ac:spMkLst>
            <pc:docMk/>
            <pc:sldMk cId="322099338" sldId="2076138272"/>
            <ac:spMk id="20" creationId="{3A2F4A67-724A-E04E-A749-0292F183CCC2}"/>
          </ac:spMkLst>
        </pc:spChg>
        <pc:spChg chg="mod">
          <ac:chgData name="Rohit Ganguly" userId="0092a255-bbd7-4063-b91a-6a0304b33465" providerId="ADAL" clId="{141737D9-4F65-4D8F-972A-1A4DF7F49773}" dt="2024-09-17T19:28:30.529" v="2150" actId="1076"/>
          <ac:spMkLst>
            <pc:docMk/>
            <pc:sldMk cId="322099338" sldId="2076138272"/>
            <ac:spMk id="21" creationId="{3A6A20AC-9172-C830-E1D2-3A2208FE82F1}"/>
          </ac:spMkLst>
        </pc:spChg>
        <pc:picChg chg="mod">
          <ac:chgData name="Rohit Ganguly" userId="0092a255-bbd7-4063-b91a-6a0304b33465" providerId="ADAL" clId="{141737D9-4F65-4D8F-972A-1A4DF7F49773}" dt="2024-09-17T19:28:54.138" v="2161" actId="1076"/>
          <ac:picMkLst>
            <pc:docMk/>
            <pc:sldMk cId="322099338" sldId="2076138272"/>
            <ac:picMk id="7" creationId="{08F3D898-2318-062B-4A80-BAFCA9572CA1}"/>
          </ac:picMkLst>
        </pc:picChg>
        <pc:picChg chg="mod">
          <ac:chgData name="Rohit Ganguly" userId="0092a255-bbd7-4063-b91a-6a0304b33465" providerId="ADAL" clId="{141737D9-4F65-4D8F-972A-1A4DF7F49773}" dt="2024-09-17T19:28:24.223" v="2147" actId="1076"/>
          <ac:picMkLst>
            <pc:docMk/>
            <pc:sldMk cId="322099338" sldId="2076138272"/>
            <ac:picMk id="15" creationId="{00418E8E-7B70-9E44-A782-01D870547A54}"/>
          </ac:picMkLst>
        </pc:picChg>
        <pc:picChg chg="add del mod">
          <ac:chgData name="Rohit Ganguly" userId="0092a255-bbd7-4063-b91a-6a0304b33465" providerId="ADAL" clId="{141737D9-4F65-4D8F-972A-1A4DF7F49773}" dt="2024-09-20T19:35:56.468" v="3610"/>
          <ac:picMkLst>
            <pc:docMk/>
            <pc:sldMk cId="322099338" sldId="2076138272"/>
            <ac:picMk id="16" creationId="{B6C7B61C-C534-162B-0CE6-967C0C6D6FAB}"/>
          </ac:picMkLst>
        </pc:picChg>
        <pc:picChg chg="add del mod">
          <ac:chgData name="Rohit Ganguly" userId="0092a255-bbd7-4063-b91a-6a0304b33465" providerId="ADAL" clId="{141737D9-4F65-4D8F-972A-1A4DF7F49773}" dt="2024-09-20T19:52:09.100" v="3651"/>
          <ac:picMkLst>
            <pc:docMk/>
            <pc:sldMk cId="322099338" sldId="2076138272"/>
            <ac:picMk id="18" creationId="{7C0F22F3-AF70-0CCF-5043-88E899C3D933}"/>
          </ac:picMkLst>
        </pc:picChg>
        <pc:picChg chg="add mod">
          <ac:chgData name="Rohit Ganguly" userId="0092a255-bbd7-4063-b91a-6a0304b33465" providerId="ADAL" clId="{141737D9-4F65-4D8F-972A-1A4DF7F49773}" dt="2024-09-20T19:53:13.090" v="3652"/>
          <ac:picMkLst>
            <pc:docMk/>
            <pc:sldMk cId="322099338" sldId="2076138272"/>
            <ac:picMk id="24" creationId="{518B1CA0-AE16-BDBD-E06C-BEE7A53569A3}"/>
          </ac:picMkLst>
        </pc:picChg>
        <pc:picChg chg="mod">
          <ac:chgData name="Rohit Ganguly" userId="0092a255-bbd7-4063-b91a-6a0304b33465" providerId="ADAL" clId="{141737D9-4F65-4D8F-972A-1A4DF7F49773}" dt="2024-09-17T19:29:18.727" v="2169" actId="1076"/>
          <ac:picMkLst>
            <pc:docMk/>
            <pc:sldMk cId="322099338" sldId="2076138272"/>
            <ac:picMk id="2050" creationId="{C0CB754A-35E1-7312-DE3A-C40F0F3E673B}"/>
          </ac:picMkLst>
        </pc:picChg>
        <pc:cxnChg chg="mod">
          <ac:chgData name="Rohit Ganguly" userId="0092a255-bbd7-4063-b91a-6a0304b33465" providerId="ADAL" clId="{141737D9-4F65-4D8F-972A-1A4DF7F49773}" dt="2024-09-17T19:29:13.434" v="2166" actId="1076"/>
          <ac:cxnSpMkLst>
            <pc:docMk/>
            <pc:sldMk cId="322099338" sldId="2076138272"/>
            <ac:cxnSpMk id="9" creationId="{ACF3CC5F-9F9F-71E4-88FF-D6750D3AF265}"/>
          </ac:cxnSpMkLst>
        </pc:cxnChg>
        <pc:cxnChg chg="mod">
          <ac:chgData name="Rohit Ganguly" userId="0092a255-bbd7-4063-b91a-6a0304b33465" providerId="ADAL" clId="{141737D9-4F65-4D8F-972A-1A4DF7F49773}" dt="2024-09-17T19:29:13.434" v="2166" actId="1076"/>
          <ac:cxnSpMkLst>
            <pc:docMk/>
            <pc:sldMk cId="322099338" sldId="2076138272"/>
            <ac:cxnSpMk id="10" creationId="{B9A17459-AC8A-1982-66DE-4FBAA8A99A5C}"/>
          </ac:cxnSpMkLst>
        </pc:cxnChg>
        <pc:cxnChg chg="mod">
          <ac:chgData name="Rohit Ganguly" userId="0092a255-bbd7-4063-b91a-6a0304b33465" providerId="ADAL" clId="{141737D9-4F65-4D8F-972A-1A4DF7F49773}" dt="2024-09-17T19:28:35.486" v="2151" actId="1076"/>
          <ac:cxnSpMkLst>
            <pc:docMk/>
            <pc:sldMk cId="322099338" sldId="2076138272"/>
            <ac:cxnSpMk id="11" creationId="{787D4E20-FE34-9A1A-3A2A-C380494EBC9B}"/>
          </ac:cxnSpMkLst>
        </pc:cxnChg>
        <pc:cxnChg chg="mod">
          <ac:chgData name="Rohit Ganguly" userId="0092a255-bbd7-4063-b91a-6a0304b33465" providerId="ADAL" clId="{141737D9-4F65-4D8F-972A-1A4DF7F49773}" dt="2024-09-17T19:28:35.486" v="2151" actId="1076"/>
          <ac:cxnSpMkLst>
            <pc:docMk/>
            <pc:sldMk cId="322099338" sldId="2076138272"/>
            <ac:cxnSpMk id="12" creationId="{1F7DF90B-C69F-F046-167A-5DF280C6BF96}"/>
          </ac:cxnSpMkLst>
        </pc:cxnChg>
      </pc:sldChg>
      <pc:sldChg chg="add del">
        <pc:chgData name="Rohit Ganguly" userId="0092a255-bbd7-4063-b91a-6a0304b33465" providerId="ADAL" clId="{141737D9-4F65-4D8F-972A-1A4DF7F49773}" dt="2024-09-17T19:32:30.867" v="2279" actId="47"/>
        <pc:sldMkLst>
          <pc:docMk/>
          <pc:sldMk cId="268620918" sldId="2076138276"/>
        </pc:sldMkLst>
      </pc:sldChg>
      <pc:sldChg chg="addSp delSp modSp add mod modTransition modAnim modCm">
        <pc:chgData name="Rohit Ganguly" userId="0092a255-bbd7-4063-b91a-6a0304b33465" providerId="ADAL" clId="{141737D9-4F65-4D8F-972A-1A4DF7F49773}" dt="2024-09-20T19:51:02.891" v="3644"/>
        <pc:sldMkLst>
          <pc:docMk/>
          <pc:sldMk cId="275933014" sldId="2076138277"/>
        </pc:sldMkLst>
        <pc:spChg chg="mod">
          <ac:chgData name="Rohit Ganguly" userId="0092a255-bbd7-4063-b91a-6a0304b33465" providerId="ADAL" clId="{141737D9-4F65-4D8F-972A-1A4DF7F49773}" dt="2024-09-17T19:22:10.041" v="1308" actId="20577"/>
          <ac:spMkLst>
            <pc:docMk/>
            <pc:sldMk cId="275933014" sldId="2076138277"/>
            <ac:spMk id="2" creationId="{96FB3A69-3E91-AF2B-D52B-3144AB299701}"/>
          </ac:spMkLst>
        </pc:spChg>
        <pc:spChg chg="mod">
          <ac:chgData name="Rohit Ganguly" userId="0092a255-bbd7-4063-b91a-6a0304b33465" providerId="ADAL" clId="{141737D9-4F65-4D8F-972A-1A4DF7F49773}" dt="2024-09-17T19:46:31.195" v="2893" actId="255"/>
          <ac:spMkLst>
            <pc:docMk/>
            <pc:sldMk cId="275933014" sldId="2076138277"/>
            <ac:spMk id="3" creationId="{D52D0B6B-63F9-A5B0-9A01-A846A279AFED}"/>
          </ac:spMkLst>
        </pc:spChg>
        <pc:spChg chg="mod">
          <ac:chgData name="Rohit Ganguly" userId="0092a255-bbd7-4063-b91a-6a0304b33465" providerId="ADAL" clId="{141737D9-4F65-4D8F-972A-1A4DF7F49773}" dt="2024-09-17T19:29:40.510" v="2192" actId="20577"/>
          <ac:spMkLst>
            <pc:docMk/>
            <pc:sldMk cId="275933014" sldId="2076138277"/>
            <ac:spMk id="9" creationId="{CCBC539E-CC3D-0468-7EF4-0010D8E29095}"/>
          </ac:spMkLst>
        </pc:spChg>
        <pc:picChg chg="add del mod">
          <ac:chgData name="Rohit Ganguly" userId="0092a255-bbd7-4063-b91a-6a0304b33465" providerId="ADAL" clId="{141737D9-4F65-4D8F-972A-1A4DF7F49773}" dt="2024-09-20T19:35:56.468" v="3610"/>
          <ac:picMkLst>
            <pc:docMk/>
            <pc:sldMk cId="275933014" sldId="2076138277"/>
            <ac:picMk id="6" creationId="{B4361233-29BF-29EB-435B-0E30A67D4A5B}"/>
          </ac:picMkLst>
        </pc:picChg>
        <pc:picChg chg="add mod">
          <ac:chgData name="Rohit Ganguly" userId="0092a255-bbd7-4063-b91a-6a0304b33465" providerId="ADAL" clId="{141737D9-4F65-4D8F-972A-1A4DF7F49773}" dt="2024-09-20T19:51:02.891" v="3644"/>
          <ac:picMkLst>
            <pc:docMk/>
            <pc:sldMk cId="275933014" sldId="2076138277"/>
            <ac:picMk id="8" creationId="{A65E004C-E97A-EAC6-1D67-CCAB7B558044}"/>
          </ac:picMkLst>
        </pc:picChg>
        <pc:extLst>
          <p:ext xmlns:p="http://schemas.openxmlformats.org/presentationml/2006/main" uri="{D6D511B9-2390-475A-947B-AFAB55BFBCF1}">
            <pc226:cmChg xmlns:pc226="http://schemas.microsoft.com/office/powerpoint/2022/06/main/command" chg="mod">
              <pc226:chgData name="Rohit Ganguly" userId="0092a255-bbd7-4063-b91a-6a0304b33465" providerId="ADAL" clId="{141737D9-4F65-4D8F-972A-1A4DF7F49773}" dt="2024-09-17T19:24:25.685" v="1832" actId="5793"/>
              <pc2:cmMkLst xmlns:pc2="http://schemas.microsoft.com/office/powerpoint/2019/9/main/command">
                <pc:docMk/>
                <pc:sldMk cId="275933014" sldId="2076138277"/>
                <pc2:cmMk id="{A7347BA3-8B39-485D-8795-98FCDF67D65A}"/>
              </pc2:cmMkLst>
            </pc226:cmChg>
          </p:ext>
        </pc:extLst>
      </pc:sldChg>
      <pc:sldChg chg="del">
        <pc:chgData name="Rohit Ganguly" userId="0092a255-bbd7-4063-b91a-6a0304b33465" providerId="ADAL" clId="{141737D9-4F65-4D8F-972A-1A4DF7F49773}" dt="2024-09-17T19:36:52.504" v="2508" actId="47"/>
        <pc:sldMkLst>
          <pc:docMk/>
          <pc:sldMk cId="991268898" sldId="2147479480"/>
        </pc:sldMkLst>
      </pc:sldChg>
      <pc:sldChg chg="del">
        <pc:chgData name="Rohit Ganguly" userId="0092a255-bbd7-4063-b91a-6a0304b33465" providerId="ADAL" clId="{141737D9-4F65-4D8F-972A-1A4DF7F49773}" dt="2024-09-17T19:36:47.516" v="2502" actId="47"/>
        <pc:sldMkLst>
          <pc:docMk/>
          <pc:sldMk cId="3112756046" sldId="2147479481"/>
        </pc:sldMkLst>
      </pc:sldChg>
      <pc:sldChg chg="del">
        <pc:chgData name="Rohit Ganguly" userId="0092a255-bbd7-4063-b91a-6a0304b33465" providerId="ADAL" clId="{141737D9-4F65-4D8F-972A-1A4DF7F49773}" dt="2024-09-17T19:36:48.407" v="2503" actId="47"/>
        <pc:sldMkLst>
          <pc:docMk/>
          <pc:sldMk cId="349247145" sldId="2147479482"/>
        </pc:sldMkLst>
      </pc:sldChg>
      <pc:sldChg chg="del">
        <pc:chgData name="Rohit Ganguly" userId="0092a255-bbd7-4063-b91a-6a0304b33465" providerId="ADAL" clId="{141737D9-4F65-4D8F-972A-1A4DF7F49773}" dt="2024-09-17T19:36:49.710" v="2504" actId="47"/>
        <pc:sldMkLst>
          <pc:docMk/>
          <pc:sldMk cId="2134538565" sldId="2147479483"/>
        </pc:sldMkLst>
      </pc:sldChg>
      <pc:sldChg chg="del">
        <pc:chgData name="Rohit Ganguly" userId="0092a255-bbd7-4063-b91a-6a0304b33465" providerId="ADAL" clId="{141737D9-4F65-4D8F-972A-1A4DF7F49773}" dt="2024-09-17T19:36:50.307" v="2505" actId="47"/>
        <pc:sldMkLst>
          <pc:docMk/>
          <pc:sldMk cId="175102725" sldId="2147479484"/>
        </pc:sldMkLst>
      </pc:sldChg>
      <pc:sldChg chg="del">
        <pc:chgData name="Rohit Ganguly" userId="0092a255-bbd7-4063-b91a-6a0304b33465" providerId="ADAL" clId="{141737D9-4F65-4D8F-972A-1A4DF7F49773}" dt="2024-09-17T19:36:50.885" v="2506" actId="47"/>
        <pc:sldMkLst>
          <pc:docMk/>
          <pc:sldMk cId="3303156803" sldId="2147479485"/>
        </pc:sldMkLst>
      </pc:sldChg>
      <pc:sldChg chg="addSp modSp modTransition">
        <pc:chgData name="Rohit Ganguly" userId="0092a255-bbd7-4063-b91a-6a0304b33465" providerId="ADAL" clId="{141737D9-4F65-4D8F-972A-1A4DF7F49773}" dt="2024-09-20T20:02:45.832" v="3696"/>
        <pc:sldMkLst>
          <pc:docMk/>
          <pc:sldMk cId="4061082036" sldId="2147479528"/>
        </pc:sldMkLst>
        <pc:picChg chg="add mod">
          <ac:chgData name="Rohit Ganguly" userId="0092a255-bbd7-4063-b91a-6a0304b33465" providerId="ADAL" clId="{141737D9-4F65-4D8F-972A-1A4DF7F49773}" dt="2024-09-20T20:02:45.832" v="3696"/>
          <ac:picMkLst>
            <pc:docMk/>
            <pc:sldMk cId="4061082036" sldId="2147479528"/>
            <ac:picMk id="4" creationId="{089C7110-E64F-BF8A-27FB-62F65E92FEF3}"/>
          </ac:picMkLst>
        </pc:picChg>
      </pc:sldChg>
      <pc:sldChg chg="del">
        <pc:chgData name="Rohit Ganguly" userId="0092a255-bbd7-4063-b91a-6a0304b33465" providerId="ADAL" clId="{141737D9-4F65-4D8F-972A-1A4DF7F49773}" dt="2024-09-17T19:36:53.405" v="2509" actId="47"/>
        <pc:sldMkLst>
          <pc:docMk/>
          <pc:sldMk cId="2897246103" sldId="2147479538"/>
        </pc:sldMkLst>
      </pc:sldChg>
      <pc:sldChg chg="addSp delSp modSp del mod">
        <pc:chgData name="Rohit Ganguly" userId="0092a255-bbd7-4063-b91a-6a0304b33465" providerId="ADAL" clId="{141737D9-4F65-4D8F-972A-1A4DF7F49773}" dt="2024-09-17T19:34:44.006" v="2378" actId="47"/>
        <pc:sldMkLst>
          <pc:docMk/>
          <pc:sldMk cId="1439635945" sldId="2147479549"/>
        </pc:sldMkLst>
        <pc:spChg chg="mod">
          <ac:chgData name="Rohit Ganguly" userId="0092a255-bbd7-4063-b91a-6a0304b33465" providerId="ADAL" clId="{141737D9-4F65-4D8F-972A-1A4DF7F49773}" dt="2024-09-17T19:32:37.351" v="2291" actId="20577"/>
          <ac:spMkLst>
            <pc:docMk/>
            <pc:sldMk cId="1439635945" sldId="2147479549"/>
            <ac:spMk id="3" creationId="{340A21DE-8185-04EF-F25E-6B58DA9D64B1}"/>
          </ac:spMkLst>
        </pc:spChg>
        <pc:spChg chg="del">
          <ac:chgData name="Rohit Ganguly" userId="0092a255-bbd7-4063-b91a-6a0304b33465" providerId="ADAL" clId="{141737D9-4F65-4D8F-972A-1A4DF7F49773}" dt="2024-09-17T19:32:40.137" v="2292" actId="478"/>
          <ac:spMkLst>
            <pc:docMk/>
            <pc:sldMk cId="1439635945" sldId="2147479549"/>
            <ac:spMk id="4" creationId="{A4D81FC8-EC62-9857-9161-CC8BC6424324}"/>
          </ac:spMkLst>
        </pc:spChg>
        <pc:spChg chg="add del mod">
          <ac:chgData name="Rohit Ganguly" userId="0092a255-bbd7-4063-b91a-6a0304b33465" providerId="ADAL" clId="{141737D9-4F65-4D8F-972A-1A4DF7F49773}" dt="2024-09-17T19:32:41.166" v="2293" actId="478"/>
          <ac:spMkLst>
            <pc:docMk/>
            <pc:sldMk cId="1439635945" sldId="2147479549"/>
            <ac:spMk id="5" creationId="{10F9BB0C-652D-11CD-BD35-2F7C3E14380F}"/>
          </ac:spMkLst>
        </pc:spChg>
      </pc:sldChg>
      <pc:sldChg chg="add del">
        <pc:chgData name="Rohit Ganguly" userId="0092a255-bbd7-4063-b91a-6a0304b33465" providerId="ADAL" clId="{141737D9-4F65-4D8F-972A-1A4DF7F49773}" dt="2024-09-17T19:05:23.260" v="410" actId="47"/>
        <pc:sldMkLst>
          <pc:docMk/>
          <pc:sldMk cId="1739764256" sldId="2147479551"/>
        </pc:sldMkLst>
      </pc:sldChg>
      <pc:sldChg chg="del">
        <pc:chgData name="Rohit Ganguly" userId="0092a255-bbd7-4063-b91a-6a0304b33465" providerId="ADAL" clId="{141737D9-4F65-4D8F-972A-1A4DF7F49773}" dt="2024-09-17T19:32:44.831" v="2294" actId="47"/>
        <pc:sldMkLst>
          <pc:docMk/>
          <pc:sldMk cId="1634728700" sldId="2147479552"/>
        </pc:sldMkLst>
      </pc:sldChg>
      <pc:sldChg chg="addSp delSp modSp add del mod ord modTransition modAnim">
        <pc:chgData name="Rohit Ganguly" userId="0092a255-bbd7-4063-b91a-6a0304b33465" providerId="ADAL" clId="{141737D9-4F65-4D8F-972A-1A4DF7F49773}" dt="2024-09-20T19:52:07.437" v="3650"/>
        <pc:sldMkLst>
          <pc:docMk/>
          <pc:sldMk cId="3861387004" sldId="2147479553"/>
        </pc:sldMkLst>
        <pc:spChg chg="mod">
          <ac:chgData name="Rohit Ganguly" userId="0092a255-bbd7-4063-b91a-6a0304b33465" providerId="ADAL" clId="{141737D9-4F65-4D8F-972A-1A4DF7F49773}" dt="2024-09-17T19:47:10.370" v="2934" actId="20577"/>
          <ac:spMkLst>
            <pc:docMk/>
            <pc:sldMk cId="3861387004" sldId="2147479553"/>
            <ac:spMk id="3" creationId="{307498C4-73FE-C194-C6B8-38F2A0E93B77}"/>
          </ac:spMkLst>
        </pc:spChg>
        <pc:spChg chg="mod">
          <ac:chgData name="Rohit Ganguly" userId="0092a255-bbd7-4063-b91a-6a0304b33465" providerId="ADAL" clId="{141737D9-4F65-4D8F-972A-1A4DF7F49773}" dt="2024-09-17T19:39:46.007" v="2733" actId="20577"/>
          <ac:spMkLst>
            <pc:docMk/>
            <pc:sldMk cId="3861387004" sldId="2147479553"/>
            <ac:spMk id="5" creationId="{2437C7D2-3816-1D28-EB58-0C6286AD1921}"/>
          </ac:spMkLst>
        </pc:spChg>
        <pc:spChg chg="mod">
          <ac:chgData name="Rohit Ganguly" userId="0092a255-bbd7-4063-b91a-6a0304b33465" providerId="ADAL" clId="{141737D9-4F65-4D8F-972A-1A4DF7F49773}" dt="2024-09-17T19:33:45.583" v="2363" actId="20577"/>
          <ac:spMkLst>
            <pc:docMk/>
            <pc:sldMk cId="3861387004" sldId="2147479553"/>
            <ac:spMk id="7" creationId="{9B083426-98DC-2B02-4E65-D4B0438AA9FD}"/>
          </ac:spMkLst>
        </pc:spChg>
        <pc:spChg chg="del">
          <ac:chgData name="Rohit Ganguly" userId="0092a255-bbd7-4063-b91a-6a0304b33465" providerId="ADAL" clId="{141737D9-4F65-4D8F-972A-1A4DF7F49773}" dt="2024-09-17T19:34:03.951" v="2364"/>
          <ac:spMkLst>
            <pc:docMk/>
            <pc:sldMk cId="3861387004" sldId="2147479553"/>
            <ac:spMk id="8" creationId="{2253B78A-5C87-B91D-D56C-A0476FF24A9E}"/>
          </ac:spMkLst>
        </pc:spChg>
        <pc:picChg chg="add del mod">
          <ac:chgData name="Rohit Ganguly" userId="0092a255-bbd7-4063-b91a-6a0304b33465" providerId="ADAL" clId="{141737D9-4F65-4D8F-972A-1A4DF7F49773}" dt="2024-09-20T19:35:56.468" v="3610"/>
          <ac:picMkLst>
            <pc:docMk/>
            <pc:sldMk cId="3861387004" sldId="2147479553"/>
            <ac:picMk id="3" creationId="{D813D3C6-E1D0-C24E-F2DF-4A81B213C347}"/>
          </ac:picMkLst>
        </pc:picChg>
        <pc:picChg chg="add del mod">
          <ac:chgData name="Rohit Ganguly" userId="0092a255-bbd7-4063-b91a-6a0304b33465" providerId="ADAL" clId="{141737D9-4F65-4D8F-972A-1A4DF7F49773}" dt="2024-09-20T19:51:04.705" v="3645"/>
          <ac:picMkLst>
            <pc:docMk/>
            <pc:sldMk cId="3861387004" sldId="2147479553"/>
            <ac:picMk id="6" creationId="{8E00F953-587D-B4F3-5E00-5A0A929037ED}"/>
          </ac:picMkLst>
        </pc:picChg>
        <pc:picChg chg="add del mod">
          <ac:chgData name="Rohit Ganguly" userId="0092a255-bbd7-4063-b91a-6a0304b33465" providerId="ADAL" clId="{141737D9-4F65-4D8F-972A-1A4DF7F49773}" dt="2024-09-20T19:51:20.089" v="3647"/>
          <ac:picMkLst>
            <pc:docMk/>
            <pc:sldMk cId="3861387004" sldId="2147479553"/>
            <ac:picMk id="11" creationId="{04AABDE9-657A-FA92-7F77-1816148639AD}"/>
          </ac:picMkLst>
        </pc:picChg>
        <pc:picChg chg="add del mod">
          <ac:chgData name="Rohit Ganguly" userId="0092a255-bbd7-4063-b91a-6a0304b33465" providerId="ADAL" clId="{141737D9-4F65-4D8F-972A-1A4DF7F49773}" dt="2024-09-20T19:51:39.641" v="3649"/>
          <ac:picMkLst>
            <pc:docMk/>
            <pc:sldMk cId="3861387004" sldId="2147479553"/>
            <ac:picMk id="15" creationId="{FF834F90-9C64-9337-564D-5FC9869C85B8}"/>
          </ac:picMkLst>
        </pc:picChg>
        <pc:picChg chg="add mod">
          <ac:chgData name="Rohit Ganguly" userId="0092a255-bbd7-4063-b91a-6a0304b33465" providerId="ADAL" clId="{141737D9-4F65-4D8F-972A-1A4DF7F49773}" dt="2024-09-20T19:52:07.437" v="3650"/>
          <ac:picMkLst>
            <pc:docMk/>
            <pc:sldMk cId="3861387004" sldId="2147479553"/>
            <ac:picMk id="19" creationId="{F62D5045-CCF4-C312-09C8-5EB29E9DA752}"/>
          </ac:picMkLst>
        </pc:picChg>
        <pc:picChg chg="add mod">
          <ac:chgData name="Rohit Ganguly" userId="0092a255-bbd7-4063-b91a-6a0304b33465" providerId="ADAL" clId="{141737D9-4F65-4D8F-972A-1A4DF7F49773}" dt="2024-09-17T19:34:03.951" v="2364"/>
          <ac:picMkLst>
            <pc:docMk/>
            <pc:sldMk cId="3861387004" sldId="2147479553"/>
            <ac:picMk id="1026" creationId="{CE2F1770-4F4D-3A16-6DA2-A40B40B05224}"/>
          </ac:picMkLst>
        </pc:picChg>
      </pc:sldChg>
      <pc:sldChg chg="del">
        <pc:chgData name="Rohit Ganguly" userId="0092a255-bbd7-4063-b91a-6a0304b33465" providerId="ADAL" clId="{141737D9-4F65-4D8F-972A-1A4DF7F49773}" dt="2024-09-17T19:34:20.931" v="2366" actId="47"/>
        <pc:sldMkLst>
          <pc:docMk/>
          <pc:sldMk cId="1027007728" sldId="2147479554"/>
        </pc:sldMkLst>
      </pc:sldChg>
      <pc:sldChg chg="add del">
        <pc:chgData name="Rohit Ganguly" userId="0092a255-bbd7-4063-b91a-6a0304b33465" providerId="ADAL" clId="{141737D9-4F65-4D8F-972A-1A4DF7F49773}" dt="2024-09-17T19:34:20.027" v="2365" actId="47"/>
        <pc:sldMkLst>
          <pc:docMk/>
          <pc:sldMk cId="880538977" sldId="2147479555"/>
        </pc:sldMkLst>
      </pc:sldChg>
      <pc:sldChg chg="del">
        <pc:chgData name="Rohit Ganguly" userId="0092a255-bbd7-4063-b91a-6a0304b33465" providerId="ADAL" clId="{141737D9-4F65-4D8F-972A-1A4DF7F49773}" dt="2024-09-17T19:32:34.075" v="2280" actId="47"/>
        <pc:sldMkLst>
          <pc:docMk/>
          <pc:sldMk cId="3571660990" sldId="2147479563"/>
        </pc:sldMkLst>
      </pc:sldChg>
      <pc:sldChg chg="addSp delSp modSp mod modTransition modAnim">
        <pc:chgData name="Rohit Ganguly" userId="0092a255-bbd7-4063-b91a-6a0304b33465" providerId="ADAL" clId="{141737D9-4F65-4D8F-972A-1A4DF7F49773}" dt="2024-09-20T19:43:47.099" v="3628"/>
        <pc:sldMkLst>
          <pc:docMk/>
          <pc:sldMk cId="3597468481" sldId="2147479569"/>
        </pc:sldMkLst>
        <pc:spChg chg="mod">
          <ac:chgData name="Rohit Ganguly" userId="0092a255-bbd7-4063-b91a-6a0304b33465" providerId="ADAL" clId="{141737D9-4F65-4D8F-972A-1A4DF7F49773}" dt="2024-09-17T19:06:00.084" v="547" actId="20577"/>
          <ac:spMkLst>
            <pc:docMk/>
            <pc:sldMk cId="3597468481" sldId="2147479569"/>
            <ac:spMk id="2" creationId="{ED5A4D22-1CC7-670B-F33D-A8CFEA1AE55F}"/>
          </ac:spMkLst>
        </pc:spChg>
        <pc:picChg chg="add del mod">
          <ac:chgData name="Rohit Ganguly" userId="0092a255-bbd7-4063-b91a-6a0304b33465" providerId="ADAL" clId="{141737D9-4F65-4D8F-972A-1A4DF7F49773}" dt="2024-09-20T19:35:56.468" v="3610"/>
          <ac:picMkLst>
            <pc:docMk/>
            <pc:sldMk cId="3597468481" sldId="2147479569"/>
            <ac:picMk id="4" creationId="{CD1020B3-6E16-D5B9-C257-45EE628C58E8}"/>
          </ac:picMkLst>
        </pc:picChg>
        <pc:picChg chg="add del mod">
          <ac:chgData name="Rohit Ganguly" userId="0092a255-bbd7-4063-b91a-6a0304b33465" providerId="ADAL" clId="{141737D9-4F65-4D8F-972A-1A4DF7F49773}" dt="2024-09-20T19:42:38.916" v="3621"/>
          <ac:picMkLst>
            <pc:docMk/>
            <pc:sldMk cId="3597468481" sldId="2147479569"/>
            <ac:picMk id="6" creationId="{D0D16D4A-210E-9633-69AE-43FE15D5D4CE}"/>
          </ac:picMkLst>
        </pc:picChg>
        <pc:picChg chg="add del mod">
          <ac:chgData name="Rohit Ganguly" userId="0092a255-bbd7-4063-b91a-6a0304b33465" providerId="ADAL" clId="{141737D9-4F65-4D8F-972A-1A4DF7F49773}" dt="2024-09-20T19:43:11.373" v="3623"/>
          <ac:picMkLst>
            <pc:docMk/>
            <pc:sldMk cId="3597468481" sldId="2147479569"/>
            <ac:picMk id="12" creationId="{0324AB0C-E93C-0206-6E33-2855F16C02C2}"/>
          </ac:picMkLst>
        </pc:picChg>
        <pc:picChg chg="add del mod">
          <ac:chgData name="Rohit Ganguly" userId="0092a255-bbd7-4063-b91a-6a0304b33465" providerId="ADAL" clId="{141737D9-4F65-4D8F-972A-1A4DF7F49773}" dt="2024-09-20T19:43:27.686" v="3625"/>
          <ac:picMkLst>
            <pc:docMk/>
            <pc:sldMk cId="3597468481" sldId="2147479569"/>
            <ac:picMk id="16" creationId="{723BE40F-7073-BEDA-7C0B-BF73D7A1CF8A}"/>
          </ac:picMkLst>
        </pc:picChg>
        <pc:picChg chg="add del mod">
          <ac:chgData name="Rohit Ganguly" userId="0092a255-bbd7-4063-b91a-6a0304b33465" providerId="ADAL" clId="{141737D9-4F65-4D8F-972A-1A4DF7F49773}" dt="2024-09-20T19:43:37.529" v="3627"/>
          <ac:picMkLst>
            <pc:docMk/>
            <pc:sldMk cId="3597468481" sldId="2147479569"/>
            <ac:picMk id="20" creationId="{09996DBB-A179-D3FE-133B-93DF65E6279A}"/>
          </ac:picMkLst>
        </pc:picChg>
        <pc:picChg chg="add mod">
          <ac:chgData name="Rohit Ganguly" userId="0092a255-bbd7-4063-b91a-6a0304b33465" providerId="ADAL" clId="{141737D9-4F65-4D8F-972A-1A4DF7F49773}" dt="2024-09-20T19:43:47.099" v="3628"/>
          <ac:picMkLst>
            <pc:docMk/>
            <pc:sldMk cId="3597468481" sldId="2147479569"/>
            <ac:picMk id="24" creationId="{5A5695D1-39B6-F60A-3197-7A4CF6A9A003}"/>
          </ac:picMkLst>
        </pc:picChg>
      </pc:sldChg>
      <pc:sldChg chg="addSp delSp modSp mod modTransition modAnim">
        <pc:chgData name="Rohit Ganguly" userId="0092a255-bbd7-4063-b91a-6a0304b33465" providerId="ADAL" clId="{141737D9-4F65-4D8F-972A-1A4DF7F49773}" dt="2024-09-20T19:43:09.776" v="3622"/>
        <pc:sldMkLst>
          <pc:docMk/>
          <pc:sldMk cId="564236014" sldId="2147479576"/>
        </pc:sldMkLst>
        <pc:spChg chg="mod">
          <ac:chgData name="Rohit Ganguly" userId="0092a255-bbd7-4063-b91a-6a0304b33465" providerId="ADAL" clId="{141737D9-4F65-4D8F-972A-1A4DF7F49773}" dt="2024-09-17T19:45:46.138" v="2888" actId="20577"/>
          <ac:spMkLst>
            <pc:docMk/>
            <pc:sldMk cId="564236014" sldId="2147479576"/>
            <ac:spMk id="8" creationId="{1A00D557-17EB-82E0-1FE5-B5AAC825B38C}"/>
          </ac:spMkLst>
        </pc:spChg>
        <pc:picChg chg="add del mod">
          <ac:chgData name="Rohit Ganguly" userId="0092a255-bbd7-4063-b91a-6a0304b33465" providerId="ADAL" clId="{141737D9-4F65-4D8F-972A-1A4DF7F49773}" dt="2024-09-20T19:27:44.829" v="3608"/>
          <ac:picMkLst>
            <pc:docMk/>
            <pc:sldMk cId="564236014" sldId="2147479576"/>
            <ac:picMk id="5" creationId="{9F1C1AF7-FD5E-B6CC-7FCC-F657CBC1F9DB}"/>
          </ac:picMkLst>
        </pc:picChg>
        <pc:picChg chg="add del mod">
          <ac:chgData name="Rohit Ganguly" userId="0092a255-bbd7-4063-b91a-6a0304b33465" providerId="ADAL" clId="{141737D9-4F65-4D8F-972A-1A4DF7F49773}" dt="2024-09-20T19:35:56.468" v="3610"/>
          <ac:picMkLst>
            <pc:docMk/>
            <pc:sldMk cId="564236014" sldId="2147479576"/>
            <ac:picMk id="11" creationId="{A8F88B5C-AB5E-A7E3-A188-1E43E46CD52B}"/>
          </ac:picMkLst>
        </pc:picChg>
        <pc:picChg chg="add del mod">
          <ac:chgData name="Rohit Ganguly" userId="0092a255-bbd7-4063-b91a-6a0304b33465" providerId="ADAL" clId="{141737D9-4F65-4D8F-972A-1A4DF7F49773}" dt="2024-09-20T19:42:38.916" v="3621"/>
          <ac:picMkLst>
            <pc:docMk/>
            <pc:sldMk cId="564236014" sldId="2147479576"/>
            <ac:picMk id="14" creationId="{256EDC57-4F9A-DBA2-EA2E-01FDEF88817E}"/>
          </ac:picMkLst>
        </pc:picChg>
        <pc:picChg chg="add mod">
          <ac:chgData name="Rohit Ganguly" userId="0092a255-bbd7-4063-b91a-6a0304b33465" providerId="ADAL" clId="{141737D9-4F65-4D8F-972A-1A4DF7F49773}" dt="2024-09-20T19:43:09.776" v="3622"/>
          <ac:picMkLst>
            <pc:docMk/>
            <pc:sldMk cId="564236014" sldId="2147479576"/>
            <ac:picMk id="23" creationId="{9BFE13C1-51CA-1537-778A-C1BF8DC46C82}"/>
          </ac:picMkLst>
        </pc:picChg>
      </pc:sldChg>
      <pc:sldChg chg="addSp delSp modSp mod modTransition modAnim">
        <pc:chgData name="Rohit Ganguly" userId="0092a255-bbd7-4063-b91a-6a0304b33465" providerId="ADAL" clId="{141737D9-4F65-4D8F-972A-1A4DF7F49773}" dt="2024-09-20T20:02:45.832" v="3696"/>
        <pc:sldMkLst>
          <pc:docMk/>
          <pc:sldMk cId="3315155110" sldId="2147479582"/>
        </pc:sldMkLst>
        <pc:spChg chg="mod">
          <ac:chgData name="Rohit Ganguly" userId="0092a255-bbd7-4063-b91a-6a0304b33465" providerId="ADAL" clId="{141737D9-4F65-4D8F-972A-1A4DF7F49773}" dt="2024-09-17T19:40:24.959" v="2743" actId="20577"/>
          <ac:spMkLst>
            <pc:docMk/>
            <pc:sldMk cId="3315155110" sldId="2147479582"/>
            <ac:spMk id="5" creationId="{EDD7E959-52CD-95D9-B14E-5B23AFC90B34}"/>
          </ac:spMkLst>
        </pc:spChg>
        <pc:picChg chg="add del mod">
          <ac:chgData name="Rohit Ganguly" userId="0092a255-bbd7-4063-b91a-6a0304b33465" providerId="ADAL" clId="{141737D9-4F65-4D8F-972A-1A4DF7F49773}" dt="2024-09-20T20:01:42.010" v="3691"/>
          <ac:picMkLst>
            <pc:docMk/>
            <pc:sldMk cId="3315155110" sldId="2147479582"/>
            <ac:picMk id="6" creationId="{E9AE2D0B-4E55-3A9A-7737-5C88DE5E8660}"/>
          </ac:picMkLst>
        </pc:picChg>
        <pc:picChg chg="add del mod">
          <ac:chgData name="Rohit Ganguly" userId="0092a255-bbd7-4063-b91a-6a0304b33465" providerId="ADAL" clId="{141737D9-4F65-4D8F-972A-1A4DF7F49773}" dt="2024-09-20T20:02:03.851" v="3693"/>
          <ac:picMkLst>
            <pc:docMk/>
            <pc:sldMk cId="3315155110" sldId="2147479582"/>
            <ac:picMk id="10" creationId="{D927823A-9DE8-C1A2-1B48-C788FE9FD2A8}"/>
          </ac:picMkLst>
        </pc:picChg>
        <pc:picChg chg="add del mod">
          <ac:chgData name="Rohit Ganguly" userId="0092a255-bbd7-4063-b91a-6a0304b33465" providerId="ADAL" clId="{141737D9-4F65-4D8F-972A-1A4DF7F49773}" dt="2024-09-20T20:02:13.132" v="3695"/>
          <ac:picMkLst>
            <pc:docMk/>
            <pc:sldMk cId="3315155110" sldId="2147479582"/>
            <ac:picMk id="14" creationId="{00F7D509-FD8F-E747-53F5-1F2F70E8D755}"/>
          </ac:picMkLst>
        </pc:picChg>
        <pc:picChg chg="add mod">
          <ac:chgData name="Rohit Ganguly" userId="0092a255-bbd7-4063-b91a-6a0304b33465" providerId="ADAL" clId="{141737D9-4F65-4D8F-972A-1A4DF7F49773}" dt="2024-09-20T20:02:45.832" v="3696"/>
          <ac:picMkLst>
            <pc:docMk/>
            <pc:sldMk cId="3315155110" sldId="2147479582"/>
            <ac:picMk id="18" creationId="{EE051950-3F54-91E3-2601-15EC0B63CC8C}"/>
          </ac:picMkLst>
        </pc:picChg>
      </pc:sldChg>
      <pc:sldChg chg="addSp delSp modSp add mod modTransition modAnim">
        <pc:chgData name="Rohit Ganguly" userId="0092a255-bbd7-4063-b91a-6a0304b33465" providerId="ADAL" clId="{141737D9-4F65-4D8F-972A-1A4DF7F49773}" dt="2024-09-20T19:45:30.377" v="3632"/>
        <pc:sldMkLst>
          <pc:docMk/>
          <pc:sldMk cId="3481184568" sldId="2147479583"/>
        </pc:sldMkLst>
        <pc:spChg chg="mod">
          <ac:chgData name="Rohit Ganguly" userId="0092a255-bbd7-4063-b91a-6a0304b33465" providerId="ADAL" clId="{141737D9-4F65-4D8F-972A-1A4DF7F49773}" dt="2024-09-17T19:46:05.493" v="2891" actId="20577"/>
          <ac:spMkLst>
            <pc:docMk/>
            <pc:sldMk cId="3481184568" sldId="2147479583"/>
            <ac:spMk id="6" creationId="{5F561016-4612-AED2-DBA5-9CD79CAD80C1}"/>
          </ac:spMkLst>
        </pc:spChg>
        <pc:spChg chg="mod">
          <ac:chgData name="Rohit Ganguly" userId="0092a255-bbd7-4063-b91a-6a0304b33465" providerId="ADAL" clId="{141737D9-4F65-4D8F-972A-1A4DF7F49773}" dt="2024-09-17T19:08:20.942" v="620" actId="20577"/>
          <ac:spMkLst>
            <pc:docMk/>
            <pc:sldMk cId="3481184568" sldId="2147479583"/>
            <ac:spMk id="17" creationId="{20F4EAD7-6600-7821-A00E-B3AF998BDB2E}"/>
          </ac:spMkLst>
        </pc:spChg>
        <pc:picChg chg="add del mod">
          <ac:chgData name="Rohit Ganguly" userId="0092a255-bbd7-4063-b91a-6a0304b33465" providerId="ADAL" clId="{141737D9-4F65-4D8F-972A-1A4DF7F49773}" dt="2024-09-20T19:35:56.468" v="3610"/>
          <ac:picMkLst>
            <pc:docMk/>
            <pc:sldMk cId="3481184568" sldId="2147479583"/>
            <ac:picMk id="3" creationId="{AECCA76C-DBA4-CE92-9E73-16836D231DAC}"/>
          </ac:picMkLst>
        </pc:picChg>
        <pc:picChg chg="add del mod">
          <ac:chgData name="Rohit Ganguly" userId="0092a255-bbd7-4063-b91a-6a0304b33465" providerId="ADAL" clId="{141737D9-4F65-4D8F-972A-1A4DF7F49773}" dt="2024-09-20T19:42:38.916" v="3621"/>
          <ac:picMkLst>
            <pc:docMk/>
            <pc:sldMk cId="3481184568" sldId="2147479583"/>
            <ac:picMk id="5" creationId="{5362F29F-A408-41F5-2795-354674FFD8A5}"/>
          </ac:picMkLst>
        </pc:picChg>
        <pc:picChg chg="add del mod">
          <ac:chgData name="Rohit Ganguly" userId="0092a255-bbd7-4063-b91a-6a0304b33465" providerId="ADAL" clId="{141737D9-4F65-4D8F-972A-1A4DF7F49773}" dt="2024-09-20T19:44:35.360" v="3629"/>
          <ac:picMkLst>
            <pc:docMk/>
            <pc:sldMk cId="3481184568" sldId="2147479583"/>
            <ac:picMk id="11" creationId="{EAD5C469-72FE-B45C-7006-2B3446A25198}"/>
          </ac:picMkLst>
        </pc:picChg>
        <pc:picChg chg="add del mod">
          <ac:chgData name="Rohit Ganguly" userId="0092a255-bbd7-4063-b91a-6a0304b33465" providerId="ADAL" clId="{141737D9-4F65-4D8F-972A-1A4DF7F49773}" dt="2024-09-20T19:44:52.522" v="3631"/>
          <ac:picMkLst>
            <pc:docMk/>
            <pc:sldMk cId="3481184568" sldId="2147479583"/>
            <ac:picMk id="21" creationId="{A6342366-D1B4-9FD4-0D4C-389753062B1C}"/>
          </ac:picMkLst>
        </pc:picChg>
        <pc:picChg chg="add mod">
          <ac:chgData name="Rohit Ganguly" userId="0092a255-bbd7-4063-b91a-6a0304b33465" providerId="ADAL" clId="{141737D9-4F65-4D8F-972A-1A4DF7F49773}" dt="2024-09-20T19:45:30.377" v="3632"/>
          <ac:picMkLst>
            <pc:docMk/>
            <pc:sldMk cId="3481184568" sldId="2147479583"/>
            <ac:picMk id="25" creationId="{A8FB7125-D4F0-DD02-E408-05BE1E6C6888}"/>
          </ac:picMkLst>
        </pc:picChg>
      </pc:sldChg>
      <pc:sldChg chg="addSp delSp modSp add mod modTransition modAnim">
        <pc:chgData name="Rohit Ganguly" userId="0092a255-bbd7-4063-b91a-6a0304b33465" providerId="ADAL" clId="{141737D9-4F65-4D8F-972A-1A4DF7F49773}" dt="2024-09-20T19:48:48.266" v="3642"/>
        <pc:sldMkLst>
          <pc:docMk/>
          <pc:sldMk cId="1845122191" sldId="2147479584"/>
        </pc:sldMkLst>
        <pc:spChg chg="mod">
          <ac:chgData name="Rohit Ganguly" userId="0092a255-bbd7-4063-b91a-6a0304b33465" providerId="ADAL" clId="{141737D9-4F65-4D8F-972A-1A4DF7F49773}" dt="2024-09-17T19:19:31.463" v="1089"/>
          <ac:spMkLst>
            <pc:docMk/>
            <pc:sldMk cId="1845122191" sldId="2147479584"/>
            <ac:spMk id="4" creationId="{29C08252-EDD3-5240-5FC8-B071EB2895F7}"/>
          </ac:spMkLst>
        </pc:spChg>
        <pc:spChg chg="mod">
          <ac:chgData name="Rohit Ganguly" userId="0092a255-bbd7-4063-b91a-6a0304b33465" providerId="ADAL" clId="{141737D9-4F65-4D8F-972A-1A4DF7F49773}" dt="2024-09-17T19:19:38.172" v="1090"/>
          <ac:spMkLst>
            <pc:docMk/>
            <pc:sldMk cId="1845122191" sldId="2147479584"/>
            <ac:spMk id="5" creationId="{5EB9F13C-E756-1BE9-A44C-DA15C0FD8ADF}"/>
          </ac:spMkLst>
        </pc:spChg>
        <pc:spChg chg="mod">
          <ac:chgData name="Rohit Ganguly" userId="0092a255-bbd7-4063-b91a-6a0304b33465" providerId="ADAL" clId="{141737D9-4F65-4D8F-972A-1A4DF7F49773}" dt="2024-09-17T19:19:12.954" v="1085"/>
          <ac:spMkLst>
            <pc:docMk/>
            <pc:sldMk cId="1845122191" sldId="2147479584"/>
            <ac:spMk id="6" creationId="{50633D95-1E6E-C834-B80B-1E59CABAD435}"/>
          </ac:spMkLst>
        </pc:spChg>
        <pc:spChg chg="mod">
          <ac:chgData name="Rohit Ganguly" userId="0092a255-bbd7-4063-b91a-6a0304b33465" providerId="ADAL" clId="{141737D9-4F65-4D8F-972A-1A4DF7F49773}" dt="2024-09-17T19:19:23.763" v="1088"/>
          <ac:spMkLst>
            <pc:docMk/>
            <pc:sldMk cId="1845122191" sldId="2147479584"/>
            <ac:spMk id="12" creationId="{7F1C96AA-790E-3895-D334-9A049B82B843}"/>
          </ac:spMkLst>
        </pc:spChg>
        <pc:spChg chg="mod">
          <ac:chgData name="Rohit Ganguly" userId="0092a255-bbd7-4063-b91a-6a0304b33465" providerId="ADAL" clId="{141737D9-4F65-4D8F-972A-1A4DF7F49773}" dt="2024-09-17T19:19:08.417" v="1084"/>
          <ac:spMkLst>
            <pc:docMk/>
            <pc:sldMk cId="1845122191" sldId="2147479584"/>
            <ac:spMk id="47" creationId="{377626F1-6CA2-AE64-0BEB-20098F30F3A7}"/>
          </ac:spMkLst>
        </pc:spChg>
        <pc:picChg chg="add del mod">
          <ac:chgData name="Rohit Ganguly" userId="0092a255-bbd7-4063-b91a-6a0304b33465" providerId="ADAL" clId="{141737D9-4F65-4D8F-972A-1A4DF7F49773}" dt="2024-09-20T19:35:56.468" v="3610"/>
          <ac:picMkLst>
            <pc:docMk/>
            <pc:sldMk cId="1845122191" sldId="2147479584"/>
            <ac:picMk id="3" creationId="{6DAAA065-A544-1E79-CB1A-9382C62F4BC4}"/>
          </ac:picMkLst>
        </pc:picChg>
        <pc:picChg chg="add del mod">
          <ac:chgData name="Rohit Ganguly" userId="0092a255-bbd7-4063-b91a-6a0304b33465" providerId="ADAL" clId="{141737D9-4F65-4D8F-972A-1A4DF7F49773}" dt="2024-09-20T19:38:52.570" v="3612"/>
          <ac:picMkLst>
            <pc:docMk/>
            <pc:sldMk cId="1845122191" sldId="2147479584"/>
            <ac:picMk id="8" creationId="{701776B0-B240-962B-E70B-74E6FBB7494E}"/>
          </ac:picMkLst>
        </pc:picChg>
        <pc:picChg chg="add del mod">
          <ac:chgData name="Rohit Ganguly" userId="0092a255-bbd7-4063-b91a-6a0304b33465" providerId="ADAL" clId="{141737D9-4F65-4D8F-972A-1A4DF7F49773}" dt="2024-09-20T19:42:18.156" v="3619"/>
          <ac:picMkLst>
            <pc:docMk/>
            <pc:sldMk cId="1845122191" sldId="2147479584"/>
            <ac:picMk id="14" creationId="{26B6E26F-6F6A-B1F3-5A11-9ABEB6A5A40C}"/>
          </ac:picMkLst>
        </pc:picChg>
        <pc:picChg chg="add del mod">
          <ac:chgData name="Rohit Ganguly" userId="0092a255-bbd7-4063-b91a-6a0304b33465" providerId="ADAL" clId="{141737D9-4F65-4D8F-972A-1A4DF7F49773}" dt="2024-09-20T19:42:38.916" v="3621"/>
          <ac:picMkLst>
            <pc:docMk/>
            <pc:sldMk cId="1845122191" sldId="2147479584"/>
            <ac:picMk id="18" creationId="{93C46C2E-7A21-B20F-3784-6C4D742EAB13}"/>
          </ac:picMkLst>
        </pc:picChg>
        <pc:picChg chg="add del mod">
          <ac:chgData name="Rohit Ganguly" userId="0092a255-bbd7-4063-b91a-6a0304b33465" providerId="ADAL" clId="{141737D9-4F65-4D8F-972A-1A4DF7F49773}" dt="2024-09-20T19:46:34.064" v="3635"/>
          <ac:picMkLst>
            <pc:docMk/>
            <pc:sldMk cId="1845122191" sldId="2147479584"/>
            <ac:picMk id="21" creationId="{E4C67D48-49F6-AA6B-5423-7B518D026F93}"/>
          </ac:picMkLst>
        </pc:picChg>
        <pc:picChg chg="add del mod">
          <ac:chgData name="Rohit Ganguly" userId="0092a255-bbd7-4063-b91a-6a0304b33465" providerId="ADAL" clId="{141737D9-4F65-4D8F-972A-1A4DF7F49773}" dt="2024-09-20T19:47:30.486" v="3637"/>
          <ac:picMkLst>
            <pc:docMk/>
            <pc:sldMk cId="1845122191" sldId="2147479584"/>
            <ac:picMk id="25" creationId="{CD7ABD0E-7614-68B5-CAEE-F4BC4489990C}"/>
          </ac:picMkLst>
        </pc:picChg>
        <pc:picChg chg="add del mod">
          <ac:chgData name="Rohit Ganguly" userId="0092a255-bbd7-4063-b91a-6a0304b33465" providerId="ADAL" clId="{141737D9-4F65-4D8F-972A-1A4DF7F49773}" dt="2024-09-20T19:47:49.905" v="3639"/>
          <ac:picMkLst>
            <pc:docMk/>
            <pc:sldMk cId="1845122191" sldId="2147479584"/>
            <ac:picMk id="29" creationId="{7952F8C3-459A-1B2A-265E-6EC0CB64DCE7}"/>
          </ac:picMkLst>
        </pc:picChg>
        <pc:picChg chg="add del mod">
          <ac:chgData name="Rohit Ganguly" userId="0092a255-bbd7-4063-b91a-6a0304b33465" providerId="ADAL" clId="{141737D9-4F65-4D8F-972A-1A4DF7F49773}" dt="2024-09-20T19:48:08.153" v="3641"/>
          <ac:picMkLst>
            <pc:docMk/>
            <pc:sldMk cId="1845122191" sldId="2147479584"/>
            <ac:picMk id="33" creationId="{AFB755DE-F8F8-F642-A870-BA046BAA199A}"/>
          </ac:picMkLst>
        </pc:picChg>
        <pc:picChg chg="add mod">
          <ac:chgData name="Rohit Ganguly" userId="0092a255-bbd7-4063-b91a-6a0304b33465" providerId="ADAL" clId="{141737D9-4F65-4D8F-972A-1A4DF7F49773}" dt="2024-09-20T19:48:48.266" v="3642"/>
          <ac:picMkLst>
            <pc:docMk/>
            <pc:sldMk cId="1845122191" sldId="2147479584"/>
            <ac:picMk id="37" creationId="{4C897627-1C13-6AB0-6E89-3F94675B4BA3}"/>
          </ac:picMkLst>
        </pc:picChg>
      </pc:sldChg>
      <pc:sldChg chg="add del">
        <pc:chgData name="Rohit Ganguly" userId="0092a255-bbd7-4063-b91a-6a0304b33465" providerId="ADAL" clId="{141737D9-4F65-4D8F-972A-1A4DF7F49773}" dt="2024-09-17T19:16:06.718" v="988" actId="47"/>
        <pc:sldMkLst>
          <pc:docMk/>
          <pc:sldMk cId="3320987214" sldId="2147479584"/>
        </pc:sldMkLst>
      </pc:sldChg>
      <pc:sldChg chg="addSp delSp modSp add mod modTransition modAnim">
        <pc:chgData name="Rohit Ganguly" userId="0092a255-bbd7-4063-b91a-6a0304b33465" providerId="ADAL" clId="{141737D9-4F65-4D8F-972A-1A4DF7F49773}" dt="2024-09-20T19:51:02.891" v="3644"/>
        <pc:sldMkLst>
          <pc:docMk/>
          <pc:sldMk cId="1876919060" sldId="2147479585"/>
        </pc:sldMkLst>
        <pc:spChg chg="mod">
          <ac:chgData name="Rohit Ganguly" userId="0092a255-bbd7-4063-b91a-6a0304b33465" providerId="ADAL" clId="{141737D9-4F65-4D8F-972A-1A4DF7F49773}" dt="2024-09-17T19:25:09.006" v="1884" actId="20577"/>
          <ac:spMkLst>
            <pc:docMk/>
            <pc:sldMk cId="1876919060" sldId="2147479585"/>
            <ac:spMk id="2" creationId="{2FC91EE8-F5D7-C655-FC18-AC32A60EBC42}"/>
          </ac:spMkLst>
        </pc:spChg>
        <pc:picChg chg="add del mod">
          <ac:chgData name="Rohit Ganguly" userId="0092a255-bbd7-4063-b91a-6a0304b33465" providerId="ADAL" clId="{141737D9-4F65-4D8F-972A-1A4DF7F49773}" dt="2024-09-20T19:35:56.468" v="3610"/>
          <ac:picMkLst>
            <pc:docMk/>
            <pc:sldMk cId="1876919060" sldId="2147479585"/>
            <ac:picMk id="4" creationId="{C99F1298-1927-2C56-5152-A03E1AD4EB08}"/>
          </ac:picMkLst>
        </pc:picChg>
        <pc:picChg chg="add mod">
          <ac:chgData name="Rohit Ganguly" userId="0092a255-bbd7-4063-b91a-6a0304b33465" providerId="ADAL" clId="{141737D9-4F65-4D8F-972A-1A4DF7F49773}" dt="2024-09-20T19:51:02.891" v="3644"/>
          <ac:picMkLst>
            <pc:docMk/>
            <pc:sldMk cId="1876919060" sldId="2147479585"/>
            <ac:picMk id="6" creationId="{F0FC1BF5-539F-0E96-40E2-F15E4450B0B6}"/>
          </ac:picMkLst>
        </pc:picChg>
      </pc:sldChg>
      <pc:sldChg chg="addSp delSp modSp add mod modTransition modAnim">
        <pc:chgData name="Rohit Ganguly" userId="0092a255-bbd7-4063-b91a-6a0304b33465" providerId="ADAL" clId="{141737D9-4F65-4D8F-972A-1A4DF7F49773}" dt="2024-09-20T19:54:23.848" v="3656"/>
        <pc:sldMkLst>
          <pc:docMk/>
          <pc:sldMk cId="698179319" sldId="2147479586"/>
        </pc:sldMkLst>
        <pc:spChg chg="add del mod">
          <ac:chgData name="Rohit Ganguly" userId="0092a255-bbd7-4063-b91a-6a0304b33465" providerId="ADAL" clId="{141737D9-4F65-4D8F-972A-1A4DF7F49773}" dt="2024-09-17T19:31:00.799" v="2260" actId="478"/>
          <ac:spMkLst>
            <pc:docMk/>
            <pc:sldMk cId="698179319" sldId="2147479586"/>
            <ac:spMk id="4" creationId="{1220B4B8-BE1E-5ACE-49AD-6BB220E4B248}"/>
          </ac:spMkLst>
        </pc:spChg>
        <pc:spChg chg="add mod">
          <ac:chgData name="Rohit Ganguly" userId="0092a255-bbd7-4063-b91a-6a0304b33465" providerId="ADAL" clId="{141737D9-4F65-4D8F-972A-1A4DF7F49773}" dt="2024-09-17T19:31:55.631" v="2273" actId="1076"/>
          <ac:spMkLst>
            <pc:docMk/>
            <pc:sldMk cId="698179319" sldId="2147479586"/>
            <ac:spMk id="6" creationId="{E9727AE0-D25D-ED0E-D896-D124B0F9A5E5}"/>
          </ac:spMkLst>
        </pc:spChg>
        <pc:spChg chg="add mod">
          <ac:chgData name="Rohit Ganguly" userId="0092a255-bbd7-4063-b91a-6a0304b33465" providerId="ADAL" clId="{141737D9-4F65-4D8F-972A-1A4DF7F49773}" dt="2024-09-17T19:32:20.302" v="2278" actId="1076"/>
          <ac:spMkLst>
            <pc:docMk/>
            <pc:sldMk cId="698179319" sldId="2147479586"/>
            <ac:spMk id="7" creationId="{3E054BF7-3DEF-0C04-38AE-290BA1ED4CD8}"/>
          </ac:spMkLst>
        </pc:spChg>
        <pc:spChg chg="mod">
          <ac:chgData name="Rohit Ganguly" userId="0092a255-bbd7-4063-b91a-6a0304b33465" providerId="ADAL" clId="{141737D9-4F65-4D8F-972A-1A4DF7F49773}" dt="2024-09-17T19:30:46.759" v="2254" actId="20577"/>
          <ac:spMkLst>
            <pc:docMk/>
            <pc:sldMk cId="698179319" sldId="2147479586"/>
            <ac:spMk id="9" creationId="{4BA24DA1-CEE1-1B39-EABC-275294E6B54F}"/>
          </ac:spMkLst>
        </pc:spChg>
        <pc:spChg chg="del">
          <ac:chgData name="Rohit Ganguly" userId="0092a255-bbd7-4063-b91a-6a0304b33465" providerId="ADAL" clId="{141737D9-4F65-4D8F-972A-1A4DF7F49773}" dt="2024-09-17T19:30:51.141" v="2255"/>
          <ac:spMkLst>
            <pc:docMk/>
            <pc:sldMk cId="698179319" sldId="2147479586"/>
            <ac:spMk id="10" creationId="{810DB331-5DCB-2ADD-E3B4-D4BEC19F2683}"/>
          </ac:spMkLst>
        </pc:spChg>
        <pc:spChg chg="mod">
          <ac:chgData name="Rohit Ganguly" userId="0092a255-bbd7-4063-b91a-6a0304b33465" providerId="ADAL" clId="{141737D9-4F65-4D8F-972A-1A4DF7F49773}" dt="2024-09-17T19:31:11.128" v="2263" actId="20577"/>
          <ac:spMkLst>
            <pc:docMk/>
            <pc:sldMk cId="698179319" sldId="2147479586"/>
            <ac:spMk id="11" creationId="{E7A9A26A-3EB8-37D2-34EA-5D1411C339A1}"/>
          </ac:spMkLst>
        </pc:spChg>
        <pc:picChg chg="add del mod">
          <ac:chgData name="Rohit Ganguly" userId="0092a255-bbd7-4063-b91a-6a0304b33465" providerId="ADAL" clId="{141737D9-4F65-4D8F-972A-1A4DF7F49773}" dt="2024-09-17T19:30:59.525" v="2259" actId="478"/>
          <ac:picMkLst>
            <pc:docMk/>
            <pc:sldMk cId="698179319" sldId="2147479586"/>
            <ac:picMk id="2" creationId="{6FC1981F-E8E2-2B3C-2929-9A6253908D6C}"/>
          </ac:picMkLst>
        </pc:picChg>
        <pc:picChg chg="add del mod">
          <ac:chgData name="Rohit Ganguly" userId="0092a255-bbd7-4063-b91a-6a0304b33465" providerId="ADAL" clId="{141737D9-4F65-4D8F-972A-1A4DF7F49773}" dt="2024-09-20T19:35:56.468" v="3610"/>
          <ac:picMkLst>
            <pc:docMk/>
            <pc:sldMk cId="698179319" sldId="2147479586"/>
            <ac:picMk id="3" creationId="{B61BF83C-644D-8E74-861D-461A73E92E60}"/>
          </ac:picMkLst>
        </pc:picChg>
        <pc:picChg chg="add mod">
          <ac:chgData name="Rohit Ganguly" userId="0092a255-bbd7-4063-b91a-6a0304b33465" providerId="ADAL" clId="{141737D9-4F65-4D8F-972A-1A4DF7F49773}" dt="2024-09-17T19:31:03.658" v="2261"/>
          <ac:picMkLst>
            <pc:docMk/>
            <pc:sldMk cId="698179319" sldId="2147479586"/>
            <ac:picMk id="5" creationId="{2F7AE838-536F-93E7-9685-48BFB3B8E162}"/>
          </ac:picMkLst>
        </pc:picChg>
        <pc:picChg chg="add del mod">
          <ac:chgData name="Rohit Ganguly" userId="0092a255-bbd7-4063-b91a-6a0304b33465" providerId="ADAL" clId="{141737D9-4F65-4D8F-972A-1A4DF7F49773}" dt="2024-09-20T19:53:14.629" v="3653"/>
          <ac:picMkLst>
            <pc:docMk/>
            <pc:sldMk cId="698179319" sldId="2147479586"/>
            <ac:picMk id="10" creationId="{F2B4F7BF-9543-2BDE-D873-971A6578579F}"/>
          </ac:picMkLst>
        </pc:picChg>
        <pc:picChg chg="add del mod">
          <ac:chgData name="Rohit Ganguly" userId="0092a255-bbd7-4063-b91a-6a0304b33465" providerId="ADAL" clId="{141737D9-4F65-4D8F-972A-1A4DF7F49773}" dt="2024-09-20T19:53:33.236" v="3655"/>
          <ac:picMkLst>
            <pc:docMk/>
            <pc:sldMk cId="698179319" sldId="2147479586"/>
            <ac:picMk id="15" creationId="{A641A1D2-1F17-E344-EEC4-96BECE5384F3}"/>
          </ac:picMkLst>
        </pc:picChg>
        <pc:picChg chg="add mod">
          <ac:chgData name="Rohit Ganguly" userId="0092a255-bbd7-4063-b91a-6a0304b33465" providerId="ADAL" clId="{141737D9-4F65-4D8F-972A-1A4DF7F49773}" dt="2024-09-20T19:54:23.848" v="3656"/>
          <ac:picMkLst>
            <pc:docMk/>
            <pc:sldMk cId="698179319" sldId="2147479586"/>
            <ac:picMk id="19" creationId="{078A3568-F657-6697-6B47-7FBCCD12AA0E}"/>
          </ac:picMkLst>
        </pc:picChg>
      </pc:sldChg>
      <pc:sldChg chg="modSp add del mod">
        <pc:chgData name="Rohit Ganguly" userId="0092a255-bbd7-4063-b91a-6a0304b33465" providerId="ADAL" clId="{141737D9-4F65-4D8F-972A-1A4DF7F49773}" dt="2024-09-17T19:39:07.201" v="2721" actId="47"/>
        <pc:sldMkLst>
          <pc:docMk/>
          <pc:sldMk cId="2655003027" sldId="2147479587"/>
        </pc:sldMkLst>
        <pc:spChg chg="mod">
          <ac:chgData name="Rohit Ganguly" userId="0092a255-bbd7-4063-b91a-6a0304b33465" providerId="ADAL" clId="{141737D9-4F65-4D8F-972A-1A4DF7F49773}" dt="2024-09-17T19:36:39.434" v="2501" actId="20577"/>
          <ac:spMkLst>
            <pc:docMk/>
            <pc:sldMk cId="2655003027" sldId="2147479587"/>
            <ac:spMk id="4" creationId="{3E87A5DB-3532-CC64-86DB-491E91FE0C2A}"/>
          </ac:spMkLst>
        </pc:spChg>
        <pc:spChg chg="mod">
          <ac:chgData name="Rohit Ganguly" userId="0092a255-bbd7-4063-b91a-6a0304b33465" providerId="ADAL" clId="{141737D9-4F65-4D8F-972A-1A4DF7F49773}" dt="2024-09-17T19:36:37.322" v="2488"/>
          <ac:spMkLst>
            <pc:docMk/>
            <pc:sldMk cId="2655003027" sldId="2147479587"/>
            <ac:spMk id="5" creationId="{90A24F2B-7D39-2650-33B4-E376D68DCCA6}"/>
          </ac:spMkLst>
        </pc:spChg>
      </pc:sldChg>
      <pc:sldChg chg="addSp delSp modSp new mod ord modTransition modAnim">
        <pc:chgData name="Rohit Ganguly" userId="0092a255-bbd7-4063-b91a-6a0304b33465" providerId="ADAL" clId="{141737D9-4F65-4D8F-972A-1A4DF7F49773}" dt="2024-09-20T19:55:15.229" v="3658"/>
        <pc:sldMkLst>
          <pc:docMk/>
          <pc:sldMk cId="4282526714" sldId="2147479588"/>
        </pc:sldMkLst>
        <pc:spChg chg="mod">
          <ac:chgData name="Rohit Ganguly" userId="0092a255-bbd7-4063-b91a-6a0304b33465" providerId="ADAL" clId="{141737D9-4F65-4D8F-972A-1A4DF7F49773}" dt="2024-09-17T19:39:02.335" v="2720" actId="20577"/>
          <ac:spMkLst>
            <pc:docMk/>
            <pc:sldMk cId="4282526714" sldId="2147479588"/>
            <ac:spMk id="2" creationId="{C98C724C-5FF4-AD3E-E27F-D14B2578ABC6}"/>
          </ac:spMkLst>
        </pc:spChg>
        <pc:spChg chg="mod">
          <ac:chgData name="Rohit Ganguly" userId="0092a255-bbd7-4063-b91a-6a0304b33465" providerId="ADAL" clId="{141737D9-4F65-4D8F-972A-1A4DF7F49773}" dt="2024-09-20T18:56:39.722" v="2956" actId="20577"/>
          <ac:spMkLst>
            <pc:docMk/>
            <pc:sldMk cId="4282526714" sldId="2147479588"/>
            <ac:spMk id="3" creationId="{BF528601-D7BB-A64A-61E3-46F8DD9D7398}"/>
          </ac:spMkLst>
        </pc:spChg>
        <pc:picChg chg="add del mod">
          <ac:chgData name="Rohit Ganguly" userId="0092a255-bbd7-4063-b91a-6a0304b33465" providerId="ADAL" clId="{141737D9-4F65-4D8F-972A-1A4DF7F49773}" dt="2024-09-20T19:35:56.468" v="3610"/>
          <ac:picMkLst>
            <pc:docMk/>
            <pc:sldMk cId="4282526714" sldId="2147479588"/>
            <ac:picMk id="5" creationId="{93C5CD0A-8A7A-96FE-0AD9-3FB4801DFED5}"/>
          </ac:picMkLst>
        </pc:picChg>
        <pc:picChg chg="add del mod">
          <ac:chgData name="Rohit Ganguly" userId="0092a255-bbd7-4063-b91a-6a0304b33465" providerId="ADAL" clId="{141737D9-4F65-4D8F-972A-1A4DF7F49773}" dt="2024-09-20T19:54:27.627" v="3657"/>
          <ac:picMkLst>
            <pc:docMk/>
            <pc:sldMk cId="4282526714" sldId="2147479588"/>
            <ac:picMk id="7" creationId="{8E84996B-8EB4-EE4A-7FAB-91A19D069346}"/>
          </ac:picMkLst>
        </pc:picChg>
        <pc:picChg chg="add mod">
          <ac:chgData name="Rohit Ganguly" userId="0092a255-bbd7-4063-b91a-6a0304b33465" providerId="ADAL" clId="{141737D9-4F65-4D8F-972A-1A4DF7F49773}" dt="2024-09-20T19:55:15.229" v="3658"/>
          <ac:picMkLst>
            <pc:docMk/>
            <pc:sldMk cId="4282526714" sldId="2147479588"/>
            <ac:picMk id="11" creationId="{599750A0-9B06-672A-5119-58803691C2A2}"/>
          </ac:picMkLst>
        </pc:picChg>
      </pc:sldChg>
      <pc:sldChg chg="new del">
        <pc:chgData name="Rohit Ganguly" userId="0092a255-bbd7-4063-b91a-6a0304b33465" providerId="ADAL" clId="{141737D9-4F65-4D8F-972A-1A4DF7F49773}" dt="2024-09-20T18:56:54.075" v="2958" actId="680"/>
        <pc:sldMkLst>
          <pc:docMk/>
          <pc:sldMk cId="44516277" sldId="2147479589"/>
        </pc:sldMkLst>
      </pc:sldChg>
      <pc:sldChg chg="addSp delSp modSp add mod modTransition modAnim">
        <pc:chgData name="Rohit Ganguly" userId="0092a255-bbd7-4063-b91a-6a0304b33465" providerId="ADAL" clId="{141737D9-4F65-4D8F-972A-1A4DF7F49773}" dt="2024-09-20T19:55:15.229" v="3658"/>
        <pc:sldMkLst>
          <pc:docMk/>
          <pc:sldMk cId="1046532966" sldId="2147479589"/>
        </pc:sldMkLst>
        <pc:spChg chg="mod">
          <ac:chgData name="Rohit Ganguly" userId="0092a255-bbd7-4063-b91a-6a0304b33465" providerId="ADAL" clId="{141737D9-4F65-4D8F-972A-1A4DF7F49773}" dt="2024-09-20T18:57:22.540" v="3036" actId="20577"/>
          <ac:spMkLst>
            <pc:docMk/>
            <pc:sldMk cId="1046532966" sldId="2147479589"/>
            <ac:spMk id="2" creationId="{81394F90-40E5-2174-267B-361512053FE7}"/>
          </ac:spMkLst>
        </pc:spChg>
        <pc:spChg chg="mod">
          <ac:chgData name="Rohit Ganguly" userId="0092a255-bbd7-4063-b91a-6a0304b33465" providerId="ADAL" clId="{141737D9-4F65-4D8F-972A-1A4DF7F49773}" dt="2024-09-20T19:04:42.669" v="3482" actId="20577"/>
          <ac:spMkLst>
            <pc:docMk/>
            <pc:sldMk cId="1046532966" sldId="2147479589"/>
            <ac:spMk id="3" creationId="{6B91C1CA-3CDF-97C1-EA3F-057681E901CC}"/>
          </ac:spMkLst>
        </pc:spChg>
        <pc:picChg chg="add mod">
          <ac:chgData name="Rohit Ganguly" userId="0092a255-bbd7-4063-b91a-6a0304b33465" providerId="ADAL" clId="{141737D9-4F65-4D8F-972A-1A4DF7F49773}" dt="2024-09-20T19:09:19.966" v="3586" actId="1076"/>
          <ac:picMkLst>
            <pc:docMk/>
            <pc:sldMk cId="1046532966" sldId="2147479589"/>
            <ac:picMk id="5" creationId="{BCE48938-CFB6-0022-A7C7-3A0C627586B6}"/>
          </ac:picMkLst>
        </pc:picChg>
        <pc:picChg chg="add del mod">
          <ac:chgData name="Rohit Ganguly" userId="0092a255-bbd7-4063-b91a-6a0304b33465" providerId="ADAL" clId="{141737D9-4F65-4D8F-972A-1A4DF7F49773}" dt="2024-09-20T19:35:56.468" v="3610"/>
          <ac:picMkLst>
            <pc:docMk/>
            <pc:sldMk cId="1046532966" sldId="2147479589"/>
            <ac:picMk id="7" creationId="{4B1B8BB0-0EEA-B9D5-FFE8-83ABEA12682E}"/>
          </ac:picMkLst>
        </pc:picChg>
        <pc:picChg chg="add mod">
          <ac:chgData name="Rohit Ganguly" userId="0092a255-bbd7-4063-b91a-6a0304b33465" providerId="ADAL" clId="{141737D9-4F65-4D8F-972A-1A4DF7F49773}" dt="2024-09-20T19:55:15.229" v="3658"/>
          <ac:picMkLst>
            <pc:docMk/>
            <pc:sldMk cId="1046532966" sldId="2147479589"/>
            <ac:picMk id="9" creationId="{46CE5BEE-7A67-6290-D3C2-4A49A3C76385}"/>
          </ac:picMkLst>
        </pc:picChg>
      </pc:sldChg>
      <pc:sldChg chg="add del">
        <pc:chgData name="Rohit Ganguly" userId="0092a255-bbd7-4063-b91a-6a0304b33465" providerId="ADAL" clId="{141737D9-4F65-4D8F-972A-1A4DF7F49773}" dt="2024-09-20T18:56:58.899" v="2960"/>
        <pc:sldMkLst>
          <pc:docMk/>
          <pc:sldMk cId="3839326842" sldId="2147479589"/>
        </pc:sldMkLst>
      </pc:sldChg>
      <pc:sldChg chg="add del">
        <pc:chgData name="Rohit Ganguly" userId="0092a255-bbd7-4063-b91a-6a0304b33465" providerId="ADAL" clId="{141737D9-4F65-4D8F-972A-1A4DF7F49773}" dt="2024-09-20T18:57:02.164" v="2962"/>
        <pc:sldMkLst>
          <pc:docMk/>
          <pc:sldMk cId="4087533207" sldId="2147479589"/>
        </pc:sldMkLst>
      </pc:sldChg>
      <pc:sldChg chg="addSp delSp modSp new mod modTransition modAnim">
        <pc:chgData name="Rohit Ganguly" userId="0092a255-bbd7-4063-b91a-6a0304b33465" providerId="ADAL" clId="{141737D9-4F65-4D8F-972A-1A4DF7F49773}" dt="2024-09-20T19:57:40.740" v="3670"/>
        <pc:sldMkLst>
          <pc:docMk/>
          <pc:sldMk cId="3782031860" sldId="2147479590"/>
        </pc:sldMkLst>
        <pc:spChg chg="mod">
          <ac:chgData name="Rohit Ganguly" userId="0092a255-bbd7-4063-b91a-6a0304b33465" providerId="ADAL" clId="{141737D9-4F65-4D8F-972A-1A4DF7F49773}" dt="2024-09-20T19:03:44.558" v="3395" actId="20577"/>
          <ac:spMkLst>
            <pc:docMk/>
            <pc:sldMk cId="3782031860" sldId="2147479590"/>
            <ac:spMk id="2" creationId="{05F8EC96-43A7-3459-64D8-0DB79766A36B}"/>
          </ac:spMkLst>
        </pc:spChg>
        <pc:spChg chg="del">
          <ac:chgData name="Rohit Ganguly" userId="0092a255-bbd7-4063-b91a-6a0304b33465" providerId="ADAL" clId="{141737D9-4F65-4D8F-972A-1A4DF7F49773}" dt="2024-09-20T19:09:12.509" v="3585" actId="478"/>
          <ac:spMkLst>
            <pc:docMk/>
            <pc:sldMk cId="3782031860" sldId="2147479590"/>
            <ac:spMk id="3" creationId="{3ADA9999-CC75-E11C-0800-0746129AE1CE}"/>
          </ac:spMkLst>
        </pc:spChg>
        <pc:picChg chg="add mod">
          <ac:chgData name="Rohit Ganguly" userId="0092a255-bbd7-4063-b91a-6a0304b33465" providerId="ADAL" clId="{141737D9-4F65-4D8F-972A-1A4DF7F49773}" dt="2024-09-20T19:02:03.114" v="3340" actId="14100"/>
          <ac:picMkLst>
            <pc:docMk/>
            <pc:sldMk cId="3782031860" sldId="2147479590"/>
            <ac:picMk id="5" creationId="{9109C12F-86E2-4172-A6E6-61E56ACCD069}"/>
          </ac:picMkLst>
        </pc:picChg>
        <pc:picChg chg="add del mod">
          <ac:chgData name="Rohit Ganguly" userId="0092a255-bbd7-4063-b91a-6a0304b33465" providerId="ADAL" clId="{141737D9-4F65-4D8F-972A-1A4DF7F49773}" dt="2024-09-20T19:35:56.468" v="3610"/>
          <ac:picMkLst>
            <pc:docMk/>
            <pc:sldMk cId="3782031860" sldId="2147479590"/>
            <ac:picMk id="7" creationId="{D2286954-E0E4-4885-8EA4-742E98D37561}"/>
          </ac:picMkLst>
        </pc:picChg>
        <pc:picChg chg="add del mod">
          <ac:chgData name="Rohit Ganguly" userId="0092a255-bbd7-4063-b91a-6a0304b33465" providerId="ADAL" clId="{141737D9-4F65-4D8F-972A-1A4DF7F49773}" dt="2024-09-20T19:55:16.755" v="3659"/>
          <ac:picMkLst>
            <pc:docMk/>
            <pc:sldMk cId="3782031860" sldId="2147479590"/>
            <ac:picMk id="11" creationId="{B30A39C2-A0E8-9AFF-DA7E-C37360178BA1}"/>
          </ac:picMkLst>
        </pc:picChg>
        <pc:picChg chg="add del mod">
          <ac:chgData name="Rohit Ganguly" userId="0092a255-bbd7-4063-b91a-6a0304b33465" providerId="ADAL" clId="{141737D9-4F65-4D8F-972A-1A4DF7F49773}" dt="2024-09-20T19:55:32.767" v="3661"/>
          <ac:picMkLst>
            <pc:docMk/>
            <pc:sldMk cId="3782031860" sldId="2147479590"/>
            <ac:picMk id="15" creationId="{31F8ABEE-5A63-3F4A-4DA2-76B2C36D0592}"/>
          </ac:picMkLst>
        </pc:picChg>
        <pc:picChg chg="add del mod">
          <ac:chgData name="Rohit Ganguly" userId="0092a255-bbd7-4063-b91a-6a0304b33465" providerId="ADAL" clId="{141737D9-4F65-4D8F-972A-1A4DF7F49773}" dt="2024-09-20T19:55:51.736" v="3663"/>
          <ac:picMkLst>
            <pc:docMk/>
            <pc:sldMk cId="3782031860" sldId="2147479590"/>
            <ac:picMk id="19" creationId="{D8AF6D76-1D2F-12E5-E12D-FBCD50A09C4E}"/>
          </ac:picMkLst>
        </pc:picChg>
        <pc:picChg chg="add del mod">
          <ac:chgData name="Rohit Ganguly" userId="0092a255-bbd7-4063-b91a-6a0304b33465" providerId="ADAL" clId="{141737D9-4F65-4D8F-972A-1A4DF7F49773}" dt="2024-09-20T19:56:19.421" v="3665"/>
          <ac:picMkLst>
            <pc:docMk/>
            <pc:sldMk cId="3782031860" sldId="2147479590"/>
            <ac:picMk id="23" creationId="{C31D3314-F451-78C2-9081-5B639B4FDED0}"/>
          </ac:picMkLst>
        </pc:picChg>
        <pc:picChg chg="add del mod">
          <ac:chgData name="Rohit Ganguly" userId="0092a255-bbd7-4063-b91a-6a0304b33465" providerId="ADAL" clId="{141737D9-4F65-4D8F-972A-1A4DF7F49773}" dt="2024-09-20T19:56:31.010" v="3667"/>
          <ac:picMkLst>
            <pc:docMk/>
            <pc:sldMk cId="3782031860" sldId="2147479590"/>
            <ac:picMk id="27" creationId="{D7C06E8F-CD33-1218-A1C6-B4CA2A7403C7}"/>
          </ac:picMkLst>
        </pc:picChg>
        <pc:picChg chg="add del mod">
          <ac:chgData name="Rohit Ganguly" userId="0092a255-bbd7-4063-b91a-6a0304b33465" providerId="ADAL" clId="{141737D9-4F65-4D8F-972A-1A4DF7F49773}" dt="2024-09-20T19:57:03.035" v="3669"/>
          <ac:picMkLst>
            <pc:docMk/>
            <pc:sldMk cId="3782031860" sldId="2147479590"/>
            <ac:picMk id="31" creationId="{784443A5-110D-DE0E-5246-6BB3FAFB9AC8}"/>
          </ac:picMkLst>
        </pc:picChg>
        <pc:picChg chg="add mod">
          <ac:chgData name="Rohit Ganguly" userId="0092a255-bbd7-4063-b91a-6a0304b33465" providerId="ADAL" clId="{141737D9-4F65-4D8F-972A-1A4DF7F49773}" dt="2024-09-20T19:57:40.740" v="3670"/>
          <ac:picMkLst>
            <pc:docMk/>
            <pc:sldMk cId="3782031860" sldId="2147479590"/>
            <ac:picMk id="35" creationId="{689A98C4-4D48-6D7F-E481-BB49CD81BCD1}"/>
          </ac:picMkLst>
        </pc:picChg>
      </pc:sldChg>
      <pc:sldChg chg="addSp delSp modSp add del mod">
        <pc:chgData name="Rohit Ganguly" userId="0092a255-bbd7-4063-b91a-6a0304b33465" providerId="ADAL" clId="{141737D9-4F65-4D8F-972A-1A4DF7F49773}" dt="2024-09-20T19:08:52.997" v="3560" actId="47"/>
        <pc:sldMkLst>
          <pc:docMk/>
          <pc:sldMk cId="886936672" sldId="2147479591"/>
        </pc:sldMkLst>
        <pc:spChg chg="mod">
          <ac:chgData name="Rohit Ganguly" userId="0092a255-bbd7-4063-b91a-6a0304b33465" providerId="ADAL" clId="{141737D9-4F65-4D8F-972A-1A4DF7F49773}" dt="2024-09-20T19:03:51.154" v="3415" actId="20577"/>
          <ac:spMkLst>
            <pc:docMk/>
            <pc:sldMk cId="886936672" sldId="2147479591"/>
            <ac:spMk id="2" creationId="{0C381735-1E2C-F7CE-0724-6ABBFF3341EC}"/>
          </ac:spMkLst>
        </pc:spChg>
        <pc:picChg chg="del">
          <ac:chgData name="Rohit Ganguly" userId="0092a255-bbd7-4063-b91a-6a0304b33465" providerId="ADAL" clId="{141737D9-4F65-4D8F-972A-1A4DF7F49773}" dt="2024-09-20T19:02:47.756" v="3342" actId="478"/>
          <ac:picMkLst>
            <pc:docMk/>
            <pc:sldMk cId="886936672" sldId="2147479591"/>
            <ac:picMk id="5" creationId="{968C8B30-5797-6756-FB09-FA96E10AE0CE}"/>
          </ac:picMkLst>
        </pc:picChg>
        <pc:picChg chg="add mod">
          <ac:chgData name="Rohit Ganguly" userId="0092a255-bbd7-4063-b91a-6a0304b33465" providerId="ADAL" clId="{141737D9-4F65-4D8F-972A-1A4DF7F49773}" dt="2024-09-20T19:02:56.992" v="3346" actId="1076"/>
          <ac:picMkLst>
            <pc:docMk/>
            <pc:sldMk cId="886936672" sldId="2147479591"/>
            <ac:picMk id="6" creationId="{AD3EF77F-9D9B-8850-55E7-86D782148CDE}"/>
          </ac:picMkLst>
        </pc:picChg>
        <pc:picChg chg="add del">
          <ac:chgData name="Rohit Ganguly" userId="0092a255-bbd7-4063-b91a-6a0304b33465" providerId="ADAL" clId="{141737D9-4F65-4D8F-972A-1A4DF7F49773}" dt="2024-09-20T19:04:48.936" v="3484" actId="22"/>
          <ac:picMkLst>
            <pc:docMk/>
            <pc:sldMk cId="886936672" sldId="2147479591"/>
            <ac:picMk id="8" creationId="{850314AA-AE41-34D2-EEE5-256B8EA8EF48}"/>
          </ac:picMkLst>
        </pc:picChg>
      </pc:sldChg>
      <pc:sldChg chg="addSp delSp modSp add mod modTransition modAnim">
        <pc:chgData name="Rohit Ganguly" userId="0092a255-bbd7-4063-b91a-6a0304b33465" providerId="ADAL" clId="{141737D9-4F65-4D8F-972A-1A4DF7F49773}" dt="2024-09-20T19:59:41.802" v="3682"/>
        <pc:sldMkLst>
          <pc:docMk/>
          <pc:sldMk cId="2903735852" sldId="2147479592"/>
        </pc:sldMkLst>
        <pc:spChg chg="mod">
          <ac:chgData name="Rohit Ganguly" userId="0092a255-bbd7-4063-b91a-6a0304b33465" providerId="ADAL" clId="{141737D9-4F65-4D8F-972A-1A4DF7F49773}" dt="2024-09-20T19:09:03.636" v="3584" actId="20577"/>
          <ac:spMkLst>
            <pc:docMk/>
            <pc:sldMk cId="2903735852" sldId="2147479592"/>
            <ac:spMk id="2" creationId="{80BF9960-FD97-26C7-50A4-69E830CDF3FD}"/>
          </ac:spMkLst>
        </pc:spChg>
        <pc:spChg chg="del">
          <ac:chgData name="Rohit Ganguly" userId="0092a255-bbd7-4063-b91a-6a0304b33465" providerId="ADAL" clId="{141737D9-4F65-4D8F-972A-1A4DF7F49773}" dt="2024-09-20T19:10:12.032" v="3596" actId="478"/>
          <ac:spMkLst>
            <pc:docMk/>
            <pc:sldMk cId="2903735852" sldId="2147479592"/>
            <ac:spMk id="3" creationId="{2340BA35-9F43-29DC-3A47-42479A9CEEA2}"/>
          </ac:spMkLst>
        </pc:spChg>
        <pc:picChg chg="add del mod">
          <ac:chgData name="Rohit Ganguly" userId="0092a255-bbd7-4063-b91a-6a0304b33465" providerId="ADAL" clId="{141737D9-4F65-4D8F-972A-1A4DF7F49773}" dt="2024-09-20T19:57:43.501" v="3671"/>
          <ac:picMkLst>
            <pc:docMk/>
            <pc:sldMk cId="2903735852" sldId="2147479592"/>
            <ac:picMk id="5" creationId="{8C302787-8CA8-AF9C-54AF-84C29C34AD61}"/>
          </ac:picMkLst>
        </pc:picChg>
        <pc:picChg chg="add del mod">
          <ac:chgData name="Rohit Ganguly" userId="0092a255-bbd7-4063-b91a-6a0304b33465" providerId="ADAL" clId="{141737D9-4F65-4D8F-972A-1A4DF7F49773}" dt="2024-09-20T19:57:56.014" v="3673"/>
          <ac:picMkLst>
            <pc:docMk/>
            <pc:sldMk cId="2903735852" sldId="2147479592"/>
            <ac:picMk id="10" creationId="{1197A745-1C2B-A04A-2493-118FA0480257}"/>
          </ac:picMkLst>
        </pc:picChg>
        <pc:picChg chg="add del mod">
          <ac:chgData name="Rohit Ganguly" userId="0092a255-bbd7-4063-b91a-6a0304b33465" providerId="ADAL" clId="{141737D9-4F65-4D8F-972A-1A4DF7F49773}" dt="2024-09-20T19:58:18.517" v="3675"/>
          <ac:picMkLst>
            <pc:docMk/>
            <pc:sldMk cId="2903735852" sldId="2147479592"/>
            <ac:picMk id="14" creationId="{6F776E13-4626-922C-A348-2D35E919571D}"/>
          </ac:picMkLst>
        </pc:picChg>
        <pc:picChg chg="add del mod">
          <ac:chgData name="Rohit Ganguly" userId="0092a255-bbd7-4063-b91a-6a0304b33465" providerId="ADAL" clId="{141737D9-4F65-4D8F-972A-1A4DF7F49773}" dt="2024-09-20T19:58:33.605" v="3677"/>
          <ac:picMkLst>
            <pc:docMk/>
            <pc:sldMk cId="2903735852" sldId="2147479592"/>
            <ac:picMk id="18" creationId="{651C5D86-5E2C-5669-CA69-09FE0B9400F1}"/>
          </ac:picMkLst>
        </pc:picChg>
        <pc:picChg chg="add del mod">
          <ac:chgData name="Rohit Ganguly" userId="0092a255-bbd7-4063-b91a-6a0304b33465" providerId="ADAL" clId="{141737D9-4F65-4D8F-972A-1A4DF7F49773}" dt="2024-09-20T19:58:43.065" v="3679"/>
          <ac:picMkLst>
            <pc:docMk/>
            <pc:sldMk cId="2903735852" sldId="2147479592"/>
            <ac:picMk id="22" creationId="{8EA678D5-DCF4-3F14-2B6B-1336564A2FA4}"/>
          </ac:picMkLst>
        </pc:picChg>
        <pc:picChg chg="add del mod">
          <ac:chgData name="Rohit Ganguly" userId="0092a255-bbd7-4063-b91a-6a0304b33465" providerId="ADAL" clId="{141737D9-4F65-4D8F-972A-1A4DF7F49773}" dt="2024-09-20T19:59:03.203" v="3681"/>
          <ac:picMkLst>
            <pc:docMk/>
            <pc:sldMk cId="2903735852" sldId="2147479592"/>
            <ac:picMk id="26" creationId="{81028C02-FD9A-3760-AFFA-99D4E40D3880}"/>
          </ac:picMkLst>
        </pc:picChg>
        <pc:picChg chg="add mod">
          <ac:chgData name="Rohit Ganguly" userId="0092a255-bbd7-4063-b91a-6a0304b33465" providerId="ADAL" clId="{141737D9-4F65-4D8F-972A-1A4DF7F49773}" dt="2024-09-20T19:59:41.802" v="3682"/>
          <ac:picMkLst>
            <pc:docMk/>
            <pc:sldMk cId="2903735852" sldId="2147479592"/>
            <ac:picMk id="30" creationId="{F35FAC7B-A21F-5050-9B65-105CFE28B336}"/>
          </ac:picMkLst>
        </pc:picChg>
      </pc:sldChg>
      <pc:sldChg chg="addSp delSp modSp new mod modTransition modAnim">
        <pc:chgData name="Rohit Ganguly" userId="0092a255-bbd7-4063-b91a-6a0304b33465" providerId="ADAL" clId="{141737D9-4F65-4D8F-972A-1A4DF7F49773}" dt="2024-09-20T20:01:40.045" v="3690"/>
        <pc:sldMkLst>
          <pc:docMk/>
          <pc:sldMk cId="2286652874" sldId="2147479593"/>
        </pc:sldMkLst>
        <pc:spChg chg="mod">
          <ac:chgData name="Rohit Ganguly" userId="0092a255-bbd7-4063-b91a-6a0304b33465" providerId="ADAL" clId="{141737D9-4F65-4D8F-972A-1A4DF7F49773}" dt="2024-09-20T19:05:41.232" v="3531" actId="20577"/>
          <ac:spMkLst>
            <pc:docMk/>
            <pc:sldMk cId="2286652874" sldId="2147479593"/>
            <ac:spMk id="2" creationId="{63AFFC0E-B08E-01D7-D2AD-EE506538EAB1}"/>
          </ac:spMkLst>
        </pc:spChg>
        <pc:spChg chg="del mod">
          <ac:chgData name="Rohit Ganguly" userId="0092a255-bbd7-4063-b91a-6a0304b33465" providerId="ADAL" clId="{141737D9-4F65-4D8F-972A-1A4DF7F49773}" dt="2024-09-20T19:05:30.361" v="3490" actId="478"/>
          <ac:spMkLst>
            <pc:docMk/>
            <pc:sldMk cId="2286652874" sldId="2147479593"/>
            <ac:spMk id="3" creationId="{3103123B-FABF-C446-62CE-8A9695B30EB7}"/>
          </ac:spMkLst>
        </pc:spChg>
        <pc:picChg chg="add del mod">
          <ac:chgData name="Rohit Ganguly" userId="0092a255-bbd7-4063-b91a-6a0304b33465" providerId="ADAL" clId="{141737D9-4F65-4D8F-972A-1A4DF7F49773}" dt="2024-09-20T20:01:19.484" v="3689"/>
          <ac:picMkLst>
            <pc:docMk/>
            <pc:sldMk cId="2286652874" sldId="2147479593"/>
            <ac:picMk id="5" creationId="{1DA13BAE-C17F-90F0-9E67-BE42B4C3843A}"/>
          </ac:picMkLst>
        </pc:picChg>
        <pc:picChg chg="add mod">
          <ac:chgData name="Rohit Ganguly" userId="0092a255-bbd7-4063-b91a-6a0304b33465" providerId="ADAL" clId="{141737D9-4F65-4D8F-972A-1A4DF7F49773}" dt="2024-09-20T20:01:40.045" v="3690"/>
          <ac:picMkLst>
            <pc:docMk/>
            <pc:sldMk cId="2286652874" sldId="2147479593"/>
            <ac:picMk id="9" creationId="{1FFD30A1-FAA3-34C3-FE9F-139AF1EE98FD}"/>
          </ac:picMkLst>
        </pc:picChg>
        <pc:picChg chg="add mod">
          <ac:chgData name="Rohit Ganguly" userId="0092a255-bbd7-4063-b91a-6a0304b33465" providerId="ADAL" clId="{141737D9-4F65-4D8F-972A-1A4DF7F49773}" dt="2024-09-20T19:05:29.029" v="3489" actId="1076"/>
          <ac:picMkLst>
            <pc:docMk/>
            <pc:sldMk cId="2286652874" sldId="2147479593"/>
            <ac:picMk id="1026" creationId="{36071088-C88D-0854-57A7-2E82B78BC002}"/>
          </ac:picMkLst>
        </pc:picChg>
      </pc:sldChg>
      <pc:sldChg chg="addSp delSp modSp add mod modTransition modAnim">
        <pc:chgData name="Rohit Ganguly" userId="0092a255-bbd7-4063-b91a-6a0304b33465" providerId="ADAL" clId="{141737D9-4F65-4D8F-972A-1A4DF7F49773}" dt="2024-09-20T20:00:30.507" v="3686"/>
        <pc:sldMkLst>
          <pc:docMk/>
          <pc:sldMk cId="2967013271" sldId="2147479594"/>
        </pc:sldMkLst>
        <pc:spChg chg="mod">
          <ac:chgData name="Rohit Ganguly" userId="0092a255-bbd7-4063-b91a-6a0304b33465" providerId="ADAL" clId="{141737D9-4F65-4D8F-972A-1A4DF7F49773}" dt="2024-09-20T19:07:34.297" v="3550" actId="20577"/>
          <ac:spMkLst>
            <pc:docMk/>
            <pc:sldMk cId="2967013271" sldId="2147479594"/>
            <ac:spMk id="2" creationId="{D8E6F6D4-9CD2-F1DA-D9BA-A6DB05A75AE4}"/>
          </ac:spMkLst>
        </pc:spChg>
        <pc:spChg chg="del">
          <ac:chgData name="Rohit Ganguly" userId="0092a255-bbd7-4063-b91a-6a0304b33465" providerId="ADAL" clId="{141737D9-4F65-4D8F-972A-1A4DF7F49773}" dt="2024-09-20T19:08:26.584" v="3552" actId="478"/>
          <ac:spMkLst>
            <pc:docMk/>
            <pc:sldMk cId="2967013271" sldId="2147479594"/>
            <ac:spMk id="3" creationId="{ED3BA845-69C9-6408-5003-F6D75C57DB31}"/>
          </ac:spMkLst>
        </pc:spChg>
        <pc:picChg chg="add mod modCrop">
          <ac:chgData name="Rohit Ganguly" userId="0092a255-bbd7-4063-b91a-6a0304b33465" providerId="ADAL" clId="{141737D9-4F65-4D8F-972A-1A4DF7F49773}" dt="2024-09-20T19:11:57.462" v="3606" actId="1076"/>
          <ac:picMkLst>
            <pc:docMk/>
            <pc:sldMk cId="2967013271" sldId="2147479594"/>
            <ac:picMk id="5" creationId="{A5B453E7-C9D1-E643-3B0C-BAD0B66455CE}"/>
          </ac:picMkLst>
        </pc:picChg>
        <pc:picChg chg="del">
          <ac:chgData name="Rohit Ganguly" userId="0092a255-bbd7-4063-b91a-6a0304b33465" providerId="ADAL" clId="{141737D9-4F65-4D8F-972A-1A4DF7F49773}" dt="2024-09-20T19:07:35.566" v="3551" actId="478"/>
          <ac:picMkLst>
            <pc:docMk/>
            <pc:sldMk cId="2967013271" sldId="2147479594"/>
            <ac:picMk id="6" creationId="{BFF1FE1D-09EA-C33C-6BFD-D5AD0073DB67}"/>
          </ac:picMkLst>
        </pc:picChg>
        <pc:picChg chg="add del mod">
          <ac:chgData name="Rohit Ganguly" userId="0092a255-bbd7-4063-b91a-6a0304b33465" providerId="ADAL" clId="{141737D9-4F65-4D8F-972A-1A4DF7F49773}" dt="2024-09-20T19:59:43.565" v="3683"/>
          <ac:picMkLst>
            <pc:docMk/>
            <pc:sldMk cId="2967013271" sldId="2147479594"/>
            <ac:picMk id="8" creationId="{933ECB90-69A6-F364-9184-F73CD9CDEC31}"/>
          </ac:picMkLst>
        </pc:picChg>
        <pc:picChg chg="add del mod">
          <ac:chgData name="Rohit Ganguly" userId="0092a255-bbd7-4063-b91a-6a0304b33465" providerId="ADAL" clId="{141737D9-4F65-4D8F-972A-1A4DF7F49773}" dt="2024-09-20T20:00:01.731" v="3685"/>
          <ac:picMkLst>
            <pc:docMk/>
            <pc:sldMk cId="2967013271" sldId="2147479594"/>
            <ac:picMk id="12" creationId="{DF103C9A-BF6C-04E1-1F27-5EE5B7279118}"/>
          </ac:picMkLst>
        </pc:picChg>
        <pc:picChg chg="add mod">
          <ac:chgData name="Rohit Ganguly" userId="0092a255-bbd7-4063-b91a-6a0304b33465" providerId="ADAL" clId="{141737D9-4F65-4D8F-972A-1A4DF7F49773}" dt="2024-09-20T20:00:30.507" v="3686"/>
          <ac:picMkLst>
            <pc:docMk/>
            <pc:sldMk cId="2967013271" sldId="2147479594"/>
            <ac:picMk id="16" creationId="{394E952D-F8B8-504F-578E-784F955A69EC}"/>
          </ac:picMkLst>
        </pc:picChg>
      </pc:sldChg>
      <pc:sldChg chg="addSp delSp modSp add mod modTransition modAnim">
        <pc:chgData name="Rohit Ganguly" userId="0092a255-bbd7-4063-b91a-6a0304b33465" providerId="ADAL" clId="{141737D9-4F65-4D8F-972A-1A4DF7F49773}" dt="2024-09-20T20:01:17.339" v="3688"/>
        <pc:sldMkLst>
          <pc:docMk/>
          <pc:sldMk cId="3432759432" sldId="2147479595"/>
        </pc:sldMkLst>
        <pc:picChg chg="add del mod">
          <ac:chgData name="Rohit Ganguly" userId="0092a255-bbd7-4063-b91a-6a0304b33465" providerId="ADAL" clId="{141737D9-4F65-4D8F-972A-1A4DF7F49773}" dt="2024-09-20T20:00:33.081" v="3687"/>
          <ac:picMkLst>
            <pc:docMk/>
            <pc:sldMk cId="3432759432" sldId="2147479595"/>
            <ac:picMk id="4" creationId="{EB35996F-9C84-F1CB-BBC3-C48CFD3AE89B}"/>
          </ac:picMkLst>
        </pc:picChg>
        <pc:picChg chg="mod modCrop">
          <ac:chgData name="Rohit Ganguly" userId="0092a255-bbd7-4063-b91a-6a0304b33465" providerId="ADAL" clId="{141737D9-4F65-4D8F-972A-1A4DF7F49773}" dt="2024-09-20T19:11:31.985" v="3602" actId="732"/>
          <ac:picMkLst>
            <pc:docMk/>
            <pc:sldMk cId="3432759432" sldId="2147479595"/>
            <ac:picMk id="5" creationId="{62F4FC2D-C594-E14A-CF13-63935EFCE1FB}"/>
          </ac:picMkLst>
        </pc:picChg>
        <pc:picChg chg="add mod">
          <ac:chgData name="Rohit Ganguly" userId="0092a255-bbd7-4063-b91a-6a0304b33465" providerId="ADAL" clId="{141737D9-4F65-4D8F-972A-1A4DF7F49773}" dt="2024-09-20T20:01:17.339" v="3688"/>
          <ac:picMkLst>
            <pc:docMk/>
            <pc:sldMk cId="3432759432" sldId="2147479595"/>
            <ac:picMk id="9" creationId="{059A06A7-79C5-A925-87FC-B398DD4FC822}"/>
          </ac:picMkLst>
        </pc:picChg>
      </pc:sldChg>
      <pc:sldMasterChg chg="delSldLayout">
        <pc:chgData name="Rohit Ganguly" userId="0092a255-bbd7-4063-b91a-6a0304b33465" providerId="ADAL" clId="{141737D9-4F65-4D8F-972A-1A4DF7F49773}" dt="2024-09-17T19:32:30.867" v="2279" actId="47"/>
        <pc:sldMasterMkLst>
          <pc:docMk/>
          <pc:sldMasterMk cId="2612402241" sldId="2147483660"/>
        </pc:sldMasterMkLst>
        <pc:sldLayoutChg chg="del">
          <pc:chgData name="Rohit Ganguly" userId="0092a255-bbd7-4063-b91a-6a0304b33465" providerId="ADAL" clId="{141737D9-4F65-4D8F-972A-1A4DF7F49773}" dt="2024-09-17T19:32:30.867" v="2279" actId="47"/>
          <pc:sldLayoutMkLst>
            <pc:docMk/>
            <pc:sldMasterMk cId="2612402241" sldId="2147483660"/>
            <pc:sldLayoutMk cId="625966542" sldId="2147483813"/>
          </pc:sldLayoutMkLst>
        </pc:sldLayoutChg>
      </pc:sldMasterChg>
    </pc:docChg>
  </pc:docChgLst>
</pc:chgInfo>
</file>

<file path=ppt/comments/modernComment_7BBF5B18_14AF57C7.xml><?xml version="1.0" encoding="utf-8"?>
<p188:cmLst xmlns:a="http://schemas.openxmlformats.org/drawingml/2006/main" xmlns:r="http://schemas.openxmlformats.org/officeDocument/2006/relationships" xmlns:p188="http://schemas.microsoft.com/office/powerpoint/2018/8/main">
  <p188:cm id="{07FB3A22-42F6-48EB-B603-8B19BD609BFA}" authorId="{DD8B7EC1-5AFD-EADE-3CD9-691585AE11CB}" created="2024-08-01T19:53:52.981">
    <ac:txMkLst xmlns:ac="http://schemas.microsoft.com/office/drawing/2013/main/command">
      <pc:docMk xmlns:pc="http://schemas.microsoft.com/office/powerpoint/2013/main/command"/>
      <pc:sldMk xmlns:pc="http://schemas.microsoft.com/office/powerpoint/2013/main/command" cId="347035591" sldId="2076138264"/>
      <ac:spMk id="3" creationId="{D52D0B6B-63F9-A5B0-9A01-A846A279AFED}"/>
      <ac:txMk cp="133">
        <ac:context len="191" hash="674874517"/>
      </ac:txMk>
    </ac:txMkLst>
    <p188:pos x="1165411" y="1045882"/>
    <p188:txBody>
      <a:bodyPr/>
      <a:lstStyle/>
      <a:p>
        <a:r>
          <a:rPr lang="en-US"/>
          <a:t>I would remove references to TikTok and replace it with some Microsoft App</a:t>
        </a:r>
      </a:p>
    </p188:txBody>
  </p188:cm>
  <p188:cm id="{83F98320-0F6A-8D4D-9E32-D51C3DA1036A}" authorId="{0442717F-E45C-6491-0591-11EA5CD2877B}" created="2024-09-18T11:54:32.920">
    <pc:sldMkLst xmlns:pc="http://schemas.microsoft.com/office/powerpoint/2013/main/command">
      <pc:docMk/>
      <pc:sldMk cId="347035591" sldId="2076138264"/>
    </pc:sldMkLst>
    <p188:txBody>
      <a:bodyPr/>
      <a:lstStyle/>
      <a:p>
        <a:r>
          <a:rPr lang="en-FR"/>
          <a:t>I fixed the animation order, as it should start from the client</a:t>
        </a:r>
      </a:p>
    </p188:txBody>
  </p188:cm>
</p188:cmLst>
</file>

<file path=ppt/comments/modernComment_7BBF5B25_10726756.xml><?xml version="1.0" encoding="utf-8"?>
<p188:cmLst xmlns:a="http://schemas.openxmlformats.org/drawingml/2006/main" xmlns:r="http://schemas.openxmlformats.org/officeDocument/2006/relationships" xmlns:p188="http://schemas.microsoft.com/office/powerpoint/2018/8/main">
  <p188:cm id="{A7347BA3-8B39-485D-8795-98FCDF67D65A}" authorId="{DD8B7EC1-5AFD-EADE-3CD9-691585AE11CB}" status="resolved" created="2024-08-01T20:02:37.071">
    <ac:txMkLst xmlns:ac="http://schemas.microsoft.com/office/drawing/2013/main/command">
      <pc:docMk xmlns:pc="http://schemas.microsoft.com/office/powerpoint/2013/main/command"/>
      <pc:sldMk xmlns:pc="http://schemas.microsoft.com/office/powerpoint/2013/main/command" cId="275933014" sldId="2076138277"/>
      <ac:spMk id="3" creationId="{D52D0B6B-63F9-A5B0-9A01-A846A279AFED}"/>
      <ac:txMk cp="67">
        <ac:context len="158" hash="3382797117"/>
      </ac:txMk>
    </ac:txMkLst>
    <p188:pos x="4310529" y="627529"/>
    <p188:txBody>
      <a:bodyPr/>
      <a:lstStyle/>
      <a:p>
        <a:r>
          <a:rPr lang="en-US"/>
          <a:t>Remove this as we always encourage best practices</a:t>
        </a:r>
      </a:p>
    </p188:txBody>
  </p188:cm>
  <p188:cm id="{2306FED4-5A43-0943-AB28-756090163CA7}" authorId="{0442717F-E45C-6491-0591-11EA5CD2877B}" created="2024-09-18T12:03:13.481">
    <ac:txMkLst xmlns:ac="http://schemas.microsoft.com/office/drawing/2013/main/command">
      <pc:docMk xmlns:pc="http://schemas.microsoft.com/office/powerpoint/2013/main/command"/>
      <pc:sldMk xmlns:pc="http://schemas.microsoft.com/office/powerpoint/2013/main/command" cId="275933014" sldId="2076138277"/>
      <ac:spMk id="3" creationId="{D52D0B6B-63F9-A5B0-9A01-A846A279AFED}"/>
      <ac:txMk cp="65" len="26">
        <ac:context len="158" hash="3382797117"/>
      </ac:txMk>
    </ac:txMkLst>
    <p188:pos x="4580468" y="1477433"/>
    <p188:txBody>
      <a:bodyPr/>
      <a:lstStyle/>
      <a:p>
        <a:r>
          <a:rPr lang="en-FR"/>
          <a:t>By streaming option, you mean the network protocol? Might be better to say it directly.
I propose this change to make it more clear:
1. Select a network protocol for streaming (HTTP, WebSockets, SSE…)
2. Define an exchange format 
3. Parse the output (hundreds of lines of browser-side JS to write)
Instead of:
1. Select a streaming option
2. Decide what you want to stream to the browser
3. Write hundreds of lines of browser-side JS to parse the output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this session, we'll cover Streaming Generative AI Output with the AI Chat Protocol.</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1668848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The AI Chat Protocol is designed to make streaming easy. There are only two requirements. First, your server needs to use the API specification defined by the AI Chat Protocol. From there, the front-end would use a lightweight parsing SDK that we've created.</a:t>
            </a:r>
          </a:p>
          <a:p>
            <a:endParaRPr lang="en-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There's one client, the AI Chat Protocol client, and two methods you can use: the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getCompletion</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method and the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getStreamedCompletion</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method. The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getCompletion</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method is synchronous, while the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getStreamedCompletion</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method gives an asynchronous stream that you can iterate through. This provides easy streaming along with TypeScript models. Additionally, if you have any application context you'd like to pass back and forth, we have an options bag for any other data you might need.</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10</a:t>
            </a:fld>
            <a:endParaRPr lang="en-US"/>
          </a:p>
        </p:txBody>
      </p:sp>
    </p:spTree>
    <p:extLst>
      <p:ext uri="{BB962C8B-B14F-4D97-AF65-F5344CB8AC3E}">
        <p14:creationId xmlns:p14="http://schemas.microsoft.com/office/powerpoint/2010/main" val="318998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Here at Microsoft, we create a lot of AI samples, and using the AI Chat Protocol has helped us build things even faster. Yohan Lasorsa, one of our Cloud Advocates, estimates that the AI Chat Protocol removed something like 200-400 lines of code in one of our samples.</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11</a:t>
            </a:fld>
            <a:endParaRPr lang="en-US"/>
          </a:p>
        </p:txBody>
      </p:sp>
    </p:spTree>
    <p:extLst>
      <p:ext uri="{BB962C8B-B14F-4D97-AF65-F5344CB8AC3E}">
        <p14:creationId xmlns:p14="http://schemas.microsoft.com/office/powerpoint/2010/main" val="915781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When building with the AI Chat Protocol, it's important to note that it's a server-to-client-only design pattern, not server-to-AI model. This means that all of your AI back-end choices are flexible. You can use any orchestration service such as LangChain or Semantic Kernel. You can use any RAG option, such as Azure AI Search or something like </a:t>
            </a:r>
            <a:r>
              <a:rPr lang="en-GB" b="0" dirty="0" err="1">
                <a:solidFill>
                  <a:srgbClr val="D4D4D4"/>
                </a:solidFill>
                <a:effectLst/>
                <a:latin typeface="Menlo" panose="020B0609030804020204" pitchFamily="49" charset="0"/>
              </a:rPr>
              <a:t>pg</a:t>
            </a:r>
            <a:r>
              <a:rPr lang="en-GB" b="0" dirty="0">
                <a:solidFill>
                  <a:srgbClr val="D4D4D4"/>
                </a:solidFill>
                <a:effectLst/>
                <a:latin typeface="Menlo" panose="020B0609030804020204" pitchFamily="49" charset="0"/>
              </a:rPr>
              <a:t>-vector. You can use any programming language and any language model you'd like.</a:t>
            </a:r>
          </a:p>
          <a:p>
            <a:endParaRPr lang="en-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The way it works is simple. Your client browser would use the lightweight SDK we've discussed. It would send a request to the server that you run, which adheres to the API spec we've defined. Your AI service would then handle any orchestration or RAG or anything else you'd want, receive that output, and send it back according to the AI Chat Protocol. Your front-end browser would then have an easy way to iterate through all of the messages coming through.</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2256459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Adding the AI Chat Protocol to your application is actually very simple. On the right, we see a diagram with a serverless API that calls Azure OpenAI Service, Azure AI Search, and Azure Blob Storage. The serverless API performs retrieval augmented generation (RAG). We also have a web app that calls this serverless API and handles the content being sent back and forth via a chat interface.</a:t>
            </a:r>
          </a:p>
          <a:p>
            <a:endParaRPr lang="en-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To add the AI Chat Protocol to this example, first, ensure that the service API conforms to the chat protocol spec. Second, incorporate the SDK into your front-end code to easily parse the output. That's it. You can now enjoy streamed output to the client.</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13</a:t>
            </a:fld>
            <a:endParaRPr lang="en-US"/>
          </a:p>
        </p:txBody>
      </p:sp>
    </p:spTree>
    <p:extLst>
      <p:ext uri="{BB962C8B-B14F-4D97-AF65-F5344CB8AC3E}">
        <p14:creationId xmlns:p14="http://schemas.microsoft.com/office/powerpoint/2010/main" val="1028373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Let's dive into a sample. If you'd like to see the sample, it'll be linked at the end of this presentation. </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14</a:t>
            </a:fld>
            <a:endParaRPr lang="en-US"/>
          </a:p>
        </p:txBody>
      </p:sp>
    </p:spTree>
    <p:extLst>
      <p:ext uri="{BB962C8B-B14F-4D97-AF65-F5344CB8AC3E}">
        <p14:creationId xmlns:p14="http://schemas.microsoft.com/office/powerpoint/2010/main" val="2197468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The sample we'll be using is a serverless RAG with </a:t>
            </a:r>
            <a:r>
              <a:rPr lang="en-GB" b="0" dirty="0" err="1">
                <a:solidFill>
                  <a:srgbClr val="D4D4D4"/>
                </a:solidFill>
                <a:effectLst/>
                <a:latin typeface="Menlo" panose="020B0609030804020204" pitchFamily="49" charset="0"/>
              </a:rPr>
              <a:t>LangChain.js</a:t>
            </a:r>
            <a:r>
              <a:rPr lang="en-GB" b="0" dirty="0">
                <a:solidFill>
                  <a:srgbClr val="D4D4D4"/>
                </a:solidFill>
                <a:effectLst/>
                <a:latin typeface="Menlo" panose="020B0609030804020204" pitchFamily="49" charset="0"/>
              </a:rPr>
              <a:t> sample, following the same architecture pattern we saw in the previous slides. The sample uses the AI Chat Protocol for streaming to the UI.</a:t>
            </a:r>
          </a:p>
          <a:p>
            <a:endParaRPr lang="en-FR"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There are two core pieces of the sample. First, there's the RAG Service API, which conforms to the AI Chat Protocol API spec. The web app is the second component, which uses the AI Chat Protocol library. Below, we can see what the UI would look like for a user using this application.</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15</a:t>
            </a:fld>
            <a:endParaRPr lang="en-US"/>
          </a:p>
        </p:txBody>
      </p:sp>
    </p:spTree>
    <p:extLst>
      <p:ext uri="{BB962C8B-B14F-4D97-AF65-F5344CB8AC3E}">
        <p14:creationId xmlns:p14="http://schemas.microsoft.com/office/powerpoint/2010/main" val="5608661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First, let's look at the RAG Service API. This function creates a new line-delimited JSON stream, which is what the AI Chat Protocol uses for streaming. It takes response chunks from either a RAG call or an AI model call and transforms them into the stream we'd like. On line 109, we create an AI Chat Completion Delta for each of the response chunks we receive. On line 118, we turn those into JSON strings and send them back one at a time in a generator pattern.</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16</a:t>
            </a:fld>
            <a:endParaRPr lang="en-US"/>
          </a:p>
        </p:txBody>
      </p:sp>
    </p:spTree>
    <p:extLst>
      <p:ext uri="{BB962C8B-B14F-4D97-AF65-F5344CB8AC3E}">
        <p14:creationId xmlns:p14="http://schemas.microsoft.com/office/powerpoint/2010/main" val="1078553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Next, let's look at the POST endpoint of our API. On line 86, we create a response stream from our RAG chain, which uses </a:t>
            </a:r>
            <a:r>
              <a:rPr lang="en-GB" b="0" dirty="0" err="1">
                <a:solidFill>
                  <a:srgbClr val="D4D4D4"/>
                </a:solidFill>
                <a:effectLst/>
                <a:latin typeface="Menlo" panose="020B0609030804020204" pitchFamily="49" charset="0"/>
              </a:rPr>
              <a:t>LangChain.js</a:t>
            </a:r>
            <a:r>
              <a:rPr lang="en-GB" b="0" dirty="0">
                <a:solidFill>
                  <a:srgbClr val="D4D4D4"/>
                </a:solidFill>
                <a:effectLst/>
                <a:latin typeface="Menlo" panose="020B0609030804020204" pitchFamily="49" charset="0"/>
              </a:rPr>
              <a:t> underneath. This response stream is formatted into the JSON stream that the AI Chat Protocol API spec uses. On line 92, we return that with the content type application/x-newline-delimited-</a:t>
            </a:r>
            <a:r>
              <a:rPr lang="en-GB" b="0" dirty="0" err="1">
                <a:solidFill>
                  <a:srgbClr val="D4D4D4"/>
                </a:solidFill>
                <a:effectLst/>
                <a:latin typeface="Menlo" panose="020B0609030804020204" pitchFamily="49" charset="0"/>
              </a:rPr>
              <a:t>json</a:t>
            </a:r>
            <a:r>
              <a:rPr lang="en-GB" b="0" dirty="0">
                <a:solidFill>
                  <a:srgbClr val="D4D4D4"/>
                </a:solidFill>
                <a:effectLst/>
                <a:latin typeface="Menlo" panose="020B0609030804020204" pitchFamily="49" charset="0"/>
              </a:rPr>
              <a:t>, and we set the transfer encoding to chunked. This API now conforms to the AI Chat Protocol.</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17</a:t>
            </a:fld>
            <a:endParaRPr lang="en-US"/>
          </a:p>
        </p:txBody>
      </p:sp>
    </p:spTree>
    <p:extLst>
      <p:ext uri="{BB962C8B-B14F-4D97-AF65-F5344CB8AC3E}">
        <p14:creationId xmlns:p14="http://schemas.microsoft.com/office/powerpoint/2010/main" val="11269796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Now, let's jump into the web app. On line 1, we import AI Chat Message, Chat Completion Delta, and AI Chat Protocol Client from the AI Chat Protocol library. On line 5, we set our chat request options. First, we set our messages, which are of the AI Chat Message type. We then set a chunk interval and the API URL for the endpoint that we want to target.</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18</a:t>
            </a:fld>
            <a:endParaRPr lang="en-US"/>
          </a:p>
        </p:txBody>
      </p:sp>
    </p:spTree>
    <p:extLst>
      <p:ext uri="{BB962C8B-B14F-4D97-AF65-F5344CB8AC3E}">
        <p14:creationId xmlns:p14="http://schemas.microsoft.com/office/powerpoint/2010/main" val="34436941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Next, the web app has a function for getting completions, which uses the AI Chat Protocol underneath. On line 13, we take the API URL from our chat request options and set our endpoint URL. On line 14, we use the </a:t>
            </a:r>
            <a:r>
              <a:rPr lang="en-GB" b="0" dirty="0" err="1">
                <a:solidFill>
                  <a:srgbClr val="D4D4D4"/>
                </a:solidFill>
                <a:effectLst/>
                <a:latin typeface="Menlo" panose="020B0609030804020204" pitchFamily="49" charset="0"/>
              </a:rPr>
              <a:t>getStreamCompletion</a:t>
            </a:r>
            <a:r>
              <a:rPr lang="en-GB" b="0" dirty="0">
                <a:solidFill>
                  <a:srgbClr val="D4D4D4"/>
                </a:solidFill>
                <a:effectLst/>
                <a:latin typeface="Menlo" panose="020B0609030804020204" pitchFamily="49" charset="0"/>
              </a:rPr>
              <a:t> method and iterate over the result on line 16. We ignore everything that's not a delta, and on line 21, we yield a promise. Now, whenever we send a message to the AI endpoint, we get a streamed response in real time. Additionally, it can pass anything we want, such as application logic or context.</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19</a:t>
            </a:fld>
            <a:endParaRPr lang="en-US"/>
          </a:p>
        </p:txBody>
      </p:sp>
    </p:spTree>
    <p:extLst>
      <p:ext uri="{BB962C8B-B14F-4D97-AF65-F5344CB8AC3E}">
        <p14:creationId xmlns:p14="http://schemas.microsoft.com/office/powerpoint/2010/main" val="192939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In terms of what we'll cover, first, we'll discuss Streaming Gen AI Output as a whole. Then we'll introduce the AI Chat Protocol, and lastly, we'll dive into a usage sample.</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12454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That's all it takes to stream generative AI output to your application!</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20</a:t>
            </a:fld>
            <a:endParaRPr lang="en-US"/>
          </a:p>
        </p:txBody>
      </p:sp>
    </p:spTree>
    <p:extLst>
      <p:ext uri="{BB962C8B-B14F-4D97-AF65-F5344CB8AC3E}">
        <p14:creationId xmlns:p14="http://schemas.microsoft.com/office/powerpoint/2010/main" val="323818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First, let's cover Streaming Generative AI Output in your application.</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3</a:t>
            </a:fld>
            <a:endParaRPr lang="en-US"/>
          </a:p>
        </p:txBody>
      </p:sp>
    </p:spTree>
    <p:extLst>
      <p:ext uri="{BB962C8B-B14F-4D97-AF65-F5344CB8AC3E}">
        <p14:creationId xmlns:p14="http://schemas.microsoft.com/office/powerpoint/2010/main" val="1343876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90F83-408A-FB68-0397-9A4F0F9960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DDEF68-FD70-AA98-B117-926889CA0A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F042A3-012E-9F20-8421-29F204F32C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You might be wondering, why use streaming to begin with? Simply put, it's the expectation for Gen AI apps these days. It results in reduced latency from seeing the output from the model and also an enhanced user experience.</a:t>
            </a:r>
          </a:p>
          <a:p>
            <a:endParaRPr lang="en-US" dirty="0"/>
          </a:p>
          <a:p>
            <a:pPr>
              <a:lnSpc>
                <a:spcPts val="1350"/>
              </a:lnSpc>
            </a:pPr>
            <a:r>
              <a:rPr lang="en-GB" b="0" dirty="0">
                <a:solidFill>
                  <a:srgbClr val="D4D4D4"/>
                </a:solidFill>
                <a:effectLst/>
                <a:latin typeface="Menlo" panose="020B0609030804020204" pitchFamily="49" charset="0"/>
              </a:rPr>
              <a:t>When it comes to streaming, there are two options for implementing it. First, you can use a Gen AI inference SDK directly in the browser. Alternatively, you could use an AI inference server to stream to your client. We'll cover both of them.</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a:p>
            <a:endParaRPr lang="en-US" dirty="0"/>
          </a:p>
        </p:txBody>
      </p:sp>
      <p:sp>
        <p:nvSpPr>
          <p:cNvPr id="4" name="Header Placeholder 3">
            <a:extLst>
              <a:ext uri="{FF2B5EF4-FFF2-40B4-BE49-F238E27FC236}">
                <a16:creationId xmlns:a16="http://schemas.microsoft.com/office/drawing/2014/main" id="{4EC1AE48-6BA7-8402-2A03-BF0C27D136BD}"/>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34568482-91A8-EDE3-F936-2FC590F53062}"/>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9AD30EA-63F9-EB21-3B26-D4E6D37503DF}"/>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FDF7D47C-4D8B-99CA-71A7-A0CA95010528}"/>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97489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The first option for streaming is inference in the browser, and this is the simplest one. It's done by using the inference SDK in the Edge device. For example, you could use the Azure OpenAI SDK for JavaScript in the front-end. The front-end would run the inference SDK and directly call the AI model service. This results in easy streaming to the UI, but unfortunately, it ends there.</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a:p>
            <a:endParaRPr lang="en-US" dirty="0"/>
          </a:p>
        </p:txBody>
      </p:sp>
      <p:sp>
        <p:nvSpPr>
          <p:cNvPr id="4" name="Slide Number Placeholder 3"/>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2468077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28E37-1088-8CB2-D252-07114B5A75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3177B2-009C-9EE9-7193-A0E40DA345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3E9A3E-7C28-7BC9-6E87-3DA203354E6D}"/>
              </a:ext>
            </a:extLst>
          </p:cNvPr>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Browser-side inference is unsafe and not the best practice. From a security standpoint, there's API key exposure in the browser and no sanitization of the input, meaning that users can potentially send malicious content to your model. Additionally, if you have data compliance requirements, there's no integration with that. From an application standpoint, there's also no rate limiting or quota handling, and no caching, which means performance and costs can go up. There's no integration with business logic since you're directly calling the AI model, and as such, no handling of excess data, which can result in more costs.</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a:p>
            <a:endParaRPr lang="en-US" dirty="0"/>
          </a:p>
        </p:txBody>
      </p:sp>
      <p:sp>
        <p:nvSpPr>
          <p:cNvPr id="4" name="Header Placeholder 3">
            <a:extLst>
              <a:ext uri="{FF2B5EF4-FFF2-40B4-BE49-F238E27FC236}">
                <a16:creationId xmlns:a16="http://schemas.microsoft.com/office/drawing/2014/main" id="{4A5DF866-AADA-42A7-ED53-07AE847D3A93}"/>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7521777-22A2-8B47-8969-80522E9AAE56}"/>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3738AA07-EE09-14DA-CD99-EBD99BF827A2}"/>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2:37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A96BBB0A-7439-16D6-A572-B16D2D08CAC2}"/>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14488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The best alternative to running inference in the browser is to have an AI inference service in the middle. This means the server would sit between the user's device and the AI model service. This gives a clean separation of concerns between AI inference and back-end logic. The added challenge here is that streaming to the client and UI becomes tricky.</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7</a:t>
            </a:fld>
            <a:endParaRPr lang="en-US"/>
          </a:p>
        </p:txBody>
      </p:sp>
    </p:spTree>
    <p:extLst>
      <p:ext uri="{BB962C8B-B14F-4D97-AF65-F5344CB8AC3E}">
        <p14:creationId xmlns:p14="http://schemas.microsoft.com/office/powerpoint/2010/main" val="2988893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For example, the client's browser could send a POST request giving the chat. The inference service would then handle the call to the AI model service using something like an inference SDK. While getting this stream is easy, we now face the issue of sending something back to the user, which turns out to be very tricky.</a:t>
            </a:r>
          </a:p>
          <a:p>
            <a:pPr>
              <a:lnSpc>
                <a:spcPts val="1350"/>
              </a:lnSpc>
            </a:pPr>
            <a:endParaRPr lang="en-GB" b="0" dirty="0">
              <a:solidFill>
                <a:srgbClr val="D4D4D4"/>
              </a:solidFill>
              <a:effectLst/>
              <a:latin typeface="Menlo" panose="020B0609030804020204" pitchFamily="49" charset="0"/>
            </a:endParaRPr>
          </a:p>
          <a:p>
            <a:pPr marL="0" marR="0" lvl="0" indent="0" algn="l" defTabSz="914400" rtl="0" eaLnBrk="1" fontAlgn="auto" latinLnBrk="0" hangingPunct="1">
              <a:lnSpc>
                <a:spcPts val="135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First, you need to select a network protocol for streaming, such as HTTP, </a:t>
            </a:r>
            <a:r>
              <a:rPr lang="en-GB" b="0" dirty="0" err="1">
                <a:solidFill>
                  <a:srgbClr val="D4D4D4"/>
                </a:solidFill>
                <a:effectLst/>
                <a:latin typeface="Menlo" panose="020B0609030804020204" pitchFamily="49" charset="0"/>
              </a:rPr>
              <a:t>WebSockets</a:t>
            </a:r>
            <a:r>
              <a:rPr lang="en-GB" b="0" dirty="0">
                <a:solidFill>
                  <a:srgbClr val="D4D4D4"/>
                </a:solidFill>
                <a:effectLst/>
                <a:latin typeface="Menlo" panose="020B0609030804020204" pitchFamily="49" charset="0"/>
              </a:rPr>
              <a:t>, or Server-Sent Events. From here, you need to define the exchange format of what things will look like when you're sending things back and forth. Lastly, you need to parse the output, which could involve writing hundreds of lines of browser-side JavaScript specifically for your application.</a:t>
            </a:r>
          </a:p>
          <a:p>
            <a:pPr>
              <a:lnSpc>
                <a:spcPts val="1350"/>
              </a:lnSpc>
            </a:pPr>
            <a:endParaRPr lang="en-GB" b="0" dirty="0">
              <a:solidFill>
                <a:srgbClr val="D4D4D4"/>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2EC86414-21C5-45A7-8388-0ABFCD8FF16B}" type="slidenum">
              <a:rPr lang="en-US" smtClean="0"/>
              <a:t>8</a:t>
            </a:fld>
            <a:endParaRPr lang="en-US"/>
          </a:p>
        </p:txBody>
      </p:sp>
    </p:spTree>
    <p:extLst>
      <p:ext uri="{BB962C8B-B14F-4D97-AF65-F5344CB8AC3E}">
        <p14:creationId xmlns:p14="http://schemas.microsoft.com/office/powerpoint/2010/main" val="33366938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Fortunately, we have the AI Chat Protocol, which is designed to solve this problem.</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9</a:t>
            </a:fld>
            <a:endParaRPr lang="en-US"/>
          </a:p>
        </p:txBody>
      </p:sp>
    </p:spTree>
    <p:extLst>
      <p:ext uri="{BB962C8B-B14F-4D97-AF65-F5344CB8AC3E}">
        <p14:creationId xmlns:p14="http://schemas.microsoft.com/office/powerpoint/2010/main" val="11924271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83267234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0.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3" r:id="rId2"/>
    <p:sldLayoutId id="2147483674" r:id="rId3"/>
    <p:sldLayoutId id="2147483675" r:id="rId4"/>
    <p:sldLayoutId id="2147483677" r:id="rId5"/>
    <p:sldLayoutId id="2147483703" r:id="rId6"/>
    <p:sldLayoutId id="2147483712" r:id="rId7"/>
    <p:sldLayoutId id="2147483721" r:id="rId8"/>
    <p:sldLayoutId id="2147483730" r:id="rId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134160969"/>
      </p:ext>
    </p:extLst>
  </p:cSld>
  <p:clrMap bg1="lt1" tx1="dk1" bg2="lt2" tx2="dk2" accent1="accent1" accent2="accent2" accent3="accent3" accent4="accent4" accent5="accent5" accent6="accent6" hlink="hlink" folHlink="folHlink"/>
  <p:sldLayoutIdLst>
    <p:sldLayoutId id="2147483800" r:id="rId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hyperlink" Target="https://aka.ms/aicha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2.xml"/><Relationship Id="rId7" Type="http://schemas.openxmlformats.org/officeDocument/2006/relationships/image" Target="../media/image13.sv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2.png"/><Relationship Id="rId5" Type="http://schemas.openxmlformats.org/officeDocument/2006/relationships/image" Target="../media/image15.sv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ka.ms/chatprotocol" TargetMode="External"/><Relationship Id="rId2" Type="http://schemas.openxmlformats.org/officeDocument/2006/relationships/hyperlink" Target="https://aka.ms/aichat" TargetMode="External"/><Relationship Id="rId1" Type="http://schemas.openxmlformats.org/officeDocument/2006/relationships/slideLayout" Target="../slideLayouts/slideLayout1.xml"/><Relationship Id="rId4" Type="http://schemas.openxmlformats.org/officeDocument/2006/relationships/hyperlink" Target="https://aka.ms/ai/js/cha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3.sv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notesSlide" Target="../notesSlides/notesSlide7.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3.svg"/><Relationship Id="rId4" Type="http://schemas.microsoft.com/office/2018/10/relationships/comments" Target="../comments/modernComment_7BBF5B18_14AF57C7.xm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5.svg"/><Relationship Id="rId5" Type="http://schemas.openxmlformats.org/officeDocument/2006/relationships/image" Target="../media/image14.png"/><Relationship Id="rId4" Type="http://schemas.microsoft.com/office/2018/10/relationships/comments" Target="../comments/modernComment_7BBF5B25_1072675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7946428" cy="1231106"/>
          </a:xfrm>
        </p:spPr>
        <p:txBody>
          <a:bodyPr anchor="t"/>
          <a:lstStyle/>
          <a:p>
            <a:r>
              <a:rPr lang="en-US" dirty="0"/>
              <a:t>Streaming generative AI output with the AI Chat Protocol </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advTm="9221">
        <p:fade/>
      </p:transition>
    </mc:Choice>
    <mc:Fallback xmlns="">
      <p:transition spd="med" advTm="9221">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15A1-0A96-034B-3C04-0883AC4B23F8}"/>
              </a:ext>
            </a:extLst>
          </p:cNvPr>
          <p:cNvSpPr>
            <a:spLocks noGrp="1"/>
          </p:cNvSpPr>
          <p:nvPr>
            <p:ph type="title"/>
          </p:nvPr>
        </p:nvSpPr>
        <p:spPr/>
        <p:txBody>
          <a:bodyPr/>
          <a:lstStyle/>
          <a:p>
            <a:r>
              <a:rPr lang="en-US" dirty="0"/>
              <a:t>Streaming to UI with AI Chat Protocol</a:t>
            </a:r>
          </a:p>
        </p:txBody>
      </p:sp>
      <p:sp>
        <p:nvSpPr>
          <p:cNvPr id="3" name="Content Placeholder 2">
            <a:extLst>
              <a:ext uri="{FF2B5EF4-FFF2-40B4-BE49-F238E27FC236}">
                <a16:creationId xmlns:a16="http://schemas.microsoft.com/office/drawing/2014/main" id="{805CBB14-5079-F656-7555-5AC5833D92FB}"/>
              </a:ext>
            </a:extLst>
          </p:cNvPr>
          <p:cNvSpPr>
            <a:spLocks noGrp="1"/>
          </p:cNvSpPr>
          <p:nvPr>
            <p:ph sz="quarter" idx="10"/>
          </p:nvPr>
        </p:nvSpPr>
        <p:spPr>
          <a:xfrm>
            <a:off x="584200" y="1430020"/>
            <a:ext cx="11018838" cy="4185761"/>
          </a:xfrm>
        </p:spPr>
        <p:txBody>
          <a:bodyPr/>
          <a:lstStyle/>
          <a:p>
            <a:pPr marL="0" indent="0">
              <a:buNone/>
            </a:pPr>
            <a:r>
              <a:rPr lang="en-US" dirty="0"/>
              <a:t>The </a:t>
            </a:r>
            <a:r>
              <a:rPr lang="en-US" b="1" dirty="0">
                <a:hlinkClick r:id="rId4"/>
              </a:rPr>
              <a:t>AI Chat Protocol</a:t>
            </a:r>
            <a:r>
              <a:rPr lang="en-US" b="1" dirty="0"/>
              <a:t> </a:t>
            </a:r>
            <a:r>
              <a:rPr lang="en-US" dirty="0"/>
              <a:t>(JS) is designed to make streaming easy</a:t>
            </a:r>
            <a:br>
              <a:rPr lang="en-US" dirty="0"/>
            </a:br>
            <a:endParaRPr lang="en-US" dirty="0"/>
          </a:p>
          <a:p>
            <a:r>
              <a:rPr lang="en-US" dirty="0"/>
              <a:t>2 Requirements:</a:t>
            </a:r>
          </a:p>
          <a:p>
            <a:pPr lvl="1"/>
            <a:r>
              <a:rPr lang="en-US" sz="2400" dirty="0"/>
              <a:t>Server uses API Specification</a:t>
            </a:r>
          </a:p>
          <a:p>
            <a:pPr lvl="1"/>
            <a:r>
              <a:rPr lang="en-US" sz="2400" dirty="0"/>
              <a:t>Frontend uses lightweight parsing SDK</a:t>
            </a:r>
          </a:p>
          <a:p>
            <a:r>
              <a:rPr lang="en-US" dirty="0"/>
              <a:t>One client - </a:t>
            </a:r>
            <a:r>
              <a:rPr lang="en-US" sz="2400" b="0" i="0" u="none" strike="noStrike" dirty="0" err="1">
                <a:solidFill>
                  <a:schemeClr val="accent1">
                    <a:lumMod val="75000"/>
                  </a:schemeClr>
                </a:solidFill>
                <a:effectLst/>
                <a:latin typeface="Consolas" panose="020B0609020204030204" pitchFamily="49" charset="0"/>
              </a:rPr>
              <a:t>AIChatProtocolClient</a:t>
            </a:r>
            <a:endParaRPr lang="en-US" sz="1800" b="0" i="0" u="none" strike="noStrike" dirty="0">
              <a:solidFill>
                <a:schemeClr val="accent1">
                  <a:lumMod val="75000"/>
                </a:schemeClr>
              </a:solidFill>
              <a:effectLst/>
              <a:latin typeface="Consolas" panose="020B0609020204030204" pitchFamily="49" charset="0"/>
            </a:endParaRPr>
          </a:p>
          <a:p>
            <a:r>
              <a:rPr lang="en-US" dirty="0"/>
              <a:t>Two methods: </a:t>
            </a:r>
            <a:r>
              <a:rPr lang="en-US" sz="2400" b="0" i="0" u="none" strike="noStrike" dirty="0" err="1">
                <a:solidFill>
                  <a:schemeClr val="accent1">
                    <a:lumMod val="75000"/>
                  </a:schemeClr>
                </a:solidFill>
                <a:effectLst/>
                <a:latin typeface="Consolas" panose="020B0609020204030204" pitchFamily="49" charset="0"/>
              </a:rPr>
              <a:t>getCompletion</a:t>
            </a:r>
            <a:r>
              <a:rPr lang="en-US" sz="2400" b="0" i="0" u="none" strike="noStrike" dirty="0">
                <a:solidFill>
                  <a:srgbClr val="DCDCAA"/>
                </a:solidFill>
                <a:effectLst/>
                <a:latin typeface="Consolas" panose="020B0609020204030204" pitchFamily="49" charset="0"/>
              </a:rPr>
              <a:t> </a:t>
            </a:r>
            <a:r>
              <a:rPr lang="en-US" sz="2400" b="0" i="0" u="none" strike="noStrike" dirty="0">
                <a:effectLst/>
                <a:latin typeface="Consolas" panose="020B0609020204030204" pitchFamily="49" charset="0"/>
              </a:rPr>
              <a:t>+</a:t>
            </a:r>
            <a:r>
              <a:rPr lang="en-US" sz="2400" b="0" i="0" u="none" strike="noStrike" dirty="0">
                <a:solidFill>
                  <a:srgbClr val="DCDCAA"/>
                </a:solidFill>
                <a:effectLst/>
                <a:latin typeface="Consolas" panose="020B0609020204030204" pitchFamily="49" charset="0"/>
              </a:rPr>
              <a:t> </a:t>
            </a:r>
            <a:r>
              <a:rPr lang="en-US" sz="2400" b="0" i="0" u="none" strike="noStrike" dirty="0" err="1">
                <a:solidFill>
                  <a:schemeClr val="accent1">
                    <a:lumMod val="75000"/>
                  </a:schemeClr>
                </a:solidFill>
                <a:effectLst/>
                <a:latin typeface="Consolas" panose="020B0609020204030204" pitchFamily="49" charset="0"/>
              </a:rPr>
              <a:t>getStreamedCompletion</a:t>
            </a:r>
            <a:endParaRPr lang="en-US" dirty="0"/>
          </a:p>
          <a:p>
            <a:pPr lvl="1"/>
            <a:r>
              <a:rPr lang="en-US" sz="2400" dirty="0"/>
              <a:t>Now you have easy streaming along with TypeScript models!</a:t>
            </a:r>
          </a:p>
          <a:p>
            <a:pPr lvl="1"/>
            <a:r>
              <a:rPr lang="en-US" sz="2400" dirty="0"/>
              <a:t>Also includes a flexible ‘context’ options bag for any other data needed</a:t>
            </a:r>
          </a:p>
        </p:txBody>
      </p:sp>
    </p:spTree>
    <p:custDataLst>
      <p:tags r:id="rId1"/>
    </p:custDataLst>
    <p:extLst>
      <p:ext uri="{BB962C8B-B14F-4D97-AF65-F5344CB8AC3E}">
        <p14:creationId xmlns:p14="http://schemas.microsoft.com/office/powerpoint/2010/main" val="2813867611"/>
      </p:ext>
    </p:extLst>
  </p:cSld>
  <p:clrMapOvr>
    <a:masterClrMapping/>
  </p:clrMapOvr>
  <p:transition advTm="41889">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437C7D2-3816-1D28-EB58-0C6286AD1921}"/>
              </a:ext>
            </a:extLst>
          </p:cNvPr>
          <p:cNvSpPr>
            <a:spLocks noGrp="1"/>
          </p:cNvSpPr>
          <p:nvPr>
            <p:ph type="body" sz="quarter" idx="17"/>
          </p:nvPr>
        </p:nvSpPr>
        <p:spPr>
          <a:xfrm>
            <a:off x="1345943" y="2199576"/>
            <a:ext cx="6481320" cy="2308324"/>
          </a:xfrm>
        </p:spPr>
        <p:txBody>
          <a:bodyPr/>
          <a:lstStyle/>
          <a:p>
            <a:r>
              <a:rPr lang="en-US" sz="3000" dirty="0"/>
              <a:t>For our sample, I would roughly estimate it to remove something between 200-400 lines of code, maybe a bit more because of the parser”</a:t>
            </a:r>
          </a:p>
        </p:txBody>
      </p:sp>
      <p:sp>
        <p:nvSpPr>
          <p:cNvPr id="7" name="Text Placeholder 6">
            <a:extLst>
              <a:ext uri="{FF2B5EF4-FFF2-40B4-BE49-F238E27FC236}">
                <a16:creationId xmlns:a16="http://schemas.microsoft.com/office/drawing/2014/main" id="{9B083426-98DC-2B02-4E65-D4B0438AA9FD}"/>
              </a:ext>
            </a:extLst>
          </p:cNvPr>
          <p:cNvSpPr>
            <a:spLocks noGrp="1"/>
          </p:cNvSpPr>
          <p:nvPr>
            <p:ph type="body" sz="quarter" idx="12"/>
          </p:nvPr>
        </p:nvSpPr>
        <p:spPr>
          <a:xfrm>
            <a:off x="1245930" y="4963876"/>
            <a:ext cx="4019013" cy="246221"/>
          </a:xfrm>
        </p:spPr>
        <p:txBody>
          <a:bodyPr/>
          <a:lstStyle/>
          <a:p>
            <a:r>
              <a:rPr lang="en-US" dirty="0"/>
              <a:t>Yohan Lasorsa, Cloud Advocate, Microsoft</a:t>
            </a:r>
          </a:p>
        </p:txBody>
      </p:sp>
      <p:pic>
        <p:nvPicPr>
          <p:cNvPr id="1026" name="Picture 2">
            <a:extLst>
              <a:ext uri="{FF2B5EF4-FFF2-40B4-BE49-F238E27FC236}">
                <a16:creationId xmlns:a16="http://schemas.microsoft.com/office/drawing/2014/main" id="{CE2F1770-4F4D-3A16-6DA2-A40B40B05224}"/>
              </a:ext>
            </a:extLst>
          </p:cNvPr>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rc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387004"/>
      </p:ext>
    </p:extLst>
  </p:cSld>
  <p:clrMapOvr>
    <a:masterClrMapping/>
  </p:clrMapOvr>
  <p:transition advTm="16833">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80D61-23C4-E5BA-10DB-3A20A5D13ACD}"/>
              </a:ext>
            </a:extLst>
          </p:cNvPr>
          <p:cNvSpPr>
            <a:spLocks noGrp="1"/>
          </p:cNvSpPr>
          <p:nvPr>
            <p:ph type="title"/>
          </p:nvPr>
        </p:nvSpPr>
        <p:spPr/>
        <p:txBody>
          <a:bodyPr/>
          <a:lstStyle/>
          <a:p>
            <a:r>
              <a:rPr lang="en-US" dirty="0"/>
              <a:t>Building with the AI Chat Protocol</a:t>
            </a:r>
          </a:p>
        </p:txBody>
      </p:sp>
      <p:sp>
        <p:nvSpPr>
          <p:cNvPr id="3" name="Content Placeholder 2">
            <a:extLst>
              <a:ext uri="{FF2B5EF4-FFF2-40B4-BE49-F238E27FC236}">
                <a16:creationId xmlns:a16="http://schemas.microsoft.com/office/drawing/2014/main" id="{5C71F881-B977-2530-9918-44697A9FF266}"/>
              </a:ext>
            </a:extLst>
          </p:cNvPr>
          <p:cNvSpPr>
            <a:spLocks noGrp="1"/>
          </p:cNvSpPr>
          <p:nvPr>
            <p:ph sz="quarter" idx="10"/>
          </p:nvPr>
        </p:nvSpPr>
        <p:spPr>
          <a:xfrm>
            <a:off x="588263" y="1141337"/>
            <a:ext cx="11018838" cy="2129814"/>
          </a:xfrm>
        </p:spPr>
        <p:txBody>
          <a:bodyPr/>
          <a:lstStyle/>
          <a:p>
            <a:r>
              <a:rPr lang="en-US" b="1" dirty="0"/>
              <a:t>Server-to-client only </a:t>
            </a:r>
            <a:r>
              <a:rPr lang="en-US" dirty="0"/>
              <a:t>design pattern, not server-to-AI model</a:t>
            </a:r>
          </a:p>
          <a:p>
            <a:r>
              <a:rPr lang="en-US" dirty="0"/>
              <a:t>AI backend choices are flexible</a:t>
            </a:r>
          </a:p>
          <a:p>
            <a:pPr lvl="3"/>
            <a:r>
              <a:rPr lang="en-US" sz="2400" dirty="0"/>
              <a:t>Any orchestration, RAG option, programming language, and language model</a:t>
            </a:r>
          </a:p>
          <a:p>
            <a:pPr lvl="3"/>
            <a:endParaRPr lang="en-US" sz="2000" dirty="0"/>
          </a:p>
        </p:txBody>
      </p:sp>
      <p:sp>
        <p:nvSpPr>
          <p:cNvPr id="4" name="Text Placeholder 4">
            <a:extLst>
              <a:ext uri="{FF2B5EF4-FFF2-40B4-BE49-F238E27FC236}">
                <a16:creationId xmlns:a16="http://schemas.microsoft.com/office/drawing/2014/main" id="{AE97027C-4E98-A545-68F6-7F0A187C1999}"/>
              </a:ext>
            </a:extLst>
          </p:cNvPr>
          <p:cNvSpPr txBox="1">
            <a:spLocks/>
          </p:cNvSpPr>
          <p:nvPr/>
        </p:nvSpPr>
        <p:spPr>
          <a:xfrm>
            <a:off x="452586" y="5366666"/>
            <a:ext cx="2435087"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Client Browser</a:t>
            </a:r>
          </a:p>
        </p:txBody>
      </p:sp>
      <p:sp>
        <p:nvSpPr>
          <p:cNvPr id="6" name="Text Placeholder 4">
            <a:extLst>
              <a:ext uri="{FF2B5EF4-FFF2-40B4-BE49-F238E27FC236}">
                <a16:creationId xmlns:a16="http://schemas.microsoft.com/office/drawing/2014/main" id="{A84C1ED5-109D-D86D-0942-EA63618656B6}"/>
              </a:ext>
            </a:extLst>
          </p:cNvPr>
          <p:cNvSpPr txBox="1">
            <a:spLocks/>
          </p:cNvSpPr>
          <p:nvPr/>
        </p:nvSpPr>
        <p:spPr>
          <a:xfrm>
            <a:off x="9017516" y="5339482"/>
            <a:ext cx="2764735"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AI Model of choice</a:t>
            </a:r>
          </a:p>
        </p:txBody>
      </p:sp>
      <p:pic>
        <p:nvPicPr>
          <p:cNvPr id="7" name="Server" descr="Server">
            <a:extLst>
              <a:ext uri="{FF2B5EF4-FFF2-40B4-BE49-F238E27FC236}">
                <a16:creationId xmlns:a16="http://schemas.microsoft.com/office/drawing/2014/main" id="{08F3D898-2318-062B-4A80-BAFCA9572C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47801" y="3127810"/>
            <a:ext cx="2162033" cy="2162033"/>
          </a:xfrm>
          <a:prstGeom prst="rect">
            <a:avLst/>
          </a:prstGeom>
        </p:spPr>
      </p:pic>
      <p:sp>
        <p:nvSpPr>
          <p:cNvPr id="8" name="Text Placeholder 4">
            <a:extLst>
              <a:ext uri="{FF2B5EF4-FFF2-40B4-BE49-F238E27FC236}">
                <a16:creationId xmlns:a16="http://schemas.microsoft.com/office/drawing/2014/main" id="{B46B3472-1AE4-FDD2-2CE1-98996F3A23E6}"/>
              </a:ext>
            </a:extLst>
          </p:cNvPr>
          <p:cNvSpPr txBox="1">
            <a:spLocks/>
          </p:cNvSpPr>
          <p:nvPr/>
        </p:nvSpPr>
        <p:spPr>
          <a:xfrm>
            <a:off x="4846449" y="5336788"/>
            <a:ext cx="2764735"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Endpoint “Middle Tier”</a:t>
            </a:r>
          </a:p>
        </p:txBody>
      </p:sp>
      <p:cxnSp>
        <p:nvCxnSpPr>
          <p:cNvPr id="9" name="Straight Arrow Connector 8">
            <a:extLst>
              <a:ext uri="{FF2B5EF4-FFF2-40B4-BE49-F238E27FC236}">
                <a16:creationId xmlns:a16="http://schemas.microsoft.com/office/drawing/2014/main" id="{ACF3CC5F-9F9F-71E4-88FF-D6750D3AF265}"/>
              </a:ext>
            </a:extLst>
          </p:cNvPr>
          <p:cNvCxnSpPr>
            <a:cxnSpLocks/>
          </p:cNvCxnSpPr>
          <p:nvPr/>
        </p:nvCxnSpPr>
        <p:spPr>
          <a:xfrm>
            <a:off x="6938226" y="3808053"/>
            <a:ext cx="256261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9A17459-AC8A-1982-66DE-4FBAA8A99A5C}"/>
              </a:ext>
            </a:extLst>
          </p:cNvPr>
          <p:cNvCxnSpPr>
            <a:cxnSpLocks/>
          </p:cNvCxnSpPr>
          <p:nvPr/>
        </p:nvCxnSpPr>
        <p:spPr>
          <a:xfrm flipH="1">
            <a:off x="6925977" y="4536620"/>
            <a:ext cx="2574862" cy="9932"/>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87D4E20-FE34-9A1A-3A2A-C380494EBC9B}"/>
              </a:ext>
            </a:extLst>
          </p:cNvPr>
          <p:cNvCxnSpPr>
            <a:cxnSpLocks/>
          </p:cNvCxnSpPr>
          <p:nvPr/>
        </p:nvCxnSpPr>
        <p:spPr>
          <a:xfrm>
            <a:off x="2926776" y="3815868"/>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F7DF90B-C69F-F046-167A-5DF280C6BF96}"/>
              </a:ext>
            </a:extLst>
          </p:cNvPr>
          <p:cNvCxnSpPr>
            <a:cxnSpLocks/>
          </p:cNvCxnSpPr>
          <p:nvPr/>
        </p:nvCxnSpPr>
        <p:spPr>
          <a:xfrm flipH="1">
            <a:off x="2926776" y="4536620"/>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F740DF88-8FB6-09C1-75FD-8557E64F23E9}"/>
              </a:ext>
            </a:extLst>
          </p:cNvPr>
          <p:cNvSpPr txBox="1">
            <a:spLocks/>
          </p:cNvSpPr>
          <p:nvPr/>
        </p:nvSpPr>
        <p:spPr>
          <a:xfrm>
            <a:off x="6884650" y="3857693"/>
            <a:ext cx="2695329"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latin typeface="Segoe UI Variable Display" pitchFamily="2" charset="0"/>
              </a:rPr>
              <a:t>ANY SDK / orchestration / retrieval you want!</a:t>
            </a:r>
          </a:p>
        </p:txBody>
      </p:sp>
      <p:sp>
        <p:nvSpPr>
          <p:cNvPr id="14" name="Text Placeholder 4">
            <a:extLst>
              <a:ext uri="{FF2B5EF4-FFF2-40B4-BE49-F238E27FC236}">
                <a16:creationId xmlns:a16="http://schemas.microsoft.com/office/drawing/2014/main" id="{397D0FD9-0A5B-DB92-2B2C-296AC57DD4D1}"/>
              </a:ext>
            </a:extLst>
          </p:cNvPr>
          <p:cNvSpPr txBox="1">
            <a:spLocks/>
          </p:cNvSpPr>
          <p:nvPr/>
        </p:nvSpPr>
        <p:spPr>
          <a:xfrm>
            <a:off x="3100398" y="3982622"/>
            <a:ext cx="1781770"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600" b="1" dirty="0">
                <a:latin typeface="Segoe UI Variable Display" pitchFamily="2" charset="0"/>
              </a:rPr>
              <a:t>AI Chat Protocol</a:t>
            </a:r>
          </a:p>
        </p:txBody>
      </p:sp>
      <p:pic>
        <p:nvPicPr>
          <p:cNvPr id="15" name="Graphic 14">
            <a:extLst>
              <a:ext uri="{FF2B5EF4-FFF2-40B4-BE49-F238E27FC236}">
                <a16:creationId xmlns:a16="http://schemas.microsoft.com/office/drawing/2014/main" id="{00418E8E-7B70-9E44-A782-01D870547A5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4570" y="3236852"/>
            <a:ext cx="1951120" cy="1951120"/>
          </a:xfrm>
          <a:prstGeom prst="rect">
            <a:avLst/>
          </a:prstGeom>
        </p:spPr>
      </p:pic>
      <p:pic>
        <p:nvPicPr>
          <p:cNvPr id="2050" name="Picture 2" descr="Stars icon - Free download on Iconfinder">
            <a:extLst>
              <a:ext uri="{FF2B5EF4-FFF2-40B4-BE49-F238E27FC236}">
                <a16:creationId xmlns:a16="http://schemas.microsoft.com/office/drawing/2014/main" id="{C0CB754A-35E1-7312-DE3A-C40F0F3E67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2339" y="3094752"/>
            <a:ext cx="2195091" cy="219509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3A2F4A67-724A-E04E-A749-0292F183CCC2}"/>
              </a:ext>
            </a:extLst>
          </p:cNvPr>
          <p:cNvSpPr txBox="1"/>
          <p:nvPr/>
        </p:nvSpPr>
        <p:spPr>
          <a:xfrm rot="16200000">
            <a:off x="4672573" y="4101089"/>
            <a:ext cx="1906099" cy="246221"/>
          </a:xfrm>
          <a:prstGeom prst="rect">
            <a:avLst/>
          </a:prstGeom>
        </p:spPr>
        <p:style>
          <a:lnRef idx="3">
            <a:schemeClr val="lt1"/>
          </a:lnRef>
          <a:fillRef idx="1">
            <a:schemeClr val="accent3"/>
          </a:fillRef>
          <a:effectRef idx="1">
            <a:schemeClr val="accent3"/>
          </a:effectRef>
          <a:fontRef idx="minor">
            <a:schemeClr val="lt1"/>
          </a:fontRef>
        </p:style>
        <p:txBody>
          <a:bodyPr wrap="square" lIns="0" tIns="0" rIns="0" bIns="0" rtlCol="0">
            <a:spAutoFit/>
          </a:bodyPr>
          <a:lstStyle/>
          <a:p>
            <a:pPr algn="ctr"/>
            <a:r>
              <a:rPr lang="en-US" sz="1600" dirty="0"/>
              <a:t>API Spec</a:t>
            </a:r>
          </a:p>
        </p:txBody>
      </p:sp>
      <p:sp>
        <p:nvSpPr>
          <p:cNvPr id="21" name="TextBox 20">
            <a:extLst>
              <a:ext uri="{FF2B5EF4-FFF2-40B4-BE49-F238E27FC236}">
                <a16:creationId xmlns:a16="http://schemas.microsoft.com/office/drawing/2014/main" id="{3A6A20AC-9172-C830-E1D2-3A2208FE82F1}"/>
              </a:ext>
            </a:extLst>
          </p:cNvPr>
          <p:cNvSpPr txBox="1"/>
          <p:nvPr/>
        </p:nvSpPr>
        <p:spPr>
          <a:xfrm rot="5400000">
            <a:off x="1306514" y="4089304"/>
            <a:ext cx="1951121" cy="246221"/>
          </a:xfrm>
          <a:prstGeom prst="rect">
            <a:avLst/>
          </a:prstGeom>
        </p:spPr>
        <p:style>
          <a:lnRef idx="3">
            <a:schemeClr val="lt1"/>
          </a:lnRef>
          <a:fillRef idx="1">
            <a:schemeClr val="accent3"/>
          </a:fillRef>
          <a:effectRef idx="1">
            <a:schemeClr val="accent3"/>
          </a:effectRef>
          <a:fontRef idx="minor">
            <a:schemeClr val="lt1"/>
          </a:fontRef>
        </p:style>
        <p:txBody>
          <a:bodyPr wrap="square" lIns="0" tIns="0" rIns="0" bIns="0" rtlCol="0">
            <a:spAutoFit/>
          </a:bodyPr>
          <a:lstStyle/>
          <a:p>
            <a:pPr algn="ctr"/>
            <a:r>
              <a:rPr lang="en-US" sz="1600" dirty="0"/>
              <a:t>SDK</a:t>
            </a:r>
          </a:p>
        </p:txBody>
      </p:sp>
    </p:spTree>
    <p:custDataLst>
      <p:tags r:id="rId1"/>
    </p:custDataLst>
    <p:extLst>
      <p:ext uri="{BB962C8B-B14F-4D97-AF65-F5344CB8AC3E}">
        <p14:creationId xmlns:p14="http://schemas.microsoft.com/office/powerpoint/2010/main" val="322099338"/>
      </p:ext>
    </p:extLst>
  </p:cSld>
  <p:clrMapOvr>
    <a:masterClrMapping/>
  </p:clrMapOvr>
  <p:transition advTm="494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C0628-09EA-89FE-F36A-C2BF3D2B929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BA24DA1-CEE1-1B39-EABC-275294E6B54F}"/>
              </a:ext>
            </a:extLst>
          </p:cNvPr>
          <p:cNvSpPr>
            <a:spLocks noGrp="1"/>
          </p:cNvSpPr>
          <p:nvPr>
            <p:ph type="title"/>
          </p:nvPr>
        </p:nvSpPr>
        <p:spPr/>
        <p:txBody>
          <a:bodyPr/>
          <a:lstStyle/>
          <a:p>
            <a:r>
              <a:rPr lang="en-US" dirty="0"/>
              <a:t>Adding the AI Chat Protocol</a:t>
            </a:r>
          </a:p>
        </p:txBody>
      </p:sp>
      <p:sp>
        <p:nvSpPr>
          <p:cNvPr id="11" name="Content Placeholder 10">
            <a:extLst>
              <a:ext uri="{FF2B5EF4-FFF2-40B4-BE49-F238E27FC236}">
                <a16:creationId xmlns:a16="http://schemas.microsoft.com/office/drawing/2014/main" id="{E7A9A26A-3EB8-37D2-34EA-5D1411C339A1}"/>
              </a:ext>
            </a:extLst>
          </p:cNvPr>
          <p:cNvSpPr>
            <a:spLocks noGrp="1"/>
          </p:cNvSpPr>
          <p:nvPr>
            <p:ph sz="quarter" idx="12"/>
          </p:nvPr>
        </p:nvSpPr>
        <p:spPr>
          <a:xfrm>
            <a:off x="584200" y="1435100"/>
            <a:ext cx="5211763" cy="2757678"/>
          </a:xfrm>
        </p:spPr>
        <p:txBody>
          <a:bodyPr/>
          <a:lstStyle/>
          <a:p>
            <a:pPr marL="742950" lvl="1" indent="-514350">
              <a:buFont typeface="+mj-lt"/>
              <a:buAutoNum type="arabicPeriod"/>
            </a:pPr>
            <a:r>
              <a:rPr lang="en-US" sz="2800" dirty="0"/>
              <a:t>Ensure service API conforms to Chat Protocol</a:t>
            </a:r>
          </a:p>
          <a:p>
            <a:pPr marL="742950" lvl="1" indent="-514350">
              <a:buFont typeface="+mj-lt"/>
              <a:buAutoNum type="arabicPeriod"/>
            </a:pPr>
            <a:r>
              <a:rPr lang="en-US" sz="2800" dirty="0"/>
              <a:t>Incorporate SDK into frontend code</a:t>
            </a:r>
          </a:p>
          <a:p>
            <a:pPr marL="742950" lvl="1" indent="-514350">
              <a:buFont typeface="+mj-lt"/>
              <a:buAutoNum type="arabicPeriod"/>
            </a:pPr>
            <a:r>
              <a:rPr lang="en-US" sz="2800" dirty="0"/>
              <a:t>Enjoy streamed output to the client </a:t>
            </a:r>
            <a:r>
              <a:rPr lang="en-FR" dirty="0"/>
              <a:t>🙂</a:t>
            </a:r>
          </a:p>
        </p:txBody>
      </p:sp>
      <p:sp>
        <p:nvSpPr>
          <p:cNvPr id="4" name="Content Placeholder 3">
            <a:extLst>
              <a:ext uri="{FF2B5EF4-FFF2-40B4-BE49-F238E27FC236}">
                <a16:creationId xmlns:a16="http://schemas.microsoft.com/office/drawing/2014/main" id="{865A48F8-C418-82A4-88DC-D7586E801C1D}"/>
              </a:ext>
            </a:extLst>
          </p:cNvPr>
          <p:cNvSpPr>
            <a:spLocks noGrp="1"/>
          </p:cNvSpPr>
          <p:nvPr>
            <p:ph sz="quarter" idx="13"/>
          </p:nvPr>
        </p:nvSpPr>
        <p:spPr/>
        <p:txBody>
          <a:bodyPr/>
          <a:lstStyle/>
          <a:p>
            <a:endParaRPr lang="en-FR"/>
          </a:p>
        </p:txBody>
      </p:sp>
      <p:pic>
        <p:nvPicPr>
          <p:cNvPr id="5" name="Picture 2" descr="Application architecture">
            <a:extLst>
              <a:ext uri="{FF2B5EF4-FFF2-40B4-BE49-F238E27FC236}">
                <a16:creationId xmlns:a16="http://schemas.microsoft.com/office/drawing/2014/main" id="{2F7AE838-536F-93E7-9685-48BFB3B8E16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89688" y="1321323"/>
            <a:ext cx="5477550" cy="4833937"/>
          </a:xfrm>
          <a:prstGeom prst="rect">
            <a:avLst/>
          </a:prstGeom>
          <a:solidFill>
            <a:srgbClr val="FFFFFF"/>
          </a:solidFill>
        </p:spPr>
      </p:pic>
      <p:sp>
        <p:nvSpPr>
          <p:cNvPr id="6" name="TextBox 5">
            <a:extLst>
              <a:ext uri="{FF2B5EF4-FFF2-40B4-BE49-F238E27FC236}">
                <a16:creationId xmlns:a16="http://schemas.microsoft.com/office/drawing/2014/main" id="{E9727AE0-D25D-ED0E-D896-D124B0F9A5E5}"/>
              </a:ext>
            </a:extLst>
          </p:cNvPr>
          <p:cNvSpPr txBox="1"/>
          <p:nvPr/>
        </p:nvSpPr>
        <p:spPr>
          <a:xfrm>
            <a:off x="7971553" y="4281986"/>
            <a:ext cx="426883" cy="307777"/>
          </a:xfrm>
          <a:prstGeom prst="rect">
            <a:avLst/>
          </a:prstGeom>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algn="ctr"/>
            <a:r>
              <a:rPr lang="en-US" sz="2000" dirty="0">
                <a:solidFill>
                  <a:schemeClr val="bg1"/>
                </a:solidFill>
              </a:rPr>
              <a:t>1.</a:t>
            </a:r>
          </a:p>
        </p:txBody>
      </p:sp>
      <p:sp>
        <p:nvSpPr>
          <p:cNvPr id="7" name="TextBox 6">
            <a:extLst>
              <a:ext uri="{FF2B5EF4-FFF2-40B4-BE49-F238E27FC236}">
                <a16:creationId xmlns:a16="http://schemas.microsoft.com/office/drawing/2014/main" id="{3E054BF7-3DEF-0C04-38AE-290BA1ED4CD8}"/>
              </a:ext>
            </a:extLst>
          </p:cNvPr>
          <p:cNvSpPr txBox="1"/>
          <p:nvPr/>
        </p:nvSpPr>
        <p:spPr>
          <a:xfrm>
            <a:off x="7971553" y="5478655"/>
            <a:ext cx="426883" cy="307777"/>
          </a:xfrm>
          <a:prstGeom prst="rect">
            <a:avLst/>
          </a:prstGeom>
          <a:ln/>
        </p:spPr>
        <p:style>
          <a:lnRef idx="1">
            <a:schemeClr val="accent1"/>
          </a:lnRef>
          <a:fillRef idx="3">
            <a:schemeClr val="accent1"/>
          </a:fillRef>
          <a:effectRef idx="2">
            <a:schemeClr val="accent1"/>
          </a:effectRef>
          <a:fontRef idx="minor">
            <a:schemeClr val="lt1"/>
          </a:fontRef>
        </p:style>
        <p:txBody>
          <a:bodyPr wrap="square" lIns="0" tIns="0" rIns="0" bIns="0" rtlCol="0">
            <a:spAutoFit/>
          </a:bodyPr>
          <a:lstStyle/>
          <a:p>
            <a:pPr algn="ctr"/>
            <a:r>
              <a:rPr lang="en-US" sz="2000" dirty="0">
                <a:solidFill>
                  <a:schemeClr val="bg1"/>
                </a:solidFill>
              </a:rPr>
              <a:t>2.</a:t>
            </a:r>
          </a:p>
        </p:txBody>
      </p:sp>
    </p:spTree>
    <p:custDataLst>
      <p:tags r:id="rId1"/>
    </p:custDataLst>
    <p:extLst>
      <p:ext uri="{BB962C8B-B14F-4D97-AF65-F5344CB8AC3E}">
        <p14:creationId xmlns:p14="http://schemas.microsoft.com/office/powerpoint/2010/main" val="698179319"/>
      </p:ext>
    </p:extLst>
  </p:cSld>
  <p:clrMapOvr>
    <a:masterClrMapping/>
  </p:clrMapOvr>
  <p:transition advTm="42170">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fade">
                                      <p:cBhvr>
                                        <p:cTn id="15" dur="500"/>
                                        <p:tgtEl>
                                          <p:spTgt spid="11">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animEffect transition="in" filter="fade">
                                      <p:cBhvr>
                                        <p:cTn id="23"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724C-5FF4-AD3E-E27F-D14B2578ABC6}"/>
              </a:ext>
            </a:extLst>
          </p:cNvPr>
          <p:cNvSpPr>
            <a:spLocks noGrp="1"/>
          </p:cNvSpPr>
          <p:nvPr>
            <p:ph type="title"/>
          </p:nvPr>
        </p:nvSpPr>
        <p:spPr>
          <a:xfrm>
            <a:off x="585216" y="2916268"/>
            <a:ext cx="9144000" cy="615553"/>
          </a:xfrm>
        </p:spPr>
        <p:txBody>
          <a:bodyPr/>
          <a:lstStyle/>
          <a:p>
            <a:r>
              <a:rPr lang="en-US" dirty="0">
                <a:solidFill>
                  <a:schemeClr val="tx2"/>
                </a:solidFill>
              </a:rPr>
              <a:t>Example integration</a:t>
            </a:r>
          </a:p>
        </p:txBody>
      </p:sp>
      <p:sp>
        <p:nvSpPr>
          <p:cNvPr id="3" name="Text Placeholder 2">
            <a:extLst>
              <a:ext uri="{FF2B5EF4-FFF2-40B4-BE49-F238E27FC236}">
                <a16:creationId xmlns:a16="http://schemas.microsoft.com/office/drawing/2014/main" id="{BF528601-D7BB-A64A-61E3-46F8DD9D7398}"/>
              </a:ext>
            </a:extLst>
          </p:cNvPr>
          <p:cNvSpPr>
            <a:spLocks noGrp="1"/>
          </p:cNvSpPr>
          <p:nvPr>
            <p:ph type="body" sz="quarter" idx="12"/>
          </p:nvPr>
        </p:nvSpPr>
        <p:spPr>
          <a:xfrm>
            <a:off x="585216" y="3977319"/>
            <a:ext cx="9144000" cy="369332"/>
          </a:xfrm>
        </p:spPr>
        <p:txBody>
          <a:bodyPr/>
          <a:lstStyle/>
          <a:p>
            <a:r>
              <a:rPr lang="en-US" sz="2400" dirty="0"/>
              <a:t>Sample Code</a:t>
            </a:r>
          </a:p>
        </p:txBody>
      </p:sp>
    </p:spTree>
    <p:extLst>
      <p:ext uri="{BB962C8B-B14F-4D97-AF65-F5344CB8AC3E}">
        <p14:creationId xmlns:p14="http://schemas.microsoft.com/office/powerpoint/2010/main" val="4282526714"/>
      </p:ext>
    </p:extLst>
  </p:cSld>
  <p:clrMapOvr>
    <a:masterClrMapping/>
  </p:clrMapOvr>
  <mc:AlternateContent xmlns:mc="http://schemas.openxmlformats.org/markup-compatibility/2006" xmlns:p14="http://schemas.microsoft.com/office/powerpoint/2010/main">
    <mc:Choice Requires="p14">
      <p:transition spd="med" p14:dur="700" advTm="4310">
        <p:fade/>
      </p:transition>
    </mc:Choice>
    <mc:Fallback xmlns="">
      <p:transition spd="med" advTm="431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BC257-3346-149F-4000-D3323A16CB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94F90-40E5-2174-267B-361512053FE7}"/>
              </a:ext>
            </a:extLst>
          </p:cNvPr>
          <p:cNvSpPr>
            <a:spLocks noGrp="1"/>
          </p:cNvSpPr>
          <p:nvPr>
            <p:ph type="title"/>
          </p:nvPr>
        </p:nvSpPr>
        <p:spPr/>
        <p:txBody>
          <a:bodyPr/>
          <a:lstStyle/>
          <a:p>
            <a:r>
              <a:rPr lang="en-US" dirty="0"/>
              <a:t>Serverless RAG with Langchain.js Sample</a:t>
            </a:r>
          </a:p>
        </p:txBody>
      </p:sp>
      <p:sp>
        <p:nvSpPr>
          <p:cNvPr id="3" name="Content Placeholder 2">
            <a:extLst>
              <a:ext uri="{FF2B5EF4-FFF2-40B4-BE49-F238E27FC236}">
                <a16:creationId xmlns:a16="http://schemas.microsoft.com/office/drawing/2014/main" id="{6B91C1CA-3CDF-97C1-EA3F-057681E901CC}"/>
              </a:ext>
            </a:extLst>
          </p:cNvPr>
          <p:cNvSpPr>
            <a:spLocks noGrp="1"/>
          </p:cNvSpPr>
          <p:nvPr>
            <p:ph sz="quarter" idx="10"/>
          </p:nvPr>
        </p:nvSpPr>
        <p:spPr>
          <a:xfrm>
            <a:off x="584200" y="1430020"/>
            <a:ext cx="11018838" cy="2049792"/>
          </a:xfrm>
        </p:spPr>
        <p:txBody>
          <a:bodyPr/>
          <a:lstStyle/>
          <a:p>
            <a:pPr marL="0" indent="0">
              <a:buNone/>
            </a:pPr>
            <a:r>
              <a:rPr lang="en-US" dirty="0"/>
              <a:t>Sample uses the AI Chat Protocol for streaming to UI</a:t>
            </a:r>
          </a:p>
          <a:p>
            <a:pPr>
              <a:lnSpc>
                <a:spcPct val="150000"/>
              </a:lnSpc>
            </a:pPr>
            <a:r>
              <a:rPr lang="en-US" dirty="0"/>
              <a:t>2 core pieces:</a:t>
            </a:r>
          </a:p>
          <a:p>
            <a:pPr lvl="1"/>
            <a:r>
              <a:rPr lang="en-US" sz="2400" dirty="0"/>
              <a:t>RAG Service API – Conforms to AI Chat Protocol API Spec</a:t>
            </a:r>
          </a:p>
          <a:p>
            <a:pPr lvl="1"/>
            <a:r>
              <a:rPr lang="en-US" sz="2400" dirty="0"/>
              <a:t>Web App – Uses AI Chat Protocol library</a:t>
            </a:r>
          </a:p>
        </p:txBody>
      </p:sp>
      <p:pic>
        <p:nvPicPr>
          <p:cNvPr id="5" name="Picture 4">
            <a:extLst>
              <a:ext uri="{FF2B5EF4-FFF2-40B4-BE49-F238E27FC236}">
                <a16:creationId xmlns:a16="http://schemas.microsoft.com/office/drawing/2014/main" id="{BCE48938-CFB6-0022-A7C7-3A0C627586B6}"/>
              </a:ext>
            </a:extLst>
          </p:cNvPr>
          <p:cNvPicPr>
            <a:picLocks noChangeAspect="1"/>
          </p:cNvPicPr>
          <p:nvPr/>
        </p:nvPicPr>
        <p:blipFill>
          <a:blip r:embed="rId4"/>
          <a:stretch>
            <a:fillRect/>
          </a:stretch>
        </p:blipFill>
        <p:spPr>
          <a:xfrm>
            <a:off x="3199874" y="3815399"/>
            <a:ext cx="5787489" cy="2893745"/>
          </a:xfrm>
          <a:prstGeom prst="rect">
            <a:avLst/>
          </a:prstGeom>
        </p:spPr>
      </p:pic>
    </p:spTree>
    <p:custDataLst>
      <p:tags r:id="rId1"/>
    </p:custDataLst>
    <p:extLst>
      <p:ext uri="{BB962C8B-B14F-4D97-AF65-F5344CB8AC3E}">
        <p14:creationId xmlns:p14="http://schemas.microsoft.com/office/powerpoint/2010/main" val="1046532966"/>
      </p:ext>
    </p:extLst>
  </p:cSld>
  <p:clrMapOvr>
    <a:masterClrMapping/>
  </p:clrMapOvr>
  <p:transition advTm="27742">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8EC96-43A7-3459-64D8-0DB79766A36B}"/>
              </a:ext>
            </a:extLst>
          </p:cNvPr>
          <p:cNvSpPr>
            <a:spLocks noGrp="1"/>
          </p:cNvSpPr>
          <p:nvPr>
            <p:ph type="title"/>
          </p:nvPr>
        </p:nvSpPr>
        <p:spPr/>
        <p:txBody>
          <a:bodyPr/>
          <a:lstStyle/>
          <a:p>
            <a:r>
              <a:rPr lang="en-US" dirty="0"/>
              <a:t>RAG Service API – </a:t>
            </a:r>
            <a:r>
              <a:rPr lang="en-US" dirty="0" err="1"/>
              <a:t>ndjson</a:t>
            </a:r>
            <a:r>
              <a:rPr lang="en-US" dirty="0"/>
              <a:t> Stream</a:t>
            </a:r>
          </a:p>
        </p:txBody>
      </p:sp>
      <p:pic>
        <p:nvPicPr>
          <p:cNvPr id="5" name="Picture 4">
            <a:extLst>
              <a:ext uri="{FF2B5EF4-FFF2-40B4-BE49-F238E27FC236}">
                <a16:creationId xmlns:a16="http://schemas.microsoft.com/office/drawing/2014/main" id="{9109C12F-86E2-4172-A6E6-61E56ACCD069}"/>
              </a:ext>
            </a:extLst>
          </p:cNvPr>
          <p:cNvPicPr>
            <a:picLocks noChangeAspect="1"/>
          </p:cNvPicPr>
          <p:nvPr/>
        </p:nvPicPr>
        <p:blipFill>
          <a:blip r:embed="rId3"/>
          <a:stretch>
            <a:fillRect/>
          </a:stretch>
        </p:blipFill>
        <p:spPr>
          <a:xfrm>
            <a:off x="562485" y="1169945"/>
            <a:ext cx="9374638" cy="5230855"/>
          </a:xfrm>
          <a:prstGeom prst="rect">
            <a:avLst/>
          </a:prstGeom>
        </p:spPr>
      </p:pic>
    </p:spTree>
    <p:extLst>
      <p:ext uri="{BB962C8B-B14F-4D97-AF65-F5344CB8AC3E}">
        <p14:creationId xmlns:p14="http://schemas.microsoft.com/office/powerpoint/2010/main" val="3782031860"/>
      </p:ext>
    </p:extLst>
  </p:cSld>
  <p:clrMapOvr>
    <a:masterClrMapping/>
  </p:clrMapOvr>
  <p:transition advTm="30266">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01C1C-74A8-33D9-85B1-75E90E312F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F9960-FD97-26C7-50A4-69E830CDF3FD}"/>
              </a:ext>
            </a:extLst>
          </p:cNvPr>
          <p:cNvSpPr>
            <a:spLocks noGrp="1"/>
          </p:cNvSpPr>
          <p:nvPr>
            <p:ph type="title"/>
          </p:nvPr>
        </p:nvSpPr>
        <p:spPr/>
        <p:txBody>
          <a:bodyPr/>
          <a:lstStyle/>
          <a:p>
            <a:r>
              <a:rPr lang="en-US" dirty="0"/>
              <a:t>RAG Service API – AI Chat Protocol Spec</a:t>
            </a:r>
          </a:p>
        </p:txBody>
      </p:sp>
      <p:pic>
        <p:nvPicPr>
          <p:cNvPr id="6" name="Picture 5">
            <a:extLst>
              <a:ext uri="{FF2B5EF4-FFF2-40B4-BE49-F238E27FC236}">
                <a16:creationId xmlns:a16="http://schemas.microsoft.com/office/drawing/2014/main" id="{75DAA15F-8F46-4394-FFAE-698808AE2FB3}"/>
              </a:ext>
            </a:extLst>
          </p:cNvPr>
          <p:cNvPicPr>
            <a:picLocks noChangeAspect="1"/>
          </p:cNvPicPr>
          <p:nvPr/>
        </p:nvPicPr>
        <p:blipFill>
          <a:blip r:embed="rId3"/>
          <a:stretch>
            <a:fillRect/>
          </a:stretch>
        </p:blipFill>
        <p:spPr>
          <a:xfrm>
            <a:off x="474796" y="1325525"/>
            <a:ext cx="11237646" cy="4757041"/>
          </a:xfrm>
          <a:prstGeom prst="rect">
            <a:avLst/>
          </a:prstGeom>
        </p:spPr>
      </p:pic>
    </p:spTree>
    <p:extLst>
      <p:ext uri="{BB962C8B-B14F-4D97-AF65-F5344CB8AC3E}">
        <p14:creationId xmlns:p14="http://schemas.microsoft.com/office/powerpoint/2010/main" val="2903735852"/>
      </p:ext>
    </p:extLst>
  </p:cSld>
  <p:clrMapOvr>
    <a:masterClrMapping/>
  </p:clrMapOvr>
  <p:transition advTm="28393">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AE8F-AAB6-5EDB-AE6E-5C1DD54A3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6F6D4-9CD2-F1DA-D9BA-A6DB05A75AE4}"/>
              </a:ext>
            </a:extLst>
          </p:cNvPr>
          <p:cNvSpPr>
            <a:spLocks noGrp="1"/>
          </p:cNvSpPr>
          <p:nvPr>
            <p:ph type="title"/>
          </p:nvPr>
        </p:nvSpPr>
        <p:spPr/>
        <p:txBody>
          <a:bodyPr/>
          <a:lstStyle/>
          <a:p>
            <a:r>
              <a:rPr lang="en-US" dirty="0"/>
              <a:t>Web App – AI Chat Protocol Library</a:t>
            </a:r>
          </a:p>
        </p:txBody>
      </p:sp>
      <p:pic>
        <p:nvPicPr>
          <p:cNvPr id="5" name="Picture 4">
            <a:extLst>
              <a:ext uri="{FF2B5EF4-FFF2-40B4-BE49-F238E27FC236}">
                <a16:creationId xmlns:a16="http://schemas.microsoft.com/office/drawing/2014/main" id="{A5B453E7-C9D1-E643-3B0C-BAD0B66455CE}"/>
              </a:ext>
            </a:extLst>
          </p:cNvPr>
          <p:cNvPicPr>
            <a:picLocks noChangeAspect="1"/>
          </p:cNvPicPr>
          <p:nvPr/>
        </p:nvPicPr>
        <p:blipFill>
          <a:blip r:embed="rId3"/>
          <a:srcRect r="2004" b="63539"/>
          <a:stretch/>
        </p:blipFill>
        <p:spPr>
          <a:xfrm>
            <a:off x="407011" y="2178465"/>
            <a:ext cx="11377978" cy="2501069"/>
          </a:xfrm>
          <a:prstGeom prst="rect">
            <a:avLst/>
          </a:prstGeom>
        </p:spPr>
      </p:pic>
    </p:spTree>
    <p:extLst>
      <p:ext uri="{BB962C8B-B14F-4D97-AF65-F5344CB8AC3E}">
        <p14:creationId xmlns:p14="http://schemas.microsoft.com/office/powerpoint/2010/main" val="2967013271"/>
      </p:ext>
    </p:extLst>
  </p:cSld>
  <p:clrMapOvr>
    <a:masterClrMapping/>
  </p:clrMapOvr>
  <p:transition advTm="21673">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DD3-CD29-CB8D-BB62-46F1301134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6B89A8-470A-8A99-874D-E33242AD3E22}"/>
              </a:ext>
            </a:extLst>
          </p:cNvPr>
          <p:cNvSpPr>
            <a:spLocks noGrp="1"/>
          </p:cNvSpPr>
          <p:nvPr>
            <p:ph type="title"/>
          </p:nvPr>
        </p:nvSpPr>
        <p:spPr/>
        <p:txBody>
          <a:bodyPr/>
          <a:lstStyle/>
          <a:p>
            <a:r>
              <a:rPr lang="en-US" dirty="0"/>
              <a:t>Web App – AI Chat Protocol Library</a:t>
            </a:r>
          </a:p>
        </p:txBody>
      </p:sp>
      <p:pic>
        <p:nvPicPr>
          <p:cNvPr id="5" name="Picture 4">
            <a:extLst>
              <a:ext uri="{FF2B5EF4-FFF2-40B4-BE49-F238E27FC236}">
                <a16:creationId xmlns:a16="http://schemas.microsoft.com/office/drawing/2014/main" id="{62F4FC2D-C594-E14A-CF13-63935EFCE1FB}"/>
              </a:ext>
            </a:extLst>
          </p:cNvPr>
          <p:cNvPicPr>
            <a:picLocks noChangeAspect="1"/>
          </p:cNvPicPr>
          <p:nvPr/>
        </p:nvPicPr>
        <p:blipFill>
          <a:blip r:embed="rId3"/>
          <a:srcRect t="36461" r="32471"/>
          <a:stretch/>
        </p:blipFill>
        <p:spPr>
          <a:xfrm>
            <a:off x="588263" y="1289154"/>
            <a:ext cx="9492622" cy="5276898"/>
          </a:xfrm>
          <a:prstGeom prst="rect">
            <a:avLst/>
          </a:prstGeom>
        </p:spPr>
      </p:pic>
    </p:spTree>
    <p:extLst>
      <p:ext uri="{BB962C8B-B14F-4D97-AF65-F5344CB8AC3E}">
        <p14:creationId xmlns:p14="http://schemas.microsoft.com/office/powerpoint/2010/main" val="3432759432"/>
      </p:ext>
    </p:extLst>
  </p:cSld>
  <p:clrMapOvr>
    <a:masterClrMapping/>
  </p:clrMapOvr>
  <p:transition advTm="28153">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3959225"/>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6100" y="2309812"/>
            <a:ext cx="7253288" cy="2212913"/>
          </a:xfrm>
        </p:spPr>
        <p:txBody>
          <a:bodyPr/>
          <a:lstStyle/>
          <a:p>
            <a:r>
              <a:rPr lang="en-US" dirty="0"/>
              <a:t>Streaming </a:t>
            </a:r>
            <a:r>
              <a:rPr lang="en-US" dirty="0" err="1"/>
              <a:t>GenAI</a:t>
            </a:r>
            <a:r>
              <a:rPr lang="en-US" dirty="0"/>
              <a:t> output</a:t>
            </a:r>
          </a:p>
          <a:p>
            <a:r>
              <a:rPr lang="en-US" dirty="0"/>
              <a:t>Introducing the AI Chat Protocol</a:t>
            </a:r>
          </a:p>
          <a:p>
            <a:r>
              <a:rPr lang="en-US" dirty="0"/>
              <a:t>Usage Sample</a:t>
            </a:r>
          </a:p>
          <a:p>
            <a:endParaRPr lang="en-US" dirty="0"/>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p14:dur="250" advTm="11998">
        <p:fade/>
      </p:transition>
    </mc:Choice>
    <mc:Fallback xmlns="">
      <p:transition advTm="11998">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FC0E-B08E-01D7-D2AD-EE506538EAB1}"/>
              </a:ext>
            </a:extLst>
          </p:cNvPr>
          <p:cNvSpPr>
            <a:spLocks noGrp="1"/>
          </p:cNvSpPr>
          <p:nvPr>
            <p:ph type="title"/>
          </p:nvPr>
        </p:nvSpPr>
        <p:spPr/>
        <p:txBody>
          <a:bodyPr/>
          <a:lstStyle/>
          <a:p>
            <a:r>
              <a:rPr lang="en-US" dirty="0"/>
              <a:t>Easy streaming with context!</a:t>
            </a:r>
          </a:p>
        </p:txBody>
      </p:sp>
      <p:pic>
        <p:nvPicPr>
          <p:cNvPr id="1026" name="Picture 2" descr="Animation showing the chat app in action">
            <a:extLst>
              <a:ext uri="{FF2B5EF4-FFF2-40B4-BE49-F238E27FC236}">
                <a16:creationId xmlns:a16="http://schemas.microsoft.com/office/drawing/2014/main" id="{36071088-C88D-0854-57A7-2E82B78BC0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719" y="1435100"/>
            <a:ext cx="90678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52874"/>
      </p:ext>
    </p:extLst>
  </p:cSld>
  <p:clrMapOvr>
    <a:masterClrMapping/>
  </p:clrMapOvr>
  <p:transition advTm="12079">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05F61505-EDBC-6723-573B-6351C13BF70A}"/>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EDD7E959-52CD-95D9-B14E-5B23AFC90B34}"/>
              </a:ext>
            </a:extLst>
          </p:cNvPr>
          <p:cNvSpPr txBox="1">
            <a:spLocks/>
          </p:cNvSpPr>
          <p:nvPr/>
        </p:nvSpPr>
        <p:spPr>
          <a:xfrm>
            <a:off x="584199" y="2782669"/>
            <a:ext cx="9202739" cy="2499980"/>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AI Chat Protocol GitHub</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AI Chat Protocol API Spec</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Serverless AI Chat sample</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42B0AA25-3557-D1C0-9F19-4B9D023DFD2D}"/>
              </a:ext>
            </a:extLst>
          </p:cNvPr>
          <p:cNvSpPr txBox="1">
            <a:spLocks/>
          </p:cNvSpPr>
          <p:nvPr/>
        </p:nvSpPr>
        <p:spPr>
          <a:xfrm>
            <a:off x="5247640" y="2782669"/>
            <a:ext cx="6360161" cy="1864036"/>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lang="en-US" sz="2800" dirty="0">
                <a:solidFill>
                  <a:srgbClr val="000000"/>
                </a:solidFill>
                <a:latin typeface="Segoe Sans Text"/>
                <a:hlinkClick r:id="rId2"/>
              </a:rPr>
              <a:t>aka.ms/aichat</a:t>
            </a:r>
            <a:endParaRPr lang="en-US" sz="2800" dirty="0">
              <a:solidFill>
                <a:srgbClr val="000000"/>
              </a:solidFill>
              <a:latin typeface="Segoe Sans Text"/>
            </a:endParaRPr>
          </a:p>
          <a:p>
            <a:pPr>
              <a:lnSpc>
                <a:spcPct val="150000"/>
              </a:lnSpc>
              <a:defRPr/>
            </a:pPr>
            <a:r>
              <a:rPr lang="en-US" sz="2800" dirty="0" err="1">
                <a:solidFill>
                  <a:srgbClr val="000000"/>
                </a:solidFill>
                <a:latin typeface="Segoe Sans Text"/>
                <a:hlinkClick r:id="rId3"/>
              </a:rPr>
              <a:t>aka.ms</a:t>
            </a:r>
            <a:r>
              <a:rPr lang="en-US" sz="2800" dirty="0">
                <a:solidFill>
                  <a:srgbClr val="000000"/>
                </a:solidFill>
                <a:latin typeface="Segoe Sans Text"/>
                <a:hlinkClick r:id="rId3"/>
              </a:rPr>
              <a:t>/</a:t>
            </a:r>
            <a:r>
              <a:rPr lang="en-US" sz="2800" dirty="0" err="1">
                <a:solidFill>
                  <a:srgbClr val="000000"/>
                </a:solidFill>
                <a:latin typeface="Segoe Sans Text"/>
                <a:hlinkClick r:id="rId3"/>
              </a:rPr>
              <a:t>chatprotocol</a:t>
            </a:r>
            <a:endParaRPr lang="en-US" sz="2800" dirty="0">
              <a:solidFill>
                <a:srgbClr val="000000"/>
              </a:solidFill>
              <a:latin typeface="Segoe Sans Text"/>
            </a:endParaRPr>
          </a:p>
          <a:p>
            <a:pPr>
              <a:lnSpc>
                <a:spcPct val="150000"/>
              </a:lnSpc>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aka.ms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/ai/</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4"/>
              </a:rPr>
              <a:t>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/chat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3315155110"/>
      </p:ext>
    </p:extLst>
  </p:cSld>
  <p:clrMapOvr>
    <a:masterClrMapping/>
  </p:clrMapOvr>
  <mc:AlternateContent xmlns:mc="http://schemas.openxmlformats.org/markup-compatibility/2006" xmlns:p14="http://schemas.microsoft.com/office/powerpoint/2010/main">
    <mc:Choice Requires="p14">
      <p:transition spd="med" p14:dur="700" advTm="24935">
        <p:fade/>
      </p:transition>
    </mc:Choice>
    <mc:Fallback xmlns="">
      <p:transition spd="med" advTm="2493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FE083-6F48-97C6-928D-AC622FDA3FA0}"/>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4061082036"/>
      </p:ext>
    </p:extLst>
  </p:cSld>
  <p:clrMapOvr>
    <a:masterClrMapping/>
  </p:clrMapOvr>
  <p:transition advTm="2891">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4D22-1CC7-670B-F33D-A8CFEA1AE55F}"/>
              </a:ext>
            </a:extLst>
          </p:cNvPr>
          <p:cNvSpPr>
            <a:spLocks noGrp="1"/>
          </p:cNvSpPr>
          <p:nvPr>
            <p:ph type="title"/>
          </p:nvPr>
        </p:nvSpPr>
        <p:spPr>
          <a:xfrm>
            <a:off x="585216" y="2918853"/>
            <a:ext cx="9144000" cy="615553"/>
          </a:xfrm>
        </p:spPr>
        <p:txBody>
          <a:bodyPr/>
          <a:lstStyle/>
          <a:p>
            <a:r>
              <a:rPr lang="en-US" dirty="0"/>
              <a:t>Streaming </a:t>
            </a:r>
            <a:r>
              <a:rPr lang="en-US" dirty="0" err="1"/>
              <a:t>GenAI</a:t>
            </a:r>
            <a:r>
              <a:rPr lang="en-US" dirty="0"/>
              <a:t> output</a:t>
            </a:r>
          </a:p>
        </p:txBody>
      </p:sp>
    </p:spTree>
    <p:extLst>
      <p:ext uri="{BB962C8B-B14F-4D97-AF65-F5344CB8AC3E}">
        <p14:creationId xmlns:p14="http://schemas.microsoft.com/office/powerpoint/2010/main" val="3597468481"/>
      </p:ext>
    </p:extLst>
  </p:cSld>
  <p:clrMapOvr>
    <a:masterClrMapping/>
  </p:clrMapOvr>
  <mc:AlternateContent xmlns:mc="http://schemas.openxmlformats.org/markup-compatibility/2006" xmlns:p14="http://schemas.microsoft.com/office/powerpoint/2010/main">
    <mc:Choice Requires="p14">
      <p:transition spd="med" p14:dur="700" advTm="4309">
        <p:fade/>
      </p:transition>
    </mc:Choice>
    <mc:Fallback xmlns="">
      <p:transition spd="med" advTm="4309">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1B3D1-7FBB-18B4-76F9-B92624BF72B7}"/>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20F4EAD7-6600-7821-A00E-B3AF998BDB2E}"/>
              </a:ext>
            </a:extLst>
          </p:cNvPr>
          <p:cNvSpPr>
            <a:spLocks noGrp="1"/>
          </p:cNvSpPr>
          <p:nvPr>
            <p:ph type="title"/>
          </p:nvPr>
        </p:nvSpPr>
        <p:spPr/>
        <p:txBody>
          <a:bodyPr/>
          <a:lstStyle/>
          <a:p>
            <a:r>
              <a:rPr lang="en-US" dirty="0"/>
              <a:t>Why use streaming?</a:t>
            </a:r>
          </a:p>
        </p:txBody>
      </p:sp>
      <p:sp>
        <p:nvSpPr>
          <p:cNvPr id="6" name="Text Placeholder 5">
            <a:extLst>
              <a:ext uri="{FF2B5EF4-FFF2-40B4-BE49-F238E27FC236}">
                <a16:creationId xmlns:a16="http://schemas.microsoft.com/office/drawing/2014/main" id="{5F561016-4612-AED2-DBA5-9CD79CAD80C1}"/>
              </a:ext>
            </a:extLst>
          </p:cNvPr>
          <p:cNvSpPr>
            <a:spLocks noGrp="1"/>
          </p:cNvSpPr>
          <p:nvPr>
            <p:ph type="body" sz="quarter" idx="10"/>
          </p:nvPr>
        </p:nvSpPr>
        <p:spPr>
          <a:xfrm>
            <a:off x="586390" y="1434370"/>
            <a:ext cx="11018520" cy="3459409"/>
          </a:xfrm>
        </p:spPr>
        <p:txBody>
          <a:bodyPr vert="horz" wrap="square" lIns="0" tIns="0" rIns="0" bIns="0" rtlCol="0" anchor="t">
            <a:spAutoFit/>
          </a:bodyPr>
          <a:lstStyle/>
          <a:p>
            <a:r>
              <a:rPr lang="en-US" dirty="0"/>
              <a:t>Streaming is the expectation for </a:t>
            </a:r>
            <a:r>
              <a:rPr lang="en-US" dirty="0" err="1"/>
              <a:t>GenAI</a:t>
            </a:r>
            <a:r>
              <a:rPr lang="en-US" dirty="0"/>
              <a:t> apps</a:t>
            </a:r>
          </a:p>
          <a:p>
            <a:pPr marL="685800" lvl="1" indent="-457200">
              <a:buFont typeface="Arial" panose="020B0604020202020204" pitchFamily="34" charset="0"/>
              <a:buChar char="•"/>
            </a:pPr>
            <a:r>
              <a:rPr lang="en-US" sz="2400" dirty="0"/>
              <a:t>Reduced latency</a:t>
            </a:r>
          </a:p>
          <a:p>
            <a:pPr marL="685800" lvl="1" indent="-457200">
              <a:buFont typeface="Arial" panose="020B0604020202020204" pitchFamily="34" charset="0"/>
              <a:buChar char="•"/>
            </a:pPr>
            <a:r>
              <a:rPr lang="en-US" sz="2400" dirty="0"/>
              <a:t>Enhanced user experience</a:t>
            </a:r>
          </a:p>
          <a:p>
            <a:pPr lvl="1"/>
            <a:endParaRPr lang="en-US" dirty="0"/>
          </a:p>
          <a:p>
            <a:r>
              <a:rPr lang="en-US" dirty="0"/>
              <a:t>2 options for implementing</a:t>
            </a:r>
          </a:p>
          <a:p>
            <a:pPr marL="685800" lvl="1" indent="-457200">
              <a:buFont typeface="Arial" panose="020B0604020202020204" pitchFamily="34" charset="0"/>
              <a:buChar char="•"/>
            </a:pPr>
            <a:r>
              <a:rPr lang="en-US" sz="2400" dirty="0"/>
              <a:t>Use a </a:t>
            </a:r>
            <a:r>
              <a:rPr lang="en-US" sz="2400" dirty="0" err="1"/>
              <a:t>GenAI</a:t>
            </a:r>
            <a:r>
              <a:rPr lang="en-US" sz="2400" dirty="0"/>
              <a:t> Inference SDK directly in the browser</a:t>
            </a:r>
            <a:endParaRPr lang="en-US" sz="2400" dirty="0">
              <a:cs typeface="Segoe Sans Text"/>
            </a:endParaRPr>
          </a:p>
          <a:p>
            <a:pPr marL="685800" lvl="1" indent="-457200">
              <a:buFont typeface="Arial" panose="020B0604020202020204" pitchFamily="34" charset="0"/>
              <a:buChar char="•"/>
            </a:pPr>
            <a:r>
              <a:rPr lang="en-US" sz="2400" dirty="0"/>
              <a:t>Use an AI inference server to stream to your client</a:t>
            </a:r>
            <a:endParaRPr lang="en-US" sz="2400" dirty="0">
              <a:cs typeface="Segoe Sans Text"/>
            </a:endParaRPr>
          </a:p>
          <a:p>
            <a:pPr lvl="1"/>
            <a:endParaRPr lang="en-US" dirty="0"/>
          </a:p>
        </p:txBody>
      </p:sp>
    </p:spTree>
    <p:custDataLst>
      <p:tags r:id="rId1"/>
    </p:custDataLst>
    <p:extLst>
      <p:ext uri="{BB962C8B-B14F-4D97-AF65-F5344CB8AC3E}">
        <p14:creationId xmlns:p14="http://schemas.microsoft.com/office/powerpoint/2010/main" val="3481184568"/>
      </p:ext>
    </p:extLst>
  </p:cSld>
  <p:clrMapOvr>
    <a:masterClrMapping/>
  </p:clrMapOvr>
  <mc:AlternateContent xmlns:mc="http://schemas.openxmlformats.org/markup-compatibility/2006" xmlns:p14="http://schemas.microsoft.com/office/powerpoint/2010/main">
    <mc:Choice Requires="p14">
      <p:transition p14:dur="250" advTm="28587">
        <p:fade/>
      </p:transition>
    </mc:Choice>
    <mc:Fallback xmlns="">
      <p:transition advTm="28587">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fade">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fade">
                                      <p:cBhvr>
                                        <p:cTn id="18" dur="500"/>
                                        <p:tgtEl>
                                          <p:spTgt spid="6">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A69-3E91-AF2B-D52B-3144AB299701}"/>
              </a:ext>
            </a:extLst>
          </p:cNvPr>
          <p:cNvSpPr>
            <a:spLocks noGrp="1"/>
          </p:cNvSpPr>
          <p:nvPr>
            <p:ph type="title"/>
          </p:nvPr>
        </p:nvSpPr>
        <p:spPr/>
        <p:txBody>
          <a:bodyPr/>
          <a:lstStyle/>
          <a:p>
            <a:r>
              <a:rPr lang="en-US" dirty="0"/>
              <a:t>Streaming - Inference in Browser</a:t>
            </a:r>
          </a:p>
        </p:txBody>
      </p:sp>
      <p:sp>
        <p:nvSpPr>
          <p:cNvPr id="3" name="Content Placeholder 2">
            <a:extLst>
              <a:ext uri="{FF2B5EF4-FFF2-40B4-BE49-F238E27FC236}">
                <a16:creationId xmlns:a16="http://schemas.microsoft.com/office/drawing/2014/main" id="{D52D0B6B-63F9-A5B0-9A01-A846A279AFED}"/>
              </a:ext>
            </a:extLst>
          </p:cNvPr>
          <p:cNvSpPr>
            <a:spLocks noGrp="1"/>
          </p:cNvSpPr>
          <p:nvPr>
            <p:ph sz="quarter" idx="10"/>
          </p:nvPr>
        </p:nvSpPr>
        <p:spPr>
          <a:xfrm>
            <a:off x="462829" y="1432941"/>
            <a:ext cx="12028454" cy="812530"/>
          </a:xfrm>
        </p:spPr>
        <p:txBody>
          <a:bodyPr/>
          <a:lstStyle/>
          <a:p>
            <a:r>
              <a:rPr lang="en-US" sz="2400" dirty="0"/>
              <a:t>The simplest approach to streaming is by using the SDK in the edge device</a:t>
            </a:r>
          </a:p>
          <a:p>
            <a:r>
              <a:rPr lang="en-US" sz="2400" dirty="0"/>
              <a:t>For example, using Azure OpenAI SDK for JS in your frontend browser code</a:t>
            </a:r>
          </a:p>
        </p:txBody>
      </p:sp>
      <p:sp>
        <p:nvSpPr>
          <p:cNvPr id="9" name="Text Placeholder 4">
            <a:extLst>
              <a:ext uri="{FF2B5EF4-FFF2-40B4-BE49-F238E27FC236}">
                <a16:creationId xmlns:a16="http://schemas.microsoft.com/office/drawing/2014/main" id="{CCBC539E-CC3D-0468-7EF4-0010D8E29095}"/>
              </a:ext>
            </a:extLst>
          </p:cNvPr>
          <p:cNvSpPr txBox="1">
            <a:spLocks/>
          </p:cNvSpPr>
          <p:nvPr/>
        </p:nvSpPr>
        <p:spPr>
          <a:xfrm>
            <a:off x="1692875" y="4656733"/>
            <a:ext cx="2435087"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Client (Edge) Device running inference SDK</a:t>
            </a:r>
          </a:p>
        </p:txBody>
      </p:sp>
      <p:pic>
        <p:nvPicPr>
          <p:cNvPr id="11" name="Graphic 10">
            <a:extLst>
              <a:ext uri="{FF2B5EF4-FFF2-40B4-BE49-F238E27FC236}">
                <a16:creationId xmlns:a16="http://schemas.microsoft.com/office/drawing/2014/main" id="{0B9FC093-E06C-AFFC-E81C-1C6223136A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82191" y="2724770"/>
            <a:ext cx="1672673" cy="1672673"/>
          </a:xfrm>
          <a:prstGeom prst="rect">
            <a:avLst/>
          </a:prstGeom>
        </p:spPr>
      </p:pic>
      <p:sp>
        <p:nvSpPr>
          <p:cNvPr id="12" name="Text Placeholder 4">
            <a:extLst>
              <a:ext uri="{FF2B5EF4-FFF2-40B4-BE49-F238E27FC236}">
                <a16:creationId xmlns:a16="http://schemas.microsoft.com/office/drawing/2014/main" id="{F55CE66C-6B83-8274-E14E-DE662970F3FF}"/>
              </a:ext>
            </a:extLst>
          </p:cNvPr>
          <p:cNvSpPr txBox="1">
            <a:spLocks/>
          </p:cNvSpPr>
          <p:nvPr/>
        </p:nvSpPr>
        <p:spPr>
          <a:xfrm>
            <a:off x="7936159" y="4656733"/>
            <a:ext cx="2764735"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AI Model Service</a:t>
            </a:r>
          </a:p>
        </p:txBody>
      </p:sp>
      <p:cxnSp>
        <p:nvCxnSpPr>
          <p:cNvPr id="13" name="Straight Arrow Connector 12">
            <a:extLst>
              <a:ext uri="{FF2B5EF4-FFF2-40B4-BE49-F238E27FC236}">
                <a16:creationId xmlns:a16="http://schemas.microsoft.com/office/drawing/2014/main" id="{37C1013A-2079-9A1C-E566-65F65477D391}"/>
              </a:ext>
            </a:extLst>
          </p:cNvPr>
          <p:cNvCxnSpPr>
            <a:cxnSpLocks/>
          </p:cNvCxnSpPr>
          <p:nvPr/>
        </p:nvCxnSpPr>
        <p:spPr>
          <a:xfrm>
            <a:off x="4127962" y="3198997"/>
            <a:ext cx="3935946"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5F60E53-35D4-6DA1-3E94-AAB1AA2B89F1}"/>
              </a:ext>
            </a:extLst>
          </p:cNvPr>
          <p:cNvCxnSpPr>
            <a:cxnSpLocks/>
          </p:cNvCxnSpPr>
          <p:nvPr/>
        </p:nvCxnSpPr>
        <p:spPr>
          <a:xfrm flipH="1">
            <a:off x="4127962" y="4283854"/>
            <a:ext cx="3849058"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86977A33-24C8-940D-847C-2913E8CBCEEA}"/>
              </a:ext>
            </a:extLst>
          </p:cNvPr>
          <p:cNvSpPr txBox="1">
            <a:spLocks/>
          </p:cNvSpPr>
          <p:nvPr/>
        </p:nvSpPr>
        <p:spPr>
          <a:xfrm>
            <a:off x="5040094" y="3595591"/>
            <a:ext cx="2024793"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b="1" dirty="0">
                <a:latin typeface="Segoe UI Variable Display" pitchFamily="2" charset="0"/>
              </a:rPr>
              <a:t>Easy streaming to UI </a:t>
            </a:r>
          </a:p>
        </p:txBody>
      </p:sp>
      <p:pic>
        <p:nvPicPr>
          <p:cNvPr id="4" name="Graphic 3">
            <a:extLst>
              <a:ext uri="{FF2B5EF4-FFF2-40B4-BE49-F238E27FC236}">
                <a16:creationId xmlns:a16="http://schemas.microsoft.com/office/drawing/2014/main" id="{660AFD20-57E4-2733-6608-8A1FF93C355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37136" y="2797621"/>
            <a:ext cx="1672673" cy="1672673"/>
          </a:xfrm>
          <a:prstGeom prst="rect">
            <a:avLst/>
          </a:prstGeom>
        </p:spPr>
      </p:pic>
    </p:spTree>
    <p:custDataLst>
      <p:tags r:id="rId1"/>
    </p:custDataLst>
    <p:extLst>
      <p:ext uri="{BB962C8B-B14F-4D97-AF65-F5344CB8AC3E}">
        <p14:creationId xmlns:p14="http://schemas.microsoft.com/office/powerpoint/2010/main" val="1253666121"/>
      </p:ext>
    </p:extLst>
  </p:cSld>
  <p:clrMapOvr>
    <a:masterClrMapping/>
  </p:clrMapOvr>
  <p:transition advTm="22656">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righ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12F43-F789-69E7-262C-B2B9B4C307F8}"/>
            </a:ext>
          </a:extLst>
        </p:cNvPr>
        <p:cNvGrpSpPr/>
        <p:nvPr/>
      </p:nvGrpSpPr>
      <p:grpSpPr>
        <a:xfrm>
          <a:off x="0" y="0"/>
          <a:ext cx="0" cy="0"/>
          <a:chOff x="0" y="0"/>
          <a:chExt cx="0" cy="0"/>
        </a:xfrm>
      </p:grpSpPr>
      <p:sp>
        <p:nvSpPr>
          <p:cNvPr id="47" name="Title 46">
            <a:extLst>
              <a:ext uri="{FF2B5EF4-FFF2-40B4-BE49-F238E27FC236}">
                <a16:creationId xmlns:a16="http://schemas.microsoft.com/office/drawing/2014/main" id="{377626F1-6CA2-AE64-0BEB-20098F30F3A7}"/>
              </a:ext>
            </a:extLst>
          </p:cNvPr>
          <p:cNvSpPr>
            <a:spLocks noGrp="1"/>
          </p:cNvSpPr>
          <p:nvPr>
            <p:ph type="title"/>
          </p:nvPr>
        </p:nvSpPr>
        <p:spPr/>
        <p:txBody>
          <a:bodyPr/>
          <a:lstStyle/>
          <a:p>
            <a:r>
              <a:rPr lang="en-US" dirty="0"/>
              <a:t>Browser-side inference is </a:t>
            </a:r>
            <a:r>
              <a:rPr lang="en-US" b="1" u="sng" dirty="0"/>
              <a:t>unsafe</a:t>
            </a:r>
            <a:r>
              <a:rPr lang="en-US" dirty="0"/>
              <a:t> and not best practice</a:t>
            </a:r>
          </a:p>
        </p:txBody>
      </p:sp>
      <p:sp>
        <p:nvSpPr>
          <p:cNvPr id="6" name="Text Placeholder 5">
            <a:extLst>
              <a:ext uri="{FF2B5EF4-FFF2-40B4-BE49-F238E27FC236}">
                <a16:creationId xmlns:a16="http://schemas.microsoft.com/office/drawing/2014/main" id="{50633D95-1E6E-C834-B80B-1E59CABAD435}"/>
              </a:ext>
            </a:extLst>
          </p:cNvPr>
          <p:cNvSpPr>
            <a:spLocks noGrp="1"/>
          </p:cNvSpPr>
          <p:nvPr>
            <p:ph type="body" sz="quarter" idx="16"/>
          </p:nvPr>
        </p:nvSpPr>
        <p:spPr/>
        <p:txBody>
          <a:bodyPr/>
          <a:lstStyle/>
          <a:p>
            <a:r>
              <a:rPr lang="en-US" sz="2800" dirty="0"/>
              <a:t>Security risks</a:t>
            </a:r>
          </a:p>
        </p:txBody>
      </p:sp>
      <p:sp>
        <p:nvSpPr>
          <p:cNvPr id="4" name="Text Placeholder 3">
            <a:extLst>
              <a:ext uri="{FF2B5EF4-FFF2-40B4-BE49-F238E27FC236}">
                <a16:creationId xmlns:a16="http://schemas.microsoft.com/office/drawing/2014/main" id="{29C08252-EDD3-5240-5FC8-B071EB2895F7}"/>
              </a:ext>
            </a:extLst>
          </p:cNvPr>
          <p:cNvSpPr>
            <a:spLocks noGrp="1"/>
          </p:cNvSpPr>
          <p:nvPr>
            <p:ph type="body" sz="quarter" idx="14"/>
          </p:nvPr>
        </p:nvSpPr>
        <p:spPr>
          <a:xfrm>
            <a:off x="584200" y="2084388"/>
            <a:ext cx="5219700" cy="1625060"/>
          </a:xfrm>
        </p:spPr>
        <p:txBody>
          <a:bodyPr/>
          <a:lstStyle/>
          <a:p>
            <a:pPr marL="541338" lvl="1" indent="-285750">
              <a:buFont typeface="Arial" panose="020B0604020202020204" pitchFamily="34" charset="0"/>
              <a:buChar char="•"/>
            </a:pPr>
            <a:r>
              <a:rPr lang="en-US" sz="2400" dirty="0"/>
              <a:t>API key exposure</a:t>
            </a:r>
          </a:p>
          <a:p>
            <a:pPr marL="541338" lvl="1" indent="-285750">
              <a:buFont typeface="Arial" panose="020B0604020202020204" pitchFamily="34" charset="0"/>
              <a:buChar char="•"/>
            </a:pPr>
            <a:r>
              <a:rPr lang="en-US" sz="2400" dirty="0"/>
              <a:t>No data sanitization of input</a:t>
            </a:r>
          </a:p>
          <a:p>
            <a:pPr marL="541338" lvl="1" indent="-285750">
              <a:buFont typeface="Arial" panose="020B0604020202020204" pitchFamily="34" charset="0"/>
              <a:buChar char="•"/>
            </a:pPr>
            <a:r>
              <a:rPr lang="en-US" sz="2400" dirty="0"/>
              <a:t>No integration with data compliance </a:t>
            </a:r>
          </a:p>
        </p:txBody>
      </p:sp>
      <p:sp>
        <p:nvSpPr>
          <p:cNvPr id="12" name="Text Placeholder 11">
            <a:extLst>
              <a:ext uri="{FF2B5EF4-FFF2-40B4-BE49-F238E27FC236}">
                <a16:creationId xmlns:a16="http://schemas.microsoft.com/office/drawing/2014/main" id="{7F1C96AA-790E-3895-D334-9A049B82B843}"/>
              </a:ext>
            </a:extLst>
          </p:cNvPr>
          <p:cNvSpPr>
            <a:spLocks noGrp="1"/>
          </p:cNvSpPr>
          <p:nvPr>
            <p:ph type="body" sz="quarter" idx="17"/>
          </p:nvPr>
        </p:nvSpPr>
        <p:spPr/>
        <p:txBody>
          <a:bodyPr/>
          <a:lstStyle/>
          <a:p>
            <a:r>
              <a:rPr lang="en-US" sz="2800" dirty="0"/>
              <a:t>Application limitations</a:t>
            </a:r>
          </a:p>
        </p:txBody>
      </p:sp>
      <p:sp>
        <p:nvSpPr>
          <p:cNvPr id="5" name="Text Placeholder 4">
            <a:extLst>
              <a:ext uri="{FF2B5EF4-FFF2-40B4-BE49-F238E27FC236}">
                <a16:creationId xmlns:a16="http://schemas.microsoft.com/office/drawing/2014/main" id="{5EB9F13C-E756-1BE9-A44C-DA15C0FD8ADF}"/>
              </a:ext>
            </a:extLst>
          </p:cNvPr>
          <p:cNvSpPr>
            <a:spLocks noGrp="1"/>
          </p:cNvSpPr>
          <p:nvPr>
            <p:ph type="body" sz="quarter" idx="15"/>
          </p:nvPr>
        </p:nvSpPr>
        <p:spPr>
          <a:xfrm>
            <a:off x="6397625" y="2084388"/>
            <a:ext cx="5219700" cy="2068259"/>
          </a:xfrm>
        </p:spPr>
        <p:txBody>
          <a:bodyPr/>
          <a:lstStyle/>
          <a:p>
            <a:pPr marL="541338" lvl="1" indent="-285750">
              <a:buFont typeface="Arial" panose="020B0604020202020204" pitchFamily="34" charset="0"/>
              <a:buChar char="•"/>
            </a:pPr>
            <a:r>
              <a:rPr lang="en-US" sz="2400" dirty="0"/>
              <a:t>No rate limit/quota handling</a:t>
            </a:r>
          </a:p>
          <a:p>
            <a:pPr marL="541338" lvl="1" indent="-285750">
              <a:buFont typeface="Arial" panose="020B0604020202020204" pitchFamily="34" charset="0"/>
              <a:buChar char="•"/>
            </a:pPr>
            <a:r>
              <a:rPr lang="en-US" sz="2400" dirty="0"/>
              <a:t>No caching for performance</a:t>
            </a:r>
          </a:p>
          <a:p>
            <a:pPr marL="541338" lvl="1" indent="-285750">
              <a:buFont typeface="Arial" panose="020B0604020202020204" pitchFamily="34" charset="0"/>
              <a:buChar char="•"/>
            </a:pPr>
            <a:r>
              <a:rPr lang="en-US" sz="2400" dirty="0"/>
              <a:t>No integration with business logic</a:t>
            </a:r>
          </a:p>
          <a:p>
            <a:pPr marL="541338" lvl="1" indent="-285750">
              <a:buFont typeface="Arial" panose="020B0604020202020204" pitchFamily="34" charset="0"/>
              <a:buChar char="•"/>
            </a:pPr>
            <a:r>
              <a:rPr lang="en-US" sz="2400" dirty="0"/>
              <a:t>No handling of excess data to AI Model service ($$)</a:t>
            </a:r>
          </a:p>
        </p:txBody>
      </p:sp>
    </p:spTree>
    <p:custDataLst>
      <p:tags r:id="rId1"/>
    </p:custDataLst>
    <p:extLst>
      <p:ext uri="{BB962C8B-B14F-4D97-AF65-F5344CB8AC3E}">
        <p14:creationId xmlns:p14="http://schemas.microsoft.com/office/powerpoint/2010/main" val="1845122191"/>
      </p:ext>
    </p:extLst>
  </p:cSld>
  <p:clrMapOvr>
    <a:masterClrMapping/>
  </p:clrMapOvr>
  <p:transition advTm="35265">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fade">
                                      <p:cBhvr>
                                        <p:cTn id="21" dur="500"/>
                                        <p:tgtEl>
                                          <p:spTgt spid="12">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500"/>
                                        <p:tgtEl>
                                          <p:spTgt spid="5">
                                            <p:txEl>
                                              <p:pRg st="0" end="0"/>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500"/>
                                        <p:tgtEl>
                                          <p:spTgt spid="5">
                                            <p:txEl>
                                              <p:pRg st="1" end="1"/>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fade">
                                      <p:cBhvr>
                                        <p:cTn id="30" dur="500"/>
                                        <p:tgtEl>
                                          <p:spTgt spid="5">
                                            <p:txEl>
                                              <p:pRg st="2" end="2"/>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Effect transition="in" filter="fade">
                                      <p:cBhvr>
                                        <p:cTn id="33"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4" grpId="0" build="p"/>
      <p:bldP spid="12" grpId="0" build="p"/>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A69-3E91-AF2B-D52B-3144AB299701}"/>
              </a:ext>
            </a:extLst>
          </p:cNvPr>
          <p:cNvSpPr>
            <a:spLocks noGrp="1"/>
          </p:cNvSpPr>
          <p:nvPr>
            <p:ph type="title"/>
          </p:nvPr>
        </p:nvSpPr>
        <p:spPr/>
        <p:txBody>
          <a:bodyPr/>
          <a:lstStyle/>
          <a:p>
            <a:r>
              <a:rPr lang="en-US" dirty="0"/>
              <a:t>Streaming – AI Inference Service</a:t>
            </a:r>
          </a:p>
        </p:txBody>
      </p:sp>
      <p:sp>
        <p:nvSpPr>
          <p:cNvPr id="3" name="Content Placeholder 2">
            <a:extLst>
              <a:ext uri="{FF2B5EF4-FFF2-40B4-BE49-F238E27FC236}">
                <a16:creationId xmlns:a16="http://schemas.microsoft.com/office/drawing/2014/main" id="{D52D0B6B-63F9-A5B0-9A01-A846A279AFED}"/>
              </a:ext>
            </a:extLst>
          </p:cNvPr>
          <p:cNvSpPr>
            <a:spLocks noGrp="1"/>
          </p:cNvSpPr>
          <p:nvPr>
            <p:ph sz="quarter" idx="10"/>
          </p:nvPr>
        </p:nvSpPr>
        <p:spPr>
          <a:xfrm>
            <a:off x="584200" y="1435100"/>
            <a:ext cx="11018838" cy="1317284"/>
          </a:xfrm>
        </p:spPr>
        <p:txBody>
          <a:bodyPr/>
          <a:lstStyle/>
          <a:p>
            <a:pPr marL="0" indent="0">
              <a:buNone/>
            </a:pPr>
            <a:r>
              <a:rPr lang="en-US" dirty="0"/>
              <a:t>A server sits in between the user’s device and the AI Model Service</a:t>
            </a:r>
          </a:p>
          <a:p>
            <a:r>
              <a:rPr lang="en-US" sz="2400" dirty="0"/>
              <a:t>Clean separation of concerns with AI inference and backend logic</a:t>
            </a:r>
          </a:p>
          <a:p>
            <a:r>
              <a:rPr lang="en-US" sz="2400" b="1" dirty="0"/>
              <a:t>Added challenge</a:t>
            </a:r>
            <a:r>
              <a:rPr lang="en-US" sz="2400" dirty="0"/>
              <a:t>: streaming to the client/UI is now tricky</a:t>
            </a:r>
          </a:p>
        </p:txBody>
      </p:sp>
      <p:sp>
        <p:nvSpPr>
          <p:cNvPr id="9" name="Text Placeholder 4">
            <a:extLst>
              <a:ext uri="{FF2B5EF4-FFF2-40B4-BE49-F238E27FC236}">
                <a16:creationId xmlns:a16="http://schemas.microsoft.com/office/drawing/2014/main" id="{CCBC539E-CC3D-0468-7EF4-0010D8E29095}"/>
              </a:ext>
            </a:extLst>
          </p:cNvPr>
          <p:cNvSpPr txBox="1">
            <a:spLocks/>
          </p:cNvSpPr>
          <p:nvPr/>
        </p:nvSpPr>
        <p:spPr>
          <a:xfrm>
            <a:off x="713257" y="5511760"/>
            <a:ext cx="2435087"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Client Browser</a:t>
            </a:r>
          </a:p>
        </p:txBody>
      </p:sp>
      <p:pic>
        <p:nvPicPr>
          <p:cNvPr id="11" name="Graphic 10">
            <a:extLst>
              <a:ext uri="{FF2B5EF4-FFF2-40B4-BE49-F238E27FC236}">
                <a16:creationId xmlns:a16="http://schemas.microsoft.com/office/drawing/2014/main" id="{0B9FC093-E06C-AFFC-E81C-1C6223136A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24398" y="3776088"/>
            <a:ext cx="1672673" cy="1672673"/>
          </a:xfrm>
          <a:prstGeom prst="rect">
            <a:avLst/>
          </a:prstGeom>
        </p:spPr>
      </p:pic>
      <p:sp>
        <p:nvSpPr>
          <p:cNvPr id="12" name="Text Placeholder 4">
            <a:extLst>
              <a:ext uri="{FF2B5EF4-FFF2-40B4-BE49-F238E27FC236}">
                <a16:creationId xmlns:a16="http://schemas.microsoft.com/office/drawing/2014/main" id="{F55CE66C-6B83-8274-E14E-DE662970F3FF}"/>
              </a:ext>
            </a:extLst>
          </p:cNvPr>
          <p:cNvSpPr txBox="1">
            <a:spLocks/>
          </p:cNvSpPr>
          <p:nvPr/>
        </p:nvSpPr>
        <p:spPr>
          <a:xfrm>
            <a:off x="8978366" y="5590975"/>
            <a:ext cx="2764735"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AI Model Service</a:t>
            </a:r>
          </a:p>
        </p:txBody>
      </p:sp>
      <p:pic>
        <p:nvPicPr>
          <p:cNvPr id="10" name="Server" descr="Server">
            <a:extLst>
              <a:ext uri="{FF2B5EF4-FFF2-40B4-BE49-F238E27FC236}">
                <a16:creationId xmlns:a16="http://schemas.microsoft.com/office/drawing/2014/main" id="{F9842024-A1A5-9636-62D3-9C3B021CD2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52886" y="3625532"/>
            <a:ext cx="1886228" cy="1886228"/>
          </a:xfrm>
          <a:prstGeom prst="rect">
            <a:avLst/>
          </a:prstGeom>
        </p:spPr>
      </p:pic>
      <p:sp>
        <p:nvSpPr>
          <p:cNvPr id="15" name="Text Placeholder 4">
            <a:extLst>
              <a:ext uri="{FF2B5EF4-FFF2-40B4-BE49-F238E27FC236}">
                <a16:creationId xmlns:a16="http://schemas.microsoft.com/office/drawing/2014/main" id="{4CC1B47B-0B45-6CDE-BB94-1B6A2CCF2DCA}"/>
              </a:ext>
            </a:extLst>
          </p:cNvPr>
          <p:cNvSpPr txBox="1">
            <a:spLocks/>
          </p:cNvSpPr>
          <p:nvPr/>
        </p:nvSpPr>
        <p:spPr>
          <a:xfrm>
            <a:off x="4713632" y="5587535"/>
            <a:ext cx="2764735"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AI Inference Service</a:t>
            </a:r>
          </a:p>
          <a:p>
            <a:pPr marL="0" indent="0" algn="ctr">
              <a:buNone/>
            </a:pPr>
            <a:r>
              <a:rPr lang="en-US" sz="2000" dirty="0">
                <a:latin typeface="Segoe UI Variable Display" pitchFamily="2" charset="0"/>
              </a:rPr>
              <a:t>“Middle Tier” server</a:t>
            </a:r>
          </a:p>
        </p:txBody>
      </p:sp>
      <p:cxnSp>
        <p:nvCxnSpPr>
          <p:cNvPr id="16" name="Straight Arrow Connector 15">
            <a:extLst>
              <a:ext uri="{FF2B5EF4-FFF2-40B4-BE49-F238E27FC236}">
                <a16:creationId xmlns:a16="http://schemas.microsoft.com/office/drawing/2014/main" id="{B6536E8B-580E-156E-4D2C-44069333BB41}"/>
              </a:ext>
            </a:extLst>
          </p:cNvPr>
          <p:cNvCxnSpPr/>
          <p:nvPr/>
        </p:nvCxnSpPr>
        <p:spPr>
          <a:xfrm>
            <a:off x="6968709" y="4127951"/>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85311D-FECF-6C66-7B80-81A3E9395F00}"/>
              </a:ext>
            </a:extLst>
          </p:cNvPr>
          <p:cNvCxnSpPr>
            <a:cxnSpLocks/>
          </p:cNvCxnSpPr>
          <p:nvPr/>
        </p:nvCxnSpPr>
        <p:spPr>
          <a:xfrm flipH="1">
            <a:off x="6956460" y="4866450"/>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920C013-8CB4-D6AF-764B-8DE8FFA33B5E}"/>
              </a:ext>
            </a:extLst>
          </p:cNvPr>
          <p:cNvCxnSpPr/>
          <p:nvPr/>
        </p:nvCxnSpPr>
        <p:spPr>
          <a:xfrm>
            <a:off x="3118983" y="4127951"/>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0E2149-B904-0703-3150-3F1619089635}"/>
              </a:ext>
            </a:extLst>
          </p:cNvPr>
          <p:cNvCxnSpPr>
            <a:cxnSpLocks/>
          </p:cNvCxnSpPr>
          <p:nvPr/>
        </p:nvCxnSpPr>
        <p:spPr>
          <a:xfrm flipH="1">
            <a:off x="3118983" y="4848703"/>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4">
            <a:extLst>
              <a:ext uri="{FF2B5EF4-FFF2-40B4-BE49-F238E27FC236}">
                <a16:creationId xmlns:a16="http://schemas.microsoft.com/office/drawing/2014/main" id="{67D845E3-17C6-A4A6-0260-04FCA8288EA9}"/>
              </a:ext>
            </a:extLst>
          </p:cNvPr>
          <p:cNvSpPr txBox="1">
            <a:spLocks/>
          </p:cNvSpPr>
          <p:nvPr/>
        </p:nvSpPr>
        <p:spPr>
          <a:xfrm>
            <a:off x="7039114" y="4240396"/>
            <a:ext cx="2571348"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dirty="0">
                <a:latin typeface="Segoe UI Variable Display" pitchFamily="2" charset="0"/>
              </a:rPr>
              <a:t>Inferencing SDK handles stream to server</a:t>
            </a:r>
          </a:p>
        </p:txBody>
      </p:sp>
      <p:sp>
        <p:nvSpPr>
          <p:cNvPr id="22" name="Text Placeholder 4">
            <a:extLst>
              <a:ext uri="{FF2B5EF4-FFF2-40B4-BE49-F238E27FC236}">
                <a16:creationId xmlns:a16="http://schemas.microsoft.com/office/drawing/2014/main" id="{E09B79C8-AFA6-26C0-592A-98F53A1D7F25}"/>
              </a:ext>
            </a:extLst>
          </p:cNvPr>
          <p:cNvSpPr txBox="1">
            <a:spLocks/>
          </p:cNvSpPr>
          <p:nvPr/>
        </p:nvSpPr>
        <p:spPr>
          <a:xfrm>
            <a:off x="3370535" y="4335426"/>
            <a:ext cx="1593468"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500" dirty="0">
                <a:latin typeface="Segoe UI Variable Display" pitchFamily="2" charset="0"/>
              </a:rPr>
              <a:t>POST /</a:t>
            </a:r>
            <a:r>
              <a:rPr lang="en-US" sz="1500" dirty="0" err="1">
                <a:latin typeface="Segoe UI Variable Display" pitchFamily="2" charset="0"/>
              </a:rPr>
              <a:t>api</a:t>
            </a:r>
            <a:r>
              <a:rPr lang="en-US" sz="1500" dirty="0">
                <a:latin typeface="Segoe UI Variable Display" pitchFamily="2" charset="0"/>
              </a:rPr>
              <a:t>/chat</a:t>
            </a:r>
          </a:p>
        </p:txBody>
      </p:sp>
      <p:pic>
        <p:nvPicPr>
          <p:cNvPr id="4" name="Graphic 3">
            <a:extLst>
              <a:ext uri="{FF2B5EF4-FFF2-40B4-BE49-F238E27FC236}">
                <a16:creationId xmlns:a16="http://schemas.microsoft.com/office/drawing/2014/main" id="{2F610A34-2195-9B7D-67DE-B8521D6C931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4465" y="3693190"/>
            <a:ext cx="1672673" cy="1672673"/>
          </a:xfrm>
          <a:prstGeom prst="rect">
            <a:avLst/>
          </a:prstGeom>
        </p:spPr>
      </p:pic>
    </p:spTree>
    <p:custDataLst>
      <p:tags r:id="rId1"/>
    </p:custDataLst>
    <p:extLst>
      <p:ext uri="{BB962C8B-B14F-4D97-AF65-F5344CB8AC3E}">
        <p14:creationId xmlns:p14="http://schemas.microsoft.com/office/powerpoint/2010/main" val="347035591"/>
      </p:ext>
    </p:extLst>
  </p:cSld>
  <p:clrMapOvr>
    <a:masterClrMapping/>
  </p:clrMapOvr>
  <p:transition advTm="37541">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wipe(right)">
                                      <p:cBhvr>
                                        <p:cTn id="21" dur="500"/>
                                        <p:tgtEl>
                                          <p:spTgt spid="1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wipe(right)">
                                      <p:cBhvr>
                                        <p:cTn id="3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extLst>
    <p:ext uri="{6950BFC3-D8DA-4A85-94F7-54DA5524770B}">
      <p188:commentRel xmlns:p188="http://schemas.microsoft.com/office/powerpoint/2018/8/main" r:id="rId4"/>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B3A69-3E91-AF2B-D52B-3144AB299701}"/>
              </a:ext>
            </a:extLst>
          </p:cNvPr>
          <p:cNvSpPr>
            <a:spLocks noGrp="1"/>
          </p:cNvSpPr>
          <p:nvPr>
            <p:ph type="title"/>
          </p:nvPr>
        </p:nvSpPr>
        <p:spPr/>
        <p:txBody>
          <a:bodyPr/>
          <a:lstStyle/>
          <a:p>
            <a:r>
              <a:rPr lang="en-US" dirty="0"/>
              <a:t>Streaming is hard!</a:t>
            </a:r>
          </a:p>
        </p:txBody>
      </p:sp>
      <p:sp>
        <p:nvSpPr>
          <p:cNvPr id="3" name="Content Placeholder 2">
            <a:extLst>
              <a:ext uri="{FF2B5EF4-FFF2-40B4-BE49-F238E27FC236}">
                <a16:creationId xmlns:a16="http://schemas.microsoft.com/office/drawing/2014/main" id="{D52D0B6B-63F9-A5B0-9A01-A846A279AFED}"/>
              </a:ext>
            </a:extLst>
          </p:cNvPr>
          <p:cNvSpPr>
            <a:spLocks noGrp="1"/>
          </p:cNvSpPr>
          <p:nvPr>
            <p:ph sz="quarter" idx="10"/>
          </p:nvPr>
        </p:nvSpPr>
        <p:spPr>
          <a:xfrm>
            <a:off x="584199" y="1435100"/>
            <a:ext cx="11528287" cy="1797415"/>
          </a:xfrm>
        </p:spPr>
        <p:txBody>
          <a:bodyPr vert="horz" wrap="square" lIns="0" tIns="0" rIns="0" bIns="0" rtlCol="0" anchor="t">
            <a:spAutoFit/>
          </a:bodyPr>
          <a:lstStyle/>
          <a:p>
            <a:pPr marL="685800" lvl="1" indent="-457200">
              <a:buFont typeface="+mj-lt"/>
              <a:buAutoNum type="arabicPeriod"/>
            </a:pPr>
            <a:r>
              <a:rPr lang="en-US" sz="2800" dirty="0">
                <a:cs typeface="Segoe UI"/>
              </a:rPr>
              <a:t>Select a network protocol for streaming (HTTP, </a:t>
            </a:r>
            <a:r>
              <a:rPr lang="en-US" sz="2800" dirty="0" err="1">
                <a:cs typeface="Segoe UI"/>
              </a:rPr>
              <a:t>WebSockets</a:t>
            </a:r>
            <a:r>
              <a:rPr lang="en-US" sz="2800" dirty="0">
                <a:cs typeface="Segoe UI"/>
              </a:rPr>
              <a:t>, SSE…)</a:t>
            </a:r>
          </a:p>
          <a:p>
            <a:pPr marL="685800" lvl="1" indent="-457200">
              <a:buFont typeface="+mj-lt"/>
              <a:buAutoNum type="arabicPeriod"/>
            </a:pPr>
            <a:r>
              <a:rPr lang="en-US" sz="2800" dirty="0">
                <a:cs typeface="Segoe UI"/>
              </a:rPr>
              <a:t>Define an exchange format </a:t>
            </a:r>
          </a:p>
          <a:p>
            <a:pPr marL="685800" lvl="1" indent="-457200">
              <a:buFont typeface="+mj-lt"/>
              <a:buAutoNum type="arabicPeriod"/>
            </a:pPr>
            <a:r>
              <a:rPr lang="en-US" sz="2800" dirty="0">
                <a:cs typeface="Segoe UI"/>
              </a:rPr>
              <a:t>Parse the output (hundreds of lines of browser-side JS to write)</a:t>
            </a:r>
          </a:p>
          <a:p>
            <a:pPr marL="228600" lvl="1" indent="0">
              <a:buNone/>
            </a:pPr>
            <a:endParaRPr lang="en-US" sz="1800" dirty="0">
              <a:cs typeface="Segoe UI"/>
            </a:endParaRPr>
          </a:p>
        </p:txBody>
      </p:sp>
      <p:sp>
        <p:nvSpPr>
          <p:cNvPr id="9" name="Text Placeholder 4">
            <a:extLst>
              <a:ext uri="{FF2B5EF4-FFF2-40B4-BE49-F238E27FC236}">
                <a16:creationId xmlns:a16="http://schemas.microsoft.com/office/drawing/2014/main" id="{CCBC539E-CC3D-0468-7EF4-0010D8E29095}"/>
              </a:ext>
            </a:extLst>
          </p:cNvPr>
          <p:cNvSpPr txBox="1">
            <a:spLocks/>
          </p:cNvSpPr>
          <p:nvPr/>
        </p:nvSpPr>
        <p:spPr>
          <a:xfrm>
            <a:off x="2637043" y="5525790"/>
            <a:ext cx="2435087"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000" dirty="0">
                <a:latin typeface="Segoe UI Variable Display" pitchFamily="2" charset="0"/>
              </a:rPr>
              <a:t>Client Browser</a:t>
            </a:r>
          </a:p>
        </p:txBody>
      </p:sp>
      <p:pic>
        <p:nvPicPr>
          <p:cNvPr id="10" name="Server" descr="Server">
            <a:extLst>
              <a:ext uri="{FF2B5EF4-FFF2-40B4-BE49-F238E27FC236}">
                <a16:creationId xmlns:a16="http://schemas.microsoft.com/office/drawing/2014/main" id="{F9842024-A1A5-9636-62D3-9C3B021CD28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89903" y="3643449"/>
            <a:ext cx="1886228" cy="1886228"/>
          </a:xfrm>
          <a:prstGeom prst="rect">
            <a:avLst/>
          </a:prstGeom>
        </p:spPr>
      </p:pic>
      <p:sp>
        <p:nvSpPr>
          <p:cNvPr id="15" name="Text Placeholder 4">
            <a:extLst>
              <a:ext uri="{FF2B5EF4-FFF2-40B4-BE49-F238E27FC236}">
                <a16:creationId xmlns:a16="http://schemas.microsoft.com/office/drawing/2014/main" id="{4CC1B47B-0B45-6CDE-BB94-1B6A2CCF2DCA}"/>
              </a:ext>
            </a:extLst>
          </p:cNvPr>
          <p:cNvSpPr txBox="1">
            <a:spLocks/>
          </p:cNvSpPr>
          <p:nvPr/>
        </p:nvSpPr>
        <p:spPr>
          <a:xfrm>
            <a:off x="6750649" y="5525790"/>
            <a:ext cx="2764735"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latin typeface="Segoe UI Variable Display" pitchFamily="2" charset="0"/>
              </a:rPr>
              <a:t>Endpoint “Middle Tier”</a:t>
            </a:r>
          </a:p>
        </p:txBody>
      </p:sp>
      <p:cxnSp>
        <p:nvCxnSpPr>
          <p:cNvPr id="18" name="Straight Arrow Connector 17">
            <a:extLst>
              <a:ext uri="{FF2B5EF4-FFF2-40B4-BE49-F238E27FC236}">
                <a16:creationId xmlns:a16="http://schemas.microsoft.com/office/drawing/2014/main" id="{F920C013-8CB4-D6AF-764B-8DE8FFA33B5E}"/>
              </a:ext>
            </a:extLst>
          </p:cNvPr>
          <p:cNvCxnSpPr>
            <a:cxnSpLocks/>
          </p:cNvCxnSpPr>
          <p:nvPr/>
        </p:nvCxnSpPr>
        <p:spPr>
          <a:xfrm>
            <a:off x="5009461" y="4042585"/>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0E2149-B904-0703-3150-3F1619089635}"/>
              </a:ext>
            </a:extLst>
          </p:cNvPr>
          <p:cNvCxnSpPr>
            <a:cxnSpLocks/>
          </p:cNvCxnSpPr>
          <p:nvPr/>
        </p:nvCxnSpPr>
        <p:spPr>
          <a:xfrm flipH="1">
            <a:off x="5009461" y="4911198"/>
            <a:ext cx="2094923" cy="0"/>
          </a:xfrm>
          <a:prstGeom prst="straightConnector1">
            <a:avLst/>
          </a:prstGeom>
          <a:ln w="28575">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1" name="Text Placeholder 4">
            <a:extLst>
              <a:ext uri="{FF2B5EF4-FFF2-40B4-BE49-F238E27FC236}">
                <a16:creationId xmlns:a16="http://schemas.microsoft.com/office/drawing/2014/main" id="{67D845E3-17C6-A4A6-0260-04FCA8288EA9}"/>
              </a:ext>
            </a:extLst>
          </p:cNvPr>
          <p:cNvSpPr txBox="1">
            <a:spLocks/>
          </p:cNvSpPr>
          <p:nvPr/>
        </p:nvSpPr>
        <p:spPr>
          <a:xfrm>
            <a:off x="6797497" y="4064191"/>
            <a:ext cx="2571348"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US" sz="1500" b="1" dirty="0">
              <a:latin typeface="Segoe UI Variable Display" pitchFamily="2" charset="0"/>
            </a:endParaRPr>
          </a:p>
        </p:txBody>
      </p:sp>
      <p:sp>
        <p:nvSpPr>
          <p:cNvPr id="22" name="Text Placeholder 4">
            <a:extLst>
              <a:ext uri="{FF2B5EF4-FFF2-40B4-BE49-F238E27FC236}">
                <a16:creationId xmlns:a16="http://schemas.microsoft.com/office/drawing/2014/main" id="{E09B79C8-AFA6-26C0-592A-98F53A1D7F25}"/>
              </a:ext>
            </a:extLst>
          </p:cNvPr>
          <p:cNvSpPr txBox="1">
            <a:spLocks/>
          </p:cNvSpPr>
          <p:nvPr/>
        </p:nvSpPr>
        <p:spPr>
          <a:xfrm>
            <a:off x="5072130" y="4094743"/>
            <a:ext cx="2032254" cy="757909"/>
          </a:xfrm>
          <a:prstGeom prst="rect">
            <a:avLst/>
          </a:prstGeom>
        </p:spPr>
        <p:txBody>
          <a:bodyPr anchor="ct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b="1" dirty="0">
                <a:latin typeface="Segoe UI Variable Display" pitchFamily="2" charset="0"/>
              </a:rPr>
              <a:t>How do we stream from server to UI?</a:t>
            </a:r>
          </a:p>
        </p:txBody>
      </p:sp>
      <p:pic>
        <p:nvPicPr>
          <p:cNvPr id="4" name="Graphic 3">
            <a:extLst>
              <a:ext uri="{FF2B5EF4-FFF2-40B4-BE49-F238E27FC236}">
                <a16:creationId xmlns:a16="http://schemas.microsoft.com/office/drawing/2014/main" id="{FCF8D2E1-36DC-E63D-FD43-C3545682985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07051" y="3750227"/>
            <a:ext cx="1672673" cy="1672673"/>
          </a:xfrm>
          <a:prstGeom prst="rect">
            <a:avLst/>
          </a:prstGeom>
        </p:spPr>
      </p:pic>
    </p:spTree>
    <p:custDataLst>
      <p:tags r:id="rId1"/>
    </p:custDataLst>
    <p:extLst>
      <p:ext uri="{BB962C8B-B14F-4D97-AF65-F5344CB8AC3E}">
        <p14:creationId xmlns:p14="http://schemas.microsoft.com/office/powerpoint/2010/main" val="275933014"/>
      </p:ext>
    </p:extLst>
  </p:cSld>
  <p:clrMapOvr>
    <a:masterClrMapping/>
  </p:clrMapOvr>
  <p:transition advTm="32983">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fade">
                                      <p:cBhvr>
                                        <p:cTn id="25" dur="500"/>
                                        <p:tgtEl>
                                          <p:spTgt spid="22"/>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par>
                          <p:cTn id="39" fill="hold">
                            <p:stCondLst>
                              <p:cond delay="1000"/>
                            </p:stCondLst>
                            <p:childTnLst>
                              <p:par>
                                <p:cTn id="40" presetID="22" presetClass="entr" presetSubtype="2" fill="hold"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righ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22" grpId="0"/>
    </p:bldLst>
  </p:timing>
  <p:extLst>
    <p:ext uri="{6950BFC3-D8DA-4A85-94F7-54DA5524770B}">
      <p188:commentRel xmlns:p188="http://schemas.microsoft.com/office/powerpoint/2018/8/main" r:id="rId4"/>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414F-447E-C351-1065-BC93BAC23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C91EE8-F5D7-C655-FC18-AC32A60EBC42}"/>
              </a:ext>
            </a:extLst>
          </p:cNvPr>
          <p:cNvSpPr>
            <a:spLocks noGrp="1"/>
          </p:cNvSpPr>
          <p:nvPr>
            <p:ph type="title"/>
          </p:nvPr>
        </p:nvSpPr>
        <p:spPr>
          <a:xfrm>
            <a:off x="585216" y="2918853"/>
            <a:ext cx="9144000" cy="615553"/>
          </a:xfrm>
        </p:spPr>
        <p:txBody>
          <a:bodyPr/>
          <a:lstStyle/>
          <a:p>
            <a:r>
              <a:rPr lang="en-US" dirty="0"/>
              <a:t>Introducing the AI Chat Protocol</a:t>
            </a:r>
          </a:p>
        </p:txBody>
      </p:sp>
    </p:spTree>
    <p:extLst>
      <p:ext uri="{BB962C8B-B14F-4D97-AF65-F5344CB8AC3E}">
        <p14:creationId xmlns:p14="http://schemas.microsoft.com/office/powerpoint/2010/main" val="1876919060"/>
      </p:ext>
    </p:extLst>
  </p:cSld>
  <p:clrMapOvr>
    <a:masterClrMapping/>
  </p:clrMapOvr>
  <mc:AlternateContent xmlns:mc="http://schemas.openxmlformats.org/markup-compatibility/2006" xmlns:p14="http://schemas.microsoft.com/office/powerpoint/2010/main">
    <mc:Choice Requires="p14">
      <p:transition spd="med" p14:dur="700" advTm="5694">
        <p:fade/>
      </p:transition>
    </mc:Choice>
    <mc:Fallback xmlns="">
      <p:transition spd="med" advTm="5694">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4.4|10.5"/>
</p:tagLst>
</file>

<file path=ppt/tags/tag2.xml><?xml version="1.0" encoding="utf-8"?>
<p:tagLst xmlns:a="http://schemas.openxmlformats.org/drawingml/2006/main" xmlns:r="http://schemas.openxmlformats.org/officeDocument/2006/relationships" xmlns:p="http://schemas.openxmlformats.org/presentationml/2006/main">
  <p:tag name="TIMING" val="|16.3|1.7"/>
</p:tagLst>
</file>

<file path=ppt/tags/tag3.xml><?xml version="1.0" encoding="utf-8"?>
<p:tagLst xmlns:a="http://schemas.openxmlformats.org/drawingml/2006/main" xmlns:r="http://schemas.openxmlformats.org/officeDocument/2006/relationships" xmlns:p="http://schemas.openxmlformats.org/presentationml/2006/main">
  <p:tag name="TIMING" val="|3.9|14.8"/>
</p:tagLst>
</file>

<file path=ppt/tags/tag4.xml><?xml version="1.0" encoding="utf-8"?>
<p:tagLst xmlns:a="http://schemas.openxmlformats.org/drawingml/2006/main" xmlns:r="http://schemas.openxmlformats.org/officeDocument/2006/relationships" xmlns:p="http://schemas.openxmlformats.org/presentationml/2006/main">
  <p:tag name="TIMING" val="|20.1|6.4|1.8|4.4"/>
</p:tagLst>
</file>

<file path=ppt/tags/tag5.xml><?xml version="1.0" encoding="utf-8"?>
<p:tagLst xmlns:a="http://schemas.openxmlformats.org/drawingml/2006/main" xmlns:r="http://schemas.openxmlformats.org/officeDocument/2006/relationships" xmlns:p="http://schemas.openxmlformats.org/presentationml/2006/main">
  <p:tag name="TIMING" val="|2.4|6.9|5.4|7.9"/>
</p:tagLst>
</file>

<file path=ppt/tags/tag6.xml><?xml version="1.0" encoding="utf-8"?>
<p:tagLst xmlns:a="http://schemas.openxmlformats.org/drawingml/2006/main" xmlns:r="http://schemas.openxmlformats.org/officeDocument/2006/relationships" xmlns:p="http://schemas.openxmlformats.org/presentationml/2006/main">
  <p:tag name="TIMING" val="|4.8|10.7|3.6"/>
</p:tagLst>
</file>

<file path=ppt/tags/tag7.xml><?xml version="1.0" encoding="utf-8"?>
<p:tagLst xmlns:a="http://schemas.openxmlformats.org/drawingml/2006/main" xmlns:r="http://schemas.openxmlformats.org/officeDocument/2006/relationships" xmlns:p="http://schemas.openxmlformats.org/presentationml/2006/main">
  <p:tag name="TIMING" val="|27.4|8.5|3.5|1.6"/>
</p:tagLst>
</file>

<file path=ppt/tags/tag8.xml><?xml version="1.0" encoding="utf-8"?>
<p:tagLst xmlns:a="http://schemas.openxmlformats.org/drawingml/2006/main" xmlns:r="http://schemas.openxmlformats.org/officeDocument/2006/relationships" xmlns:p="http://schemas.openxmlformats.org/presentationml/2006/main">
  <p:tag name="TIMING" val="|26.5|4.3|5.1"/>
</p:tagLst>
</file>

<file path=ppt/tags/tag9.xml><?xml version="1.0" encoding="utf-8"?>
<p:tagLst xmlns:a="http://schemas.openxmlformats.org/drawingml/2006/main" xmlns:r="http://schemas.openxmlformats.org/officeDocument/2006/relationships" xmlns:p="http://schemas.openxmlformats.org/presentationml/2006/main">
  <p:tag name="TIMING" val="|10.6"/>
</p:tagLst>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1_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6.potx" id="{852B05AD-F88C-46BE-BD45-73EACD47A6E7}" vid="{516BA9FE-C7F7-42AE-A768-9B2EF1FC6A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b0a3a320-a539-4786-a5cd-5301d8b69421"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1CA592032348B4795A42FC4979921BF" ma:contentTypeVersion="20" ma:contentTypeDescription="Create a new document." ma:contentTypeScope="" ma:versionID="29adf0676950b97d08415d9fa7f5e869">
  <xsd:schema xmlns:xsd="http://www.w3.org/2001/XMLSchema" xmlns:xs="http://www.w3.org/2001/XMLSchema" xmlns:p="http://schemas.microsoft.com/office/2006/metadata/properties" xmlns:ns1="http://schemas.microsoft.com/sharepoint/v3" xmlns:ns3="b0a3a320-a539-4786-a5cd-5301d8b69421" xmlns:ns4="fbac6493-3b77-4f71-93f5-581cffd101e9" targetNamespace="http://schemas.microsoft.com/office/2006/metadata/properties" ma:root="true" ma:fieldsID="36dfa8e90ca5645b8108d824a662c0a0" ns1:_="" ns3:_="" ns4:_="">
    <xsd:import namespace="http://schemas.microsoft.com/sharepoint/v3"/>
    <xsd:import namespace="b0a3a320-a539-4786-a5cd-5301d8b69421"/>
    <xsd:import namespace="fbac6493-3b77-4f71-93f5-581cffd101e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ServiceAutoKeyPoints" minOccurs="0"/>
                <xsd:element ref="ns3:MediaServiceKeyPoints" minOccurs="0"/>
                <xsd:element ref="ns3:MediaLengthInSeconds" minOccurs="0"/>
                <xsd:element ref="ns1:_ip_UnifiedCompliancePolicyProperties" minOccurs="0"/>
                <xsd:element ref="ns1:_ip_UnifiedCompliancePolicyUIAction"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0a3a320-a539-4786-a5cd-5301d8b694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4" nillable="true" ma:displayName="_activity" ma:hidden="true" ma:internalName="_activity">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ystemTags" ma:index="26" nillable="true" ma:displayName="MediaServiceSystemTags" ma:hidden="true" ma:internalName="MediaServiceSystemTags" ma:readOnly="true">
      <xsd:simpleType>
        <xsd:restriction base="dms:Note"/>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ac6493-3b77-4f71-93f5-581cffd101e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7AE1B9-178F-4738-942E-BD78D432EBE2}">
  <ds:schemaRefs>
    <ds:schemaRef ds:uri="http://schemas.microsoft.com/sharepoint/v3/contenttype/forms"/>
  </ds:schemaRefs>
</ds:datastoreItem>
</file>

<file path=customXml/itemProps2.xml><?xml version="1.0" encoding="utf-8"?>
<ds:datastoreItem xmlns:ds="http://schemas.openxmlformats.org/officeDocument/2006/customXml" ds:itemID="{B28195BB-4372-4AAC-8955-9F80447CFFF6}">
  <ds:schemaRefs>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purl.org/dc/terms/"/>
    <ds:schemaRef ds:uri="http://purl.org/dc/elements/1.1/"/>
    <ds:schemaRef ds:uri="http://schemas.openxmlformats.org/package/2006/metadata/core-properties"/>
    <ds:schemaRef ds:uri="fbac6493-3b77-4f71-93f5-581cffd101e9"/>
    <ds:schemaRef ds:uri="b0a3a320-a539-4786-a5cd-5301d8b69421"/>
    <ds:schemaRef ds:uri="http://schemas.microsoft.com/sharepoint/v3"/>
    <ds:schemaRef ds:uri="http://purl.org/dc/dcmitype/"/>
  </ds:schemaRefs>
</ds:datastoreItem>
</file>

<file path=customXml/itemProps3.xml><?xml version="1.0" encoding="utf-8"?>
<ds:datastoreItem xmlns:ds="http://schemas.openxmlformats.org/officeDocument/2006/customXml" ds:itemID="{5C57A5E9-0D60-4D65-867B-0852BCF559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0a3a320-a539-4786-a5cd-5301d8b69421"/>
    <ds:schemaRef ds:uri="fbac6493-3b77-4f71-93f5-581cffd10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379</TotalTime>
  <Words>2256</Words>
  <Application>Microsoft Macintosh PowerPoint</Application>
  <PresentationFormat>Widescreen</PresentationFormat>
  <Paragraphs>160</Paragraphs>
  <Slides>22</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22</vt:i4>
      </vt:variant>
    </vt:vector>
  </HeadingPairs>
  <TitlesOfParts>
    <vt:vector size="33" baseType="lpstr">
      <vt:lpstr>Aptos</vt:lpstr>
      <vt:lpstr>Arial</vt:lpstr>
      <vt:lpstr>Consolas</vt:lpstr>
      <vt:lpstr>Menlo</vt:lpstr>
      <vt:lpstr>Segoe Sans Text</vt:lpstr>
      <vt:lpstr>Segoe Sans Text Semibold</vt:lpstr>
      <vt:lpstr>Segoe UI</vt:lpstr>
      <vt:lpstr>Segoe UI Variable Display</vt:lpstr>
      <vt:lpstr>Wingdings</vt:lpstr>
      <vt:lpstr>Azure 2023 Template</vt:lpstr>
      <vt:lpstr>1_Azure 2023 Template</vt:lpstr>
      <vt:lpstr>Streaming generative AI output with the AI Chat Protocol </vt:lpstr>
      <vt:lpstr>Agenda</vt:lpstr>
      <vt:lpstr>Streaming GenAI output</vt:lpstr>
      <vt:lpstr>Why use streaming?</vt:lpstr>
      <vt:lpstr>Streaming - Inference in Browser</vt:lpstr>
      <vt:lpstr>Browser-side inference is unsafe and not best practice</vt:lpstr>
      <vt:lpstr>Streaming – AI Inference Service</vt:lpstr>
      <vt:lpstr>Streaming is hard!</vt:lpstr>
      <vt:lpstr>Introducing the AI Chat Protocol</vt:lpstr>
      <vt:lpstr>Streaming to UI with AI Chat Protocol</vt:lpstr>
      <vt:lpstr>PowerPoint Presentation</vt:lpstr>
      <vt:lpstr>Building with the AI Chat Protocol</vt:lpstr>
      <vt:lpstr>Adding the AI Chat Protocol</vt:lpstr>
      <vt:lpstr>Example integration</vt:lpstr>
      <vt:lpstr>Serverless RAG with Langchain.js Sample</vt:lpstr>
      <vt:lpstr>RAG Service API – ndjson Stream</vt:lpstr>
      <vt:lpstr>RAG Service API – AI Chat Protocol Spec</vt:lpstr>
      <vt:lpstr>Web App – AI Chat Protocol Library</vt:lpstr>
      <vt:lpstr>Web App – AI Chat Protocol Library</vt:lpstr>
      <vt:lpstr>Easy streaming with context!</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32</cp:revision>
  <dcterms:created xsi:type="dcterms:W3CDTF">2023-10-16T20:09:47Z</dcterms:created>
  <dcterms:modified xsi:type="dcterms:W3CDTF">2024-09-30T12:44:42Z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0x010100C1CA592032348B4795A42FC4979921BF</vt:lpwstr>
  </property>
</Properties>
</file>