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147479576" r:id="rId2"/>
    <p:sldId id="2147479583" r:id="rId3"/>
    <p:sldId id="2147479596" r:id="rId4"/>
    <p:sldId id="2147479597" r:id="rId5"/>
    <p:sldId id="2147479598" r:id="rId6"/>
    <p:sldId id="2147479599" r:id="rId7"/>
    <p:sldId id="2147479594" r:id="rId8"/>
    <p:sldId id="21474795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E65CC-01EC-F244-86F2-0FA8FC2FD068}" v="153" dt="2024-08-01T13:16:2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4" autoAdjust="0"/>
    <p:restoredTop sz="86414"/>
  </p:normalViewPr>
  <p:slideViewPr>
    <p:cSldViewPr snapToGrid="0">
      <p:cViewPr varScale="1">
        <p:scale>
          <a:sx n="82" d="100"/>
          <a:sy n="82" d="100"/>
        </p:scale>
        <p:origin x="192" y="1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039E1174-6B57-3545-B1D1-9B06C05F7C4D}"/>
    <pc:docChg chg="undo custSel addSld delSld modSld modMainMaster modSection">
      <pc:chgData name="Yohan Lasorsa" userId="b071d4ae-70b5-41a2-b77b-3fb60fe85d63" providerId="ADAL" clId="{039E1174-6B57-3545-B1D1-9B06C05F7C4D}" dt="2024-07-29T13:34:00.249" v="3000" actId="20577"/>
      <pc:docMkLst>
        <pc:docMk/>
      </pc:docMkLst>
      <pc:sldChg chg="modSp mod modNotesTx">
        <pc:chgData name="Yohan Lasorsa" userId="b071d4ae-70b5-41a2-b77b-3fb60fe85d63" providerId="ADAL" clId="{039E1174-6B57-3545-B1D1-9B06C05F7C4D}" dt="2024-07-29T09:49:53.141" v="670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039E1174-6B57-3545-B1D1-9B06C05F7C4D}" dt="2024-07-23T11:45:55.159" v="79" actId="14100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039E1174-6B57-3545-B1D1-9B06C05F7C4D}" dt="2024-07-26T12:55:07.306" v="220" actId="2696"/>
        <pc:sldMkLst>
          <pc:docMk/>
          <pc:sldMk cId="3315155110" sldId="2147479582"/>
        </pc:sldMkLst>
      </pc:sldChg>
      <pc:sldChg chg="modNotesTx">
        <pc:chgData name="Yohan Lasorsa" userId="b071d4ae-70b5-41a2-b77b-3fb60fe85d63" providerId="ADAL" clId="{039E1174-6B57-3545-B1D1-9B06C05F7C4D}" dt="2024-07-29T09:50:15.034" v="692" actId="20577"/>
        <pc:sldMkLst>
          <pc:docMk/>
          <pc:sldMk cId="3296866587" sldId="2147479583"/>
        </pc:sldMkLst>
      </pc:sldChg>
      <pc:sldChg chg="modNotesTx">
        <pc:chgData name="Yohan Lasorsa" userId="b071d4ae-70b5-41a2-b77b-3fb60fe85d63" providerId="ADAL" clId="{039E1174-6B57-3545-B1D1-9B06C05F7C4D}" dt="2024-07-29T09:51:10.824" v="772" actId="20577"/>
        <pc:sldMkLst>
          <pc:docMk/>
          <pc:sldMk cId="559350908" sldId="2147479584"/>
        </pc:sldMkLst>
      </pc:sldChg>
      <pc:sldChg chg="modNotesTx">
        <pc:chgData name="Yohan Lasorsa" userId="b071d4ae-70b5-41a2-b77b-3fb60fe85d63" providerId="ADAL" clId="{039E1174-6B57-3545-B1D1-9B06C05F7C4D}" dt="2024-07-29T09:56:25.083" v="1358" actId="20577"/>
        <pc:sldMkLst>
          <pc:docMk/>
          <pc:sldMk cId="3375073027" sldId="2147479585"/>
        </pc:sldMkLst>
      </pc:sldChg>
      <pc:sldChg chg="modAnim modNotesTx">
        <pc:chgData name="Yohan Lasorsa" userId="b071d4ae-70b5-41a2-b77b-3fb60fe85d63" providerId="ADAL" clId="{039E1174-6B57-3545-B1D1-9B06C05F7C4D}" dt="2024-07-29T10:00:34.620" v="1515" actId="20577"/>
        <pc:sldMkLst>
          <pc:docMk/>
          <pc:sldMk cId="2517794757" sldId="2147479586"/>
        </pc:sldMkLst>
      </pc:sldChg>
      <pc:sldChg chg="modNotesTx">
        <pc:chgData name="Yohan Lasorsa" userId="b071d4ae-70b5-41a2-b77b-3fb60fe85d63" providerId="ADAL" clId="{039E1174-6B57-3545-B1D1-9B06C05F7C4D}" dt="2024-07-29T10:03:58.658" v="1959" actId="20577"/>
        <pc:sldMkLst>
          <pc:docMk/>
          <pc:sldMk cId="3610602095" sldId="2147479587"/>
        </pc:sldMkLst>
      </pc:sldChg>
      <pc:sldChg chg="modNotesTx">
        <pc:chgData name="Yohan Lasorsa" userId="b071d4ae-70b5-41a2-b77b-3fb60fe85d63" providerId="ADAL" clId="{039E1174-6B57-3545-B1D1-9B06C05F7C4D}" dt="2024-07-29T10:04:47.899" v="2058" actId="20577"/>
        <pc:sldMkLst>
          <pc:docMk/>
          <pc:sldMk cId="3533468157" sldId="2147479588"/>
        </pc:sldMkLst>
      </pc:sldChg>
      <pc:sldChg chg="modNotesTx">
        <pc:chgData name="Yohan Lasorsa" userId="b071d4ae-70b5-41a2-b77b-3fb60fe85d63" providerId="ADAL" clId="{039E1174-6B57-3545-B1D1-9B06C05F7C4D}" dt="2024-07-29T10:06:48.834" v="2297" actId="20577"/>
        <pc:sldMkLst>
          <pc:docMk/>
          <pc:sldMk cId="2950054193" sldId="2147479589"/>
        </pc:sldMkLst>
      </pc:sldChg>
      <pc:sldChg chg="modNotesTx">
        <pc:chgData name="Yohan Lasorsa" userId="b071d4ae-70b5-41a2-b77b-3fb60fe85d63" providerId="ADAL" clId="{039E1174-6B57-3545-B1D1-9B06C05F7C4D}" dt="2024-07-29T13:30:07.479" v="2929" actId="12"/>
        <pc:sldMkLst>
          <pc:docMk/>
          <pc:sldMk cId="1554002305" sldId="2147479590"/>
        </pc:sldMkLst>
      </pc:sldChg>
      <pc:sldChg chg="modNotesTx">
        <pc:chgData name="Yohan Lasorsa" userId="b071d4ae-70b5-41a2-b77b-3fb60fe85d63" providerId="ADAL" clId="{039E1174-6B57-3545-B1D1-9B06C05F7C4D}" dt="2024-07-29T09:46:34.866" v="518" actId="20577"/>
        <pc:sldMkLst>
          <pc:docMk/>
          <pc:sldMk cId="87411244" sldId="2147479591"/>
        </pc:sldMkLst>
      </pc:sldChg>
      <pc:sldChg chg="modAnim modNotesTx">
        <pc:chgData name="Yohan Lasorsa" userId="b071d4ae-70b5-41a2-b77b-3fb60fe85d63" providerId="ADAL" clId="{039E1174-6B57-3545-B1D1-9B06C05F7C4D}" dt="2024-07-29T13:34:00.249" v="3000" actId="20577"/>
        <pc:sldMkLst>
          <pc:docMk/>
          <pc:sldMk cId="441647521" sldId="2147479592"/>
        </pc:sldMkLst>
      </pc:sldChg>
      <pc:sldChg chg="add modNotesTx">
        <pc:chgData name="Yohan Lasorsa" userId="b071d4ae-70b5-41a2-b77b-3fb60fe85d63" providerId="ADAL" clId="{039E1174-6B57-3545-B1D1-9B06C05F7C4D}" dt="2024-07-23T13:01:08.097" v="88" actId="20577"/>
        <pc:sldMkLst>
          <pc:docMk/>
          <pc:sldMk cId="2513906496" sldId="2147479593"/>
        </pc:sldMkLst>
      </pc:sldChg>
      <pc:sldChg chg="addSp modSp add mod">
        <pc:chgData name="Yohan Lasorsa" userId="b071d4ae-70b5-41a2-b77b-3fb60fe85d63" providerId="ADAL" clId="{039E1174-6B57-3545-B1D1-9B06C05F7C4D}" dt="2024-07-26T13:07:00.804" v="305" actId="6549"/>
        <pc:sldMkLst>
          <pc:docMk/>
          <pc:sldMk cId="3637185873" sldId="2147479594"/>
        </pc:sldMkLst>
        <pc:spChg chg="add mod">
          <ac:chgData name="Yohan Lasorsa" userId="b071d4ae-70b5-41a2-b77b-3fb60fe85d63" providerId="ADAL" clId="{039E1174-6B57-3545-B1D1-9B06C05F7C4D}" dt="2024-07-26T13:07:00.804" v="305" actId="6549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039E1174-6B57-3545-B1D1-9B06C05F7C4D}" dt="2024-07-26T13:04:59.791" v="290" actId="20577"/>
          <ac:spMkLst>
            <pc:docMk/>
            <pc:sldMk cId="3637185873" sldId="2147479594"/>
            <ac:spMk id="5" creationId="{044F1C77-68E8-9620-2D5B-E2F7C9CA91BA}"/>
          </ac:spMkLst>
        </pc:spChg>
      </pc:sldChg>
      <pc:sldChg chg="modSp add mod">
        <pc:chgData name="Yohan Lasorsa" userId="b071d4ae-70b5-41a2-b77b-3fb60fe85d63" providerId="ADAL" clId="{039E1174-6B57-3545-B1D1-9B06C05F7C4D}" dt="2024-07-26T12:55:22.092" v="230" actId="20577"/>
        <pc:sldMkLst>
          <pc:docMk/>
          <pc:sldMk cId="2450920934" sldId="2147479595"/>
        </pc:sldMkLst>
        <pc:spChg chg="mod">
          <ac:chgData name="Yohan Lasorsa" userId="b071d4ae-70b5-41a2-b77b-3fb60fe85d63" providerId="ADAL" clId="{039E1174-6B57-3545-B1D1-9B06C05F7C4D}" dt="2024-07-26T12:55:16.687" v="224" actId="20577"/>
          <ac:spMkLst>
            <pc:docMk/>
            <pc:sldMk cId="2450920934" sldId="2147479595"/>
            <ac:spMk id="2" creationId="{39464CBE-F5ED-F6DB-73B9-1CBB5C1FE579}"/>
          </ac:spMkLst>
        </pc:spChg>
        <pc:spChg chg="mod">
          <ac:chgData name="Yohan Lasorsa" userId="b071d4ae-70b5-41a2-b77b-3fb60fe85d63" providerId="ADAL" clId="{039E1174-6B57-3545-B1D1-9B06C05F7C4D}" dt="2024-07-26T12:55:22.092" v="230" actId="20577"/>
          <ac:spMkLst>
            <pc:docMk/>
            <pc:sldMk cId="2450920934" sldId="2147479595"/>
            <ac:spMk id="5" creationId="{67F84B5E-4DC1-68EF-F108-A78D333477AE}"/>
          </ac:spMkLst>
        </pc:spChg>
      </pc:sldChg>
      <pc:sldMasterChg chg="mod">
        <pc:chgData name="Yohan Lasorsa" userId="b071d4ae-70b5-41a2-b77b-3fb60fe85d63" providerId="ADAL" clId="{039E1174-6B57-3545-B1D1-9B06C05F7C4D}" dt="2024-07-23T14:01:37.989" v="94" actId="6013"/>
        <pc:sldMasterMkLst>
          <pc:docMk/>
          <pc:sldMasterMk cId="2612402241" sldId="2147483660"/>
        </pc:sldMasterMkLst>
      </pc:sldMasterChg>
    </pc:docChg>
  </pc:docChgLst>
  <pc:docChgLst>
    <pc:chgData name="Yohan Lasorsa" userId="b071d4ae-70b5-41a2-b77b-3fb60fe85d63" providerId="ADAL" clId="{8E1E65CC-01EC-F244-86F2-0FA8FC2FD068}"/>
    <pc:docChg chg="undo custSel addSld delSld modSld">
      <pc:chgData name="Yohan Lasorsa" userId="b071d4ae-70b5-41a2-b77b-3fb60fe85d63" providerId="ADAL" clId="{8E1E65CC-01EC-F244-86F2-0FA8FC2FD068}" dt="2024-08-01T14:32:15.056" v="4913" actId="20577"/>
      <pc:docMkLst>
        <pc:docMk/>
      </pc:docMkLst>
      <pc:sldChg chg="modSp mod modNotesTx">
        <pc:chgData name="Yohan Lasorsa" userId="b071d4ae-70b5-41a2-b77b-3fb60fe85d63" providerId="ADAL" clId="{8E1E65CC-01EC-F244-86F2-0FA8FC2FD068}" dt="2024-08-01T13:13:36.709" v="4797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8E1E65CC-01EC-F244-86F2-0FA8FC2FD068}" dt="2024-08-01T10:05:39.973" v="20" actId="20577"/>
          <ac:spMkLst>
            <pc:docMk/>
            <pc:sldMk cId="564236014" sldId="2147479576"/>
            <ac:spMk id="8" creationId="{1A00D557-17EB-82E0-1FE5-B5AAC825B38C}"/>
          </ac:spMkLst>
        </pc:spChg>
      </pc:sldChg>
      <pc:sldChg chg="modSp mod modNotesTx">
        <pc:chgData name="Yohan Lasorsa" userId="b071d4ae-70b5-41a2-b77b-3fb60fe85d63" providerId="ADAL" clId="{8E1E65CC-01EC-F244-86F2-0FA8FC2FD068}" dt="2024-08-01T11:24:48.846" v="689"/>
        <pc:sldMkLst>
          <pc:docMk/>
          <pc:sldMk cId="3296866587" sldId="2147479583"/>
        </pc:sldMkLst>
        <pc:spChg chg="mod">
          <ac:chgData name="Yohan Lasorsa" userId="b071d4ae-70b5-41a2-b77b-3fb60fe85d63" providerId="ADAL" clId="{8E1E65CC-01EC-F244-86F2-0FA8FC2FD068}" dt="2024-08-01T10:06:50.712" v="43" actId="20577"/>
          <ac:spMkLst>
            <pc:docMk/>
            <pc:sldMk cId="3296866587" sldId="2147479583"/>
            <ac:spMk id="17" creationId="{ADABF36E-9B94-849A-2E07-309171678A36}"/>
          </ac:spMkLst>
        </pc:spChg>
      </pc:sldChg>
      <pc:sldChg chg="del">
        <pc:chgData name="Yohan Lasorsa" userId="b071d4ae-70b5-41a2-b77b-3fb60fe85d63" providerId="ADAL" clId="{8E1E65CC-01EC-F244-86F2-0FA8FC2FD068}" dt="2024-08-01T10:05:58.486" v="21" actId="2696"/>
        <pc:sldMkLst>
          <pc:docMk/>
          <pc:sldMk cId="559350908" sldId="2147479584"/>
        </pc:sldMkLst>
      </pc:sldChg>
      <pc:sldChg chg="del">
        <pc:chgData name="Yohan Lasorsa" userId="b071d4ae-70b5-41a2-b77b-3fb60fe85d63" providerId="ADAL" clId="{8E1E65CC-01EC-F244-86F2-0FA8FC2FD068}" dt="2024-08-01T10:05:59.185" v="22" actId="2696"/>
        <pc:sldMkLst>
          <pc:docMk/>
          <pc:sldMk cId="3375073027" sldId="2147479585"/>
        </pc:sldMkLst>
      </pc:sldChg>
      <pc:sldChg chg="del">
        <pc:chgData name="Yohan Lasorsa" userId="b071d4ae-70b5-41a2-b77b-3fb60fe85d63" providerId="ADAL" clId="{8E1E65CC-01EC-F244-86F2-0FA8FC2FD068}" dt="2024-08-01T10:06:00.032" v="23" actId="2696"/>
        <pc:sldMkLst>
          <pc:docMk/>
          <pc:sldMk cId="2517794757" sldId="2147479586"/>
        </pc:sldMkLst>
      </pc:sldChg>
      <pc:sldChg chg="del">
        <pc:chgData name="Yohan Lasorsa" userId="b071d4ae-70b5-41a2-b77b-3fb60fe85d63" providerId="ADAL" clId="{8E1E65CC-01EC-F244-86F2-0FA8FC2FD068}" dt="2024-08-01T10:06:00.452" v="24" actId="2696"/>
        <pc:sldMkLst>
          <pc:docMk/>
          <pc:sldMk cId="3610602095" sldId="2147479587"/>
        </pc:sldMkLst>
      </pc:sldChg>
      <pc:sldChg chg="del">
        <pc:chgData name="Yohan Lasorsa" userId="b071d4ae-70b5-41a2-b77b-3fb60fe85d63" providerId="ADAL" clId="{8E1E65CC-01EC-F244-86F2-0FA8FC2FD068}" dt="2024-08-01T10:06:00.820" v="25" actId="2696"/>
        <pc:sldMkLst>
          <pc:docMk/>
          <pc:sldMk cId="3533468157" sldId="2147479588"/>
        </pc:sldMkLst>
      </pc:sldChg>
      <pc:sldChg chg="del">
        <pc:chgData name="Yohan Lasorsa" userId="b071d4ae-70b5-41a2-b77b-3fb60fe85d63" providerId="ADAL" clId="{8E1E65CC-01EC-F244-86F2-0FA8FC2FD068}" dt="2024-08-01T10:06:01.166" v="26" actId="2696"/>
        <pc:sldMkLst>
          <pc:docMk/>
          <pc:sldMk cId="2950054193" sldId="2147479589"/>
        </pc:sldMkLst>
      </pc:sldChg>
      <pc:sldChg chg="del">
        <pc:chgData name="Yohan Lasorsa" userId="b071d4ae-70b5-41a2-b77b-3fb60fe85d63" providerId="ADAL" clId="{8E1E65CC-01EC-F244-86F2-0FA8FC2FD068}" dt="2024-08-01T10:06:03.249" v="27" actId="2696"/>
        <pc:sldMkLst>
          <pc:docMk/>
          <pc:sldMk cId="1554002305" sldId="2147479590"/>
        </pc:sldMkLst>
      </pc:sldChg>
      <pc:sldChg chg="del">
        <pc:chgData name="Yohan Lasorsa" userId="b071d4ae-70b5-41a2-b77b-3fb60fe85d63" providerId="ADAL" clId="{8E1E65CC-01EC-F244-86F2-0FA8FC2FD068}" dt="2024-08-01T10:06:03.558" v="28" actId="2696"/>
        <pc:sldMkLst>
          <pc:docMk/>
          <pc:sldMk cId="87411244" sldId="2147479591"/>
        </pc:sldMkLst>
      </pc:sldChg>
      <pc:sldChg chg="del">
        <pc:chgData name="Yohan Lasorsa" userId="b071d4ae-70b5-41a2-b77b-3fb60fe85d63" providerId="ADAL" clId="{8E1E65CC-01EC-F244-86F2-0FA8FC2FD068}" dt="2024-08-01T10:06:04.543" v="29" actId="2696"/>
        <pc:sldMkLst>
          <pc:docMk/>
          <pc:sldMk cId="441647521" sldId="2147479592"/>
        </pc:sldMkLst>
      </pc:sldChg>
      <pc:sldChg chg="modSp mod modNotesTx">
        <pc:chgData name="Yohan Lasorsa" userId="b071d4ae-70b5-41a2-b77b-3fb60fe85d63" providerId="ADAL" clId="{8E1E65CC-01EC-F244-86F2-0FA8FC2FD068}" dt="2024-08-01T13:18:10.508" v="4841"/>
        <pc:sldMkLst>
          <pc:docMk/>
          <pc:sldMk cId="3637185873" sldId="2147479594"/>
        </pc:sldMkLst>
        <pc:spChg chg="mod">
          <ac:chgData name="Yohan Lasorsa" userId="b071d4ae-70b5-41a2-b77b-3fb60fe85d63" providerId="ADAL" clId="{8E1E65CC-01EC-F244-86F2-0FA8FC2FD068}" dt="2024-08-01T13:18:10.508" v="4841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8E1E65CC-01EC-F244-86F2-0FA8FC2FD068}" dt="2024-08-01T13:18:00.230" v="4840"/>
          <ac:spMkLst>
            <pc:docMk/>
            <pc:sldMk cId="3637185873" sldId="2147479594"/>
            <ac:spMk id="5" creationId="{044F1C77-68E8-9620-2D5B-E2F7C9CA91BA}"/>
          </ac:spMkLst>
        </pc:spChg>
      </pc:sldChg>
      <pc:sldChg chg="new del">
        <pc:chgData name="Yohan Lasorsa" userId="b071d4ae-70b5-41a2-b77b-3fb60fe85d63" providerId="ADAL" clId="{8E1E65CC-01EC-F244-86F2-0FA8FC2FD068}" dt="2024-08-01T10:36:33.484" v="299" actId="2696"/>
        <pc:sldMkLst>
          <pc:docMk/>
          <pc:sldMk cId="3536051666" sldId="2147479595"/>
        </pc:sldMkLst>
      </pc:sldChg>
      <pc:sldChg chg="modSp add mod modTransition modNotesTx">
        <pc:chgData name="Yohan Lasorsa" userId="b071d4ae-70b5-41a2-b77b-3fb60fe85d63" providerId="ADAL" clId="{8E1E65CC-01EC-F244-86F2-0FA8FC2FD068}" dt="2024-08-01T11:24:44.357" v="688" actId="20577"/>
        <pc:sldMkLst>
          <pc:docMk/>
          <pc:sldMk cId="172651420" sldId="2147479596"/>
        </pc:sldMkLst>
        <pc:spChg chg="mod">
          <ac:chgData name="Yohan Lasorsa" userId="b071d4ae-70b5-41a2-b77b-3fb60fe85d63" providerId="ADAL" clId="{8E1E65CC-01EC-F244-86F2-0FA8FC2FD068}" dt="2024-08-01T10:07:30.607" v="63" actId="20577"/>
          <ac:spMkLst>
            <pc:docMk/>
            <pc:sldMk cId="172651420" sldId="2147479596"/>
            <ac:spMk id="17" creationId="{60DC2F6D-1471-59B3-B783-01760F099765}"/>
          </ac:spMkLst>
        </pc:spChg>
      </pc:sldChg>
      <pc:sldChg chg="modSp add del mod">
        <pc:chgData name="Yohan Lasorsa" userId="b071d4ae-70b5-41a2-b77b-3fb60fe85d63" providerId="ADAL" clId="{8E1E65CC-01EC-F244-86F2-0FA8FC2FD068}" dt="2024-08-01T10:07:46.345" v="69" actId="2696"/>
        <pc:sldMkLst>
          <pc:docMk/>
          <pc:sldMk cId="579618803" sldId="2147479597"/>
        </pc:sldMkLst>
        <pc:spChg chg="mod">
          <ac:chgData name="Yohan Lasorsa" userId="b071d4ae-70b5-41a2-b77b-3fb60fe85d63" providerId="ADAL" clId="{8E1E65CC-01EC-F244-86F2-0FA8FC2FD068}" dt="2024-08-01T10:07:40.939" v="68" actId="20577"/>
          <ac:spMkLst>
            <pc:docMk/>
            <pc:sldMk cId="579618803" sldId="2147479597"/>
            <ac:spMk id="17" creationId="{EBECF0DC-7300-0C72-D99A-D33CE7007518}"/>
          </ac:spMkLst>
        </pc:spChg>
      </pc:sldChg>
      <pc:sldChg chg="addSp delSp modSp new mod modTransition modClrScheme modAnim chgLayout modNotesTx">
        <pc:chgData name="Yohan Lasorsa" userId="b071d4ae-70b5-41a2-b77b-3fb60fe85d63" providerId="ADAL" clId="{8E1E65CC-01EC-F244-86F2-0FA8FC2FD068}" dt="2024-08-01T14:32:15.056" v="4913" actId="20577"/>
        <pc:sldMkLst>
          <pc:docMk/>
          <pc:sldMk cId="1440021750" sldId="2147479597"/>
        </pc:sldMkLst>
        <pc:spChg chg="mod">
          <ac:chgData name="Yohan Lasorsa" userId="b071d4ae-70b5-41a2-b77b-3fb60fe85d63" providerId="ADAL" clId="{8E1E65CC-01EC-F244-86F2-0FA8FC2FD068}" dt="2024-08-01T10:38:31.398" v="315" actId="26606"/>
          <ac:spMkLst>
            <pc:docMk/>
            <pc:sldMk cId="1440021750" sldId="2147479597"/>
            <ac:spMk id="2" creationId="{AA475E55-73F9-DE7C-9187-C98052844511}"/>
          </ac:spMkLst>
        </pc:spChg>
        <pc:spChg chg="add del mod">
          <ac:chgData name="Yohan Lasorsa" userId="b071d4ae-70b5-41a2-b77b-3fb60fe85d63" providerId="ADAL" clId="{8E1E65CC-01EC-F244-86F2-0FA8FC2FD068}" dt="2024-08-01T10:38:31.398" v="315" actId="26606"/>
          <ac:spMkLst>
            <pc:docMk/>
            <pc:sldMk cId="1440021750" sldId="2147479597"/>
            <ac:spMk id="3" creationId="{036C48BA-D4A8-D622-7510-868CF7D4522F}"/>
          </ac:spMkLst>
        </pc:spChg>
        <pc:spChg chg="add del mod">
          <ac:chgData name="Yohan Lasorsa" userId="b071d4ae-70b5-41a2-b77b-3fb60fe85d63" providerId="ADAL" clId="{8E1E65CC-01EC-F244-86F2-0FA8FC2FD068}" dt="2024-08-01T10:38:19.609" v="310" actId="26606"/>
          <ac:spMkLst>
            <pc:docMk/>
            <pc:sldMk cId="1440021750" sldId="2147479597"/>
            <ac:spMk id="7" creationId="{036C48BA-D4A8-D622-7510-868CF7D4522F}"/>
          </ac:spMkLst>
        </pc:spChg>
        <pc:spChg chg="add del mod">
          <ac:chgData name="Yohan Lasorsa" userId="b071d4ae-70b5-41a2-b77b-3fb60fe85d63" providerId="ADAL" clId="{8E1E65CC-01EC-F244-86F2-0FA8FC2FD068}" dt="2024-08-01T10:38:31.391" v="314" actId="26606"/>
          <ac:spMkLst>
            <pc:docMk/>
            <pc:sldMk cId="1440021750" sldId="2147479597"/>
            <ac:spMk id="9" creationId="{1072AEF0-E6A2-1951-CDDD-FE9EE400CEEB}"/>
          </ac:spMkLst>
        </pc:spChg>
        <pc:spChg chg="add del mod">
          <ac:chgData name="Yohan Lasorsa" userId="b071d4ae-70b5-41a2-b77b-3fb60fe85d63" providerId="ADAL" clId="{8E1E65CC-01EC-F244-86F2-0FA8FC2FD068}" dt="2024-08-01T10:38:24.266" v="312" actId="26606"/>
          <ac:spMkLst>
            <pc:docMk/>
            <pc:sldMk cId="1440021750" sldId="2147479597"/>
            <ac:spMk id="10" creationId="{036C48BA-D4A8-D622-7510-868CF7D4522F}"/>
          </ac:spMkLst>
        </pc:spChg>
        <pc:spChg chg="add mod">
          <ac:chgData name="Yohan Lasorsa" userId="b071d4ae-70b5-41a2-b77b-3fb60fe85d63" providerId="ADAL" clId="{8E1E65CC-01EC-F244-86F2-0FA8FC2FD068}" dt="2024-08-01T13:16:23.758" v="4816" actId="20577"/>
          <ac:spMkLst>
            <pc:docMk/>
            <pc:sldMk cId="1440021750" sldId="2147479597"/>
            <ac:spMk id="15" creationId="{036C48BA-D4A8-D622-7510-868CF7D4522F}"/>
          </ac:spMkLst>
        </pc:spChg>
        <pc:graphicFrameChg chg="add del">
          <ac:chgData name="Yohan Lasorsa" userId="b071d4ae-70b5-41a2-b77b-3fb60fe85d63" providerId="ADAL" clId="{8E1E65CC-01EC-F244-86F2-0FA8FC2FD068}" dt="2024-08-01T10:38:17.526" v="308" actId="26606"/>
          <ac:graphicFrameMkLst>
            <pc:docMk/>
            <pc:sldMk cId="1440021750" sldId="2147479597"/>
            <ac:graphicFrameMk id="5" creationId="{FA636818-5280-022E-1175-CF8807E640AA}"/>
          </ac:graphicFrameMkLst>
        </pc:graphicFrameChg>
        <pc:graphicFrameChg chg="add del mod">
          <ac:chgData name="Yohan Lasorsa" userId="b071d4ae-70b5-41a2-b77b-3fb60fe85d63" providerId="ADAL" clId="{8E1E65CC-01EC-F244-86F2-0FA8FC2FD068}" dt="2024-08-01T10:38:31.391" v="314" actId="26606"/>
          <ac:graphicFrameMkLst>
            <pc:docMk/>
            <pc:sldMk cId="1440021750" sldId="2147479597"/>
            <ac:graphicFrameMk id="13" creationId="{EED9CB6C-9079-E894-790C-F89F4AA817C8}"/>
          </ac:graphicFrameMkLst>
        </pc:graphicFrameChg>
        <pc:picChg chg="add del">
          <ac:chgData name="Yohan Lasorsa" userId="b071d4ae-70b5-41a2-b77b-3fb60fe85d63" providerId="ADAL" clId="{8E1E65CC-01EC-F244-86F2-0FA8FC2FD068}" dt="2024-08-01T10:38:19.609" v="310" actId="26606"/>
          <ac:picMkLst>
            <pc:docMk/>
            <pc:sldMk cId="1440021750" sldId="2147479597"/>
            <ac:picMk id="8" creationId="{EC22CDA4-8096-2432-6333-06F5FEA492F9}"/>
          </ac:picMkLst>
        </pc:picChg>
        <pc:picChg chg="add del">
          <ac:chgData name="Yohan Lasorsa" userId="b071d4ae-70b5-41a2-b77b-3fb60fe85d63" providerId="ADAL" clId="{8E1E65CC-01EC-F244-86F2-0FA8FC2FD068}" dt="2024-08-01T10:38:24.266" v="312" actId="26606"/>
          <ac:picMkLst>
            <pc:docMk/>
            <pc:sldMk cId="1440021750" sldId="2147479597"/>
            <ac:picMk id="11" creationId="{F3E17EB1-F6C8-2877-791B-4D19AEC87C9D}"/>
          </ac:picMkLst>
        </pc:picChg>
      </pc:sldChg>
      <pc:sldChg chg="addSp delSp modSp new mod modClrScheme modAnim chgLayout modNotesTx">
        <pc:chgData name="Yohan Lasorsa" userId="b071d4ae-70b5-41a2-b77b-3fb60fe85d63" providerId="ADAL" clId="{8E1E65CC-01EC-F244-86F2-0FA8FC2FD068}" dt="2024-08-01T13:08:09.867" v="4318" actId="1036"/>
        <pc:sldMkLst>
          <pc:docMk/>
          <pc:sldMk cId="2470496328" sldId="2147479598"/>
        </pc:sldMkLst>
        <pc:spChg chg="del">
          <ac:chgData name="Yohan Lasorsa" userId="b071d4ae-70b5-41a2-b77b-3fb60fe85d63" providerId="ADAL" clId="{8E1E65CC-01EC-F244-86F2-0FA8FC2FD068}" dt="2024-08-01T12:01:40.503" v="2592" actId="478"/>
          <ac:spMkLst>
            <pc:docMk/>
            <pc:sldMk cId="2470496328" sldId="2147479598"/>
            <ac:spMk id="2" creationId="{CDF1436E-E8AB-C21C-6B47-B24926B0FFE3}"/>
          </ac:spMkLst>
        </pc:spChg>
        <pc:spChg chg="del mod">
          <ac:chgData name="Yohan Lasorsa" userId="b071d4ae-70b5-41a2-b77b-3fb60fe85d63" providerId="ADAL" clId="{8E1E65CC-01EC-F244-86F2-0FA8FC2FD068}" dt="2024-08-01T12:01:44.585" v="2593" actId="478"/>
          <ac:spMkLst>
            <pc:docMk/>
            <pc:sldMk cId="2470496328" sldId="2147479598"/>
            <ac:spMk id="3" creationId="{B02132B8-43EF-4C6F-2030-680C3BF35C6F}"/>
          </ac:spMkLst>
        </pc:spChg>
        <pc:spChg chg="add del mod">
          <ac:chgData name="Yohan Lasorsa" userId="b071d4ae-70b5-41a2-b77b-3fb60fe85d63" providerId="ADAL" clId="{8E1E65CC-01EC-F244-86F2-0FA8FC2FD068}" dt="2024-08-01T12:01:46.978" v="2594" actId="478"/>
          <ac:spMkLst>
            <pc:docMk/>
            <pc:sldMk cId="2470496328" sldId="2147479598"/>
            <ac:spMk id="5" creationId="{EAC63B05-E7B7-E99D-036F-DCDCF55A01D7}"/>
          </ac:spMkLst>
        </pc:spChg>
        <pc:spChg chg="add mod">
          <ac:chgData name="Yohan Lasorsa" userId="b071d4ae-70b5-41a2-b77b-3fb60fe85d63" providerId="ADAL" clId="{8E1E65CC-01EC-F244-86F2-0FA8FC2FD068}" dt="2024-08-01T12:24:19.400" v="3319" actId="1076"/>
          <ac:spMkLst>
            <pc:docMk/>
            <pc:sldMk cId="2470496328" sldId="2147479598"/>
            <ac:spMk id="6" creationId="{5947DA54-8206-2679-D85B-D3BB9A38C7BA}"/>
          </ac:spMkLst>
        </pc:spChg>
        <pc:spChg chg="add mod">
          <ac:chgData name="Yohan Lasorsa" userId="b071d4ae-70b5-41a2-b77b-3fb60fe85d63" providerId="ADAL" clId="{8E1E65CC-01EC-F244-86F2-0FA8FC2FD068}" dt="2024-08-01T13:08:05.817" v="4314" actId="1036"/>
          <ac:spMkLst>
            <pc:docMk/>
            <pc:sldMk cId="2470496328" sldId="2147479598"/>
            <ac:spMk id="7" creationId="{69F504C1-9F87-811D-106F-29E79296DEC7}"/>
          </ac:spMkLst>
        </pc:spChg>
        <pc:spChg chg="add mod">
          <ac:chgData name="Yohan Lasorsa" userId="b071d4ae-70b5-41a2-b77b-3fb60fe85d63" providerId="ADAL" clId="{8E1E65CC-01EC-F244-86F2-0FA8FC2FD068}" dt="2024-08-01T12:29:15.297" v="3351" actId="1076"/>
          <ac:spMkLst>
            <pc:docMk/>
            <pc:sldMk cId="2470496328" sldId="2147479598"/>
            <ac:spMk id="8" creationId="{587FEC66-08BE-1FFC-E9FB-E8FECA6C5A37}"/>
          </ac:spMkLst>
        </pc:spChg>
        <pc:spChg chg="add mod">
          <ac:chgData name="Yohan Lasorsa" userId="b071d4ae-70b5-41a2-b77b-3fb60fe85d63" providerId="ADAL" clId="{8E1E65CC-01EC-F244-86F2-0FA8FC2FD068}" dt="2024-08-01T13:07:12.697" v="4299" actId="1035"/>
          <ac:spMkLst>
            <pc:docMk/>
            <pc:sldMk cId="2470496328" sldId="2147479598"/>
            <ac:spMk id="9" creationId="{8FD4935B-55E7-E7B7-7E5F-9424070EE683}"/>
          </ac:spMkLst>
        </pc:spChg>
        <pc:spChg chg="add mod">
          <ac:chgData name="Yohan Lasorsa" userId="b071d4ae-70b5-41a2-b77b-3fb60fe85d63" providerId="ADAL" clId="{8E1E65CC-01EC-F244-86F2-0FA8FC2FD068}" dt="2024-08-01T12:24:38.838" v="3322" actId="1076"/>
          <ac:spMkLst>
            <pc:docMk/>
            <pc:sldMk cId="2470496328" sldId="2147479598"/>
            <ac:spMk id="10" creationId="{C910C479-86D7-3DF7-9C8E-866CA18CF926}"/>
          </ac:spMkLst>
        </pc:spChg>
        <pc:spChg chg="add mod">
          <ac:chgData name="Yohan Lasorsa" userId="b071d4ae-70b5-41a2-b77b-3fb60fe85d63" providerId="ADAL" clId="{8E1E65CC-01EC-F244-86F2-0FA8FC2FD068}" dt="2024-08-01T12:33:17.683" v="3403" actId="1076"/>
          <ac:spMkLst>
            <pc:docMk/>
            <pc:sldMk cId="2470496328" sldId="2147479598"/>
            <ac:spMk id="11" creationId="{A411AD22-433F-E8A8-6F8C-B7FD67B4D77B}"/>
          </ac:spMkLst>
        </pc:spChg>
        <pc:spChg chg="add mod">
          <ac:chgData name="Yohan Lasorsa" userId="b071d4ae-70b5-41a2-b77b-3fb60fe85d63" providerId="ADAL" clId="{8E1E65CC-01EC-F244-86F2-0FA8FC2FD068}" dt="2024-08-01T12:36:31.523" v="3454" actId="1037"/>
          <ac:spMkLst>
            <pc:docMk/>
            <pc:sldMk cId="2470496328" sldId="2147479598"/>
            <ac:spMk id="12" creationId="{358F2791-755B-4A7B-5D17-9C8F80835AD3}"/>
          </ac:spMkLst>
        </pc:spChg>
        <pc:spChg chg="add mod">
          <ac:chgData name="Yohan Lasorsa" userId="b071d4ae-70b5-41a2-b77b-3fb60fe85d63" providerId="ADAL" clId="{8E1E65CC-01EC-F244-86F2-0FA8FC2FD068}" dt="2024-08-01T12:35:16.514" v="3442" actId="1076"/>
          <ac:spMkLst>
            <pc:docMk/>
            <pc:sldMk cId="2470496328" sldId="2147479598"/>
            <ac:spMk id="13" creationId="{1F73A9F1-B428-4C6A-9568-438B81072A3E}"/>
          </ac:spMkLst>
        </pc:spChg>
        <pc:spChg chg="add mod">
          <ac:chgData name="Yohan Lasorsa" userId="b071d4ae-70b5-41a2-b77b-3fb60fe85d63" providerId="ADAL" clId="{8E1E65CC-01EC-F244-86F2-0FA8FC2FD068}" dt="2024-08-01T13:07:00.109" v="4285" actId="1036"/>
          <ac:spMkLst>
            <pc:docMk/>
            <pc:sldMk cId="2470496328" sldId="2147479598"/>
            <ac:spMk id="14" creationId="{521EE418-119D-C237-F518-FABE40C9A85A}"/>
          </ac:spMkLst>
        </pc:spChg>
        <pc:spChg chg="add mod">
          <ac:chgData name="Yohan Lasorsa" userId="b071d4ae-70b5-41a2-b77b-3fb60fe85d63" providerId="ADAL" clId="{8E1E65CC-01EC-F244-86F2-0FA8FC2FD068}" dt="2024-08-01T12:25:50.163" v="3328" actId="1076"/>
          <ac:spMkLst>
            <pc:docMk/>
            <pc:sldMk cId="2470496328" sldId="2147479598"/>
            <ac:spMk id="15" creationId="{35BA264E-6833-CEDB-FC12-94EACD1EA657}"/>
          </ac:spMkLst>
        </pc:spChg>
        <pc:spChg chg="add mod">
          <ac:chgData name="Yohan Lasorsa" userId="b071d4ae-70b5-41a2-b77b-3fb60fe85d63" providerId="ADAL" clId="{8E1E65CC-01EC-F244-86F2-0FA8FC2FD068}" dt="2024-08-01T12:59:26.275" v="4224" actId="1076"/>
          <ac:spMkLst>
            <pc:docMk/>
            <pc:sldMk cId="2470496328" sldId="2147479598"/>
            <ac:spMk id="16" creationId="{241BF11A-8FED-9DB7-F189-DD8512F8E5A7}"/>
          </ac:spMkLst>
        </pc:spChg>
        <pc:spChg chg="add mod">
          <ac:chgData name="Yohan Lasorsa" userId="b071d4ae-70b5-41a2-b77b-3fb60fe85d63" providerId="ADAL" clId="{8E1E65CC-01EC-F244-86F2-0FA8FC2FD068}" dt="2024-08-01T12:59:21.642" v="4223" actId="1076"/>
          <ac:spMkLst>
            <pc:docMk/>
            <pc:sldMk cId="2470496328" sldId="2147479598"/>
            <ac:spMk id="17" creationId="{8D004F4B-6423-8E84-D393-D499EF603445}"/>
          </ac:spMkLst>
        </pc:spChg>
        <pc:spChg chg="add mod">
          <ac:chgData name="Yohan Lasorsa" userId="b071d4ae-70b5-41a2-b77b-3fb60fe85d63" providerId="ADAL" clId="{8E1E65CC-01EC-F244-86F2-0FA8FC2FD068}" dt="2024-08-01T12:59:30.438" v="4225" actId="1076"/>
          <ac:spMkLst>
            <pc:docMk/>
            <pc:sldMk cId="2470496328" sldId="2147479598"/>
            <ac:spMk id="18" creationId="{9F000004-F90F-4191-4E7F-7D1563CED8F1}"/>
          </ac:spMkLst>
        </pc:spChg>
        <pc:spChg chg="add mod">
          <ac:chgData name="Yohan Lasorsa" userId="b071d4ae-70b5-41a2-b77b-3fb60fe85d63" providerId="ADAL" clId="{8E1E65CC-01EC-F244-86F2-0FA8FC2FD068}" dt="2024-08-01T13:02:08.207" v="4245" actId="1076"/>
          <ac:spMkLst>
            <pc:docMk/>
            <pc:sldMk cId="2470496328" sldId="2147479598"/>
            <ac:spMk id="19" creationId="{1F093C1B-01F8-3603-8435-C17CC0C7B4AA}"/>
          </ac:spMkLst>
        </pc:spChg>
        <pc:spChg chg="add mod">
          <ac:chgData name="Yohan Lasorsa" userId="b071d4ae-70b5-41a2-b77b-3fb60fe85d63" providerId="ADAL" clId="{8E1E65CC-01EC-F244-86F2-0FA8FC2FD068}" dt="2024-08-01T12:31:06.374" v="3380" actId="1076"/>
          <ac:spMkLst>
            <pc:docMk/>
            <pc:sldMk cId="2470496328" sldId="2147479598"/>
            <ac:spMk id="20" creationId="{984CD474-5C90-713C-CDBD-4777AAA4AB97}"/>
          </ac:spMkLst>
        </pc:spChg>
        <pc:spChg chg="add mod">
          <ac:chgData name="Yohan Lasorsa" userId="b071d4ae-70b5-41a2-b77b-3fb60fe85d63" providerId="ADAL" clId="{8E1E65CC-01EC-F244-86F2-0FA8FC2FD068}" dt="2024-08-01T13:07:05.142" v="4295" actId="1036"/>
          <ac:spMkLst>
            <pc:docMk/>
            <pc:sldMk cId="2470496328" sldId="2147479598"/>
            <ac:spMk id="21" creationId="{C77B212A-7E95-60E4-3136-4129E7EA4E2F}"/>
          </ac:spMkLst>
        </pc:spChg>
        <pc:spChg chg="add mod">
          <ac:chgData name="Yohan Lasorsa" userId="b071d4ae-70b5-41a2-b77b-3fb60fe85d63" providerId="ADAL" clId="{8E1E65CC-01EC-F244-86F2-0FA8FC2FD068}" dt="2024-08-01T12:30:26.403" v="3374" actId="1076"/>
          <ac:spMkLst>
            <pc:docMk/>
            <pc:sldMk cId="2470496328" sldId="2147479598"/>
            <ac:spMk id="22" creationId="{3C7DF5B1-672F-B6E7-6C4D-FFC31BEFE0FE}"/>
          </ac:spMkLst>
        </pc:spChg>
        <pc:spChg chg="add mod">
          <ac:chgData name="Yohan Lasorsa" userId="b071d4ae-70b5-41a2-b77b-3fb60fe85d63" providerId="ADAL" clId="{8E1E65CC-01EC-F244-86F2-0FA8FC2FD068}" dt="2024-08-01T13:08:09.867" v="4318" actId="1036"/>
          <ac:spMkLst>
            <pc:docMk/>
            <pc:sldMk cId="2470496328" sldId="2147479598"/>
            <ac:spMk id="23" creationId="{8F829A05-669E-F745-E6F2-EE8AB328A35E}"/>
          </ac:spMkLst>
        </pc:spChg>
        <pc:spChg chg="add mod">
          <ac:chgData name="Yohan Lasorsa" userId="b071d4ae-70b5-41a2-b77b-3fb60fe85d63" providerId="ADAL" clId="{8E1E65CC-01EC-F244-86F2-0FA8FC2FD068}" dt="2024-08-01T12:30:06.168" v="3369" actId="1076"/>
          <ac:spMkLst>
            <pc:docMk/>
            <pc:sldMk cId="2470496328" sldId="2147479598"/>
            <ac:spMk id="24" creationId="{80E08BAE-3908-F793-8618-95DB61EA89C4}"/>
          </ac:spMkLst>
        </pc:spChg>
        <pc:spChg chg="add mod">
          <ac:chgData name="Yohan Lasorsa" userId="b071d4ae-70b5-41a2-b77b-3fb60fe85d63" providerId="ADAL" clId="{8E1E65CC-01EC-F244-86F2-0FA8FC2FD068}" dt="2024-08-01T13:07:56.824" v="4310" actId="1035"/>
          <ac:spMkLst>
            <pc:docMk/>
            <pc:sldMk cId="2470496328" sldId="2147479598"/>
            <ac:spMk id="25" creationId="{97DAC614-7A30-A4A5-B415-B642D90A58F9}"/>
          </ac:spMkLst>
        </pc:spChg>
        <pc:spChg chg="add mod">
          <ac:chgData name="Yohan Lasorsa" userId="b071d4ae-70b5-41a2-b77b-3fb60fe85d63" providerId="ADAL" clId="{8E1E65CC-01EC-F244-86F2-0FA8FC2FD068}" dt="2024-08-01T12:35:57.097" v="3447" actId="207"/>
          <ac:spMkLst>
            <pc:docMk/>
            <pc:sldMk cId="2470496328" sldId="2147479598"/>
            <ac:spMk id="26" creationId="{4B2CD09D-A958-9181-586B-77F1693102AF}"/>
          </ac:spMkLst>
        </pc:spChg>
        <pc:spChg chg="add mod">
          <ac:chgData name="Yohan Lasorsa" userId="b071d4ae-70b5-41a2-b77b-3fb60fe85d63" providerId="ADAL" clId="{8E1E65CC-01EC-F244-86F2-0FA8FC2FD068}" dt="2024-08-01T12:35:12.977" v="3441" actId="1076"/>
          <ac:spMkLst>
            <pc:docMk/>
            <pc:sldMk cId="2470496328" sldId="2147479598"/>
            <ac:spMk id="27" creationId="{C9BCB08F-0A96-1804-1E4B-B359D2F1F422}"/>
          </ac:spMkLst>
        </pc:spChg>
        <pc:spChg chg="add del mod">
          <ac:chgData name="Yohan Lasorsa" userId="b071d4ae-70b5-41a2-b77b-3fb60fe85d63" providerId="ADAL" clId="{8E1E65CC-01EC-F244-86F2-0FA8FC2FD068}" dt="2024-08-01T12:34:52.359" v="3429"/>
          <ac:spMkLst>
            <pc:docMk/>
            <pc:sldMk cId="2470496328" sldId="2147479598"/>
            <ac:spMk id="28" creationId="{C3E10F01-C3AE-C299-C897-9529F39A28DE}"/>
          </ac:spMkLst>
        </pc:spChg>
        <pc:spChg chg="add mod">
          <ac:chgData name="Yohan Lasorsa" userId="b071d4ae-70b5-41a2-b77b-3fb60fe85d63" providerId="ADAL" clId="{8E1E65CC-01EC-F244-86F2-0FA8FC2FD068}" dt="2024-08-01T12:34:50.656" v="3427" actId="767"/>
          <ac:spMkLst>
            <pc:docMk/>
            <pc:sldMk cId="2470496328" sldId="2147479598"/>
            <ac:spMk id="29" creationId="{2F7C776E-613F-942D-E5DA-FE9F0783A880}"/>
          </ac:spMkLst>
        </pc:spChg>
        <pc:spChg chg="add mod">
          <ac:chgData name="Yohan Lasorsa" userId="b071d4ae-70b5-41a2-b77b-3fb60fe85d63" providerId="ADAL" clId="{8E1E65CC-01EC-F244-86F2-0FA8FC2FD068}" dt="2024-08-01T12:44:05.015" v="4106" actId="20577"/>
          <ac:spMkLst>
            <pc:docMk/>
            <pc:sldMk cId="2470496328" sldId="2147479598"/>
            <ac:spMk id="30" creationId="{F01C27CD-12BD-3156-EFC8-F2456423B88A}"/>
          </ac:spMkLst>
        </pc:spChg>
        <pc:spChg chg="add mod">
          <ac:chgData name="Yohan Lasorsa" userId="b071d4ae-70b5-41a2-b77b-3fb60fe85d63" providerId="ADAL" clId="{8E1E65CC-01EC-F244-86F2-0FA8FC2FD068}" dt="2024-08-01T12:45:23.488" v="4138" actId="20577"/>
          <ac:spMkLst>
            <pc:docMk/>
            <pc:sldMk cId="2470496328" sldId="2147479598"/>
            <ac:spMk id="31" creationId="{594D5695-DE44-CA07-F380-66E7D400B127}"/>
          </ac:spMkLst>
        </pc:spChg>
        <pc:spChg chg="add del mod ord">
          <ac:chgData name="Yohan Lasorsa" userId="b071d4ae-70b5-41a2-b77b-3fb60fe85d63" providerId="ADAL" clId="{8E1E65CC-01EC-F244-86F2-0FA8FC2FD068}" dt="2024-08-01T12:38:47.048" v="3460" actId="700"/>
          <ac:spMkLst>
            <pc:docMk/>
            <pc:sldMk cId="2470496328" sldId="2147479598"/>
            <ac:spMk id="32" creationId="{9F7F3D00-1EA2-6BC7-3D54-C9C48485C38B}"/>
          </ac:spMkLst>
        </pc:spChg>
        <pc:spChg chg="add del mod ord">
          <ac:chgData name="Yohan Lasorsa" userId="b071d4ae-70b5-41a2-b77b-3fb60fe85d63" providerId="ADAL" clId="{8E1E65CC-01EC-F244-86F2-0FA8FC2FD068}" dt="2024-08-01T12:39:00.964" v="3462" actId="700"/>
          <ac:spMkLst>
            <pc:docMk/>
            <pc:sldMk cId="2470496328" sldId="2147479598"/>
            <ac:spMk id="33" creationId="{43FBD4A1-A2B1-2F35-3907-F5483AB3F93B}"/>
          </ac:spMkLst>
        </pc:spChg>
        <pc:spChg chg="add del mod ord">
          <ac:chgData name="Yohan Lasorsa" userId="b071d4ae-70b5-41a2-b77b-3fb60fe85d63" providerId="ADAL" clId="{8E1E65CC-01EC-F244-86F2-0FA8FC2FD068}" dt="2024-08-01T12:39:00.964" v="3462" actId="700"/>
          <ac:spMkLst>
            <pc:docMk/>
            <pc:sldMk cId="2470496328" sldId="2147479598"/>
            <ac:spMk id="34" creationId="{2E3CAE4C-8D77-3877-C13F-71C9B709B899}"/>
          </ac:spMkLst>
        </pc:spChg>
        <pc:spChg chg="add del mod ord">
          <ac:chgData name="Yohan Lasorsa" userId="b071d4ae-70b5-41a2-b77b-3fb60fe85d63" providerId="ADAL" clId="{8E1E65CC-01EC-F244-86F2-0FA8FC2FD068}" dt="2024-08-01T12:39:09.373" v="3464" actId="700"/>
          <ac:spMkLst>
            <pc:docMk/>
            <pc:sldMk cId="2470496328" sldId="2147479598"/>
            <ac:spMk id="35" creationId="{DF8863EA-7C8D-907F-1953-4AA612B9EC90}"/>
          </ac:spMkLst>
        </pc:spChg>
        <pc:spChg chg="add del mod ord">
          <ac:chgData name="Yohan Lasorsa" userId="b071d4ae-70b5-41a2-b77b-3fb60fe85d63" providerId="ADAL" clId="{8E1E65CC-01EC-F244-86F2-0FA8FC2FD068}" dt="2024-08-01T12:39:09.373" v="3464" actId="700"/>
          <ac:spMkLst>
            <pc:docMk/>
            <pc:sldMk cId="2470496328" sldId="2147479598"/>
            <ac:spMk id="36" creationId="{2BB53704-EC29-7898-1085-E1AE10AE803D}"/>
          </ac:spMkLst>
        </pc:spChg>
        <pc:spChg chg="add del mod ord">
          <ac:chgData name="Yohan Lasorsa" userId="b071d4ae-70b5-41a2-b77b-3fb60fe85d63" providerId="ADAL" clId="{8E1E65CC-01EC-F244-86F2-0FA8FC2FD068}" dt="2024-08-01T12:39:20.448" v="3466" actId="700"/>
          <ac:spMkLst>
            <pc:docMk/>
            <pc:sldMk cId="2470496328" sldId="2147479598"/>
            <ac:spMk id="37" creationId="{CB137DBD-4FD4-000A-A29B-6D170EB89F69}"/>
          </ac:spMkLst>
        </pc:spChg>
        <pc:spChg chg="add del mod ord">
          <ac:chgData name="Yohan Lasorsa" userId="b071d4ae-70b5-41a2-b77b-3fb60fe85d63" providerId="ADAL" clId="{8E1E65CC-01EC-F244-86F2-0FA8FC2FD068}" dt="2024-08-01T12:39:20.448" v="3466" actId="700"/>
          <ac:spMkLst>
            <pc:docMk/>
            <pc:sldMk cId="2470496328" sldId="2147479598"/>
            <ac:spMk id="38" creationId="{A73C0031-CF32-2321-A0BA-CBCA42791B24}"/>
          </ac:spMkLst>
        </pc:spChg>
        <pc:spChg chg="add del mod ord">
          <ac:chgData name="Yohan Lasorsa" userId="b071d4ae-70b5-41a2-b77b-3fb60fe85d63" providerId="ADAL" clId="{8E1E65CC-01EC-F244-86F2-0FA8FC2FD068}" dt="2024-08-01T12:39:30.901" v="3468" actId="700"/>
          <ac:spMkLst>
            <pc:docMk/>
            <pc:sldMk cId="2470496328" sldId="2147479598"/>
            <ac:spMk id="39" creationId="{CABBA684-FC7B-A80F-9F3C-479D0191837E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0" creationId="{6CC6C876-A760-81F3-7968-F0DCBDF5ADA6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1" creationId="{8551B101-2CC9-02C4-960F-79E98E203AED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2" creationId="{75148CE9-A5A9-63AB-E6C1-CA4D0591E473}"/>
          </ac:spMkLst>
        </pc:spChg>
        <pc:spChg chg="add del mod ord">
          <ac:chgData name="Yohan Lasorsa" userId="b071d4ae-70b5-41a2-b77b-3fb60fe85d63" providerId="ADAL" clId="{8E1E65CC-01EC-F244-86F2-0FA8FC2FD068}" dt="2024-08-01T12:40:23.908" v="3472" actId="700"/>
          <ac:spMkLst>
            <pc:docMk/>
            <pc:sldMk cId="2470496328" sldId="2147479598"/>
            <ac:spMk id="43" creationId="{9015CFC1-5146-6DDD-BC25-39A3E80FE2A9}"/>
          </ac:spMkLst>
        </pc:spChg>
        <pc:spChg chg="add del mod ord">
          <ac:chgData name="Yohan Lasorsa" userId="b071d4ae-70b5-41a2-b77b-3fb60fe85d63" providerId="ADAL" clId="{8E1E65CC-01EC-F244-86F2-0FA8FC2FD068}" dt="2024-08-01T12:41:59.554" v="3474" actId="700"/>
          <ac:spMkLst>
            <pc:docMk/>
            <pc:sldMk cId="2470496328" sldId="2147479598"/>
            <ac:spMk id="44" creationId="{E2186544-8124-09AD-B422-F99AF817D3AA}"/>
          </ac:spMkLst>
        </pc:spChg>
        <pc:spChg chg="add del mod ord">
          <ac:chgData name="Yohan Lasorsa" userId="b071d4ae-70b5-41a2-b77b-3fb60fe85d63" providerId="ADAL" clId="{8E1E65CC-01EC-F244-86F2-0FA8FC2FD068}" dt="2024-08-01T12:41:59.554" v="3474" actId="700"/>
          <ac:spMkLst>
            <pc:docMk/>
            <pc:sldMk cId="2470496328" sldId="2147479598"/>
            <ac:spMk id="45" creationId="{782C3147-E1E8-79BD-2AD2-A965E1CAF78D}"/>
          </ac:spMkLst>
        </pc:spChg>
        <pc:spChg chg="add del mod ord">
          <ac:chgData name="Yohan Lasorsa" userId="b071d4ae-70b5-41a2-b77b-3fb60fe85d63" providerId="ADAL" clId="{8E1E65CC-01EC-F244-86F2-0FA8FC2FD068}" dt="2024-08-01T12:43:02.397" v="4099" actId="700"/>
          <ac:spMkLst>
            <pc:docMk/>
            <pc:sldMk cId="2470496328" sldId="2147479598"/>
            <ac:spMk id="46" creationId="{EB99E25E-5185-6BDD-B351-60A7B6E2F5D0}"/>
          </ac:spMkLst>
        </pc:spChg>
        <pc:spChg chg="add del mod ord">
          <ac:chgData name="Yohan Lasorsa" userId="b071d4ae-70b5-41a2-b77b-3fb60fe85d63" providerId="ADAL" clId="{8E1E65CC-01EC-F244-86F2-0FA8FC2FD068}" dt="2024-08-01T12:43:02.397" v="4099" actId="700"/>
          <ac:spMkLst>
            <pc:docMk/>
            <pc:sldMk cId="2470496328" sldId="2147479598"/>
            <ac:spMk id="47" creationId="{E2EDEAFB-4258-B406-93DE-482F60230235}"/>
          </ac:spMkLst>
        </pc:spChg>
        <pc:picChg chg="add mod">
          <ac:chgData name="Yohan Lasorsa" userId="b071d4ae-70b5-41a2-b77b-3fb60fe85d63" providerId="ADAL" clId="{8E1E65CC-01EC-F244-86F2-0FA8FC2FD068}" dt="2024-08-01T12:57:17.815" v="4208" actId="1076"/>
          <ac:picMkLst>
            <pc:docMk/>
            <pc:sldMk cId="2470496328" sldId="2147479598"/>
            <ac:picMk id="49" creationId="{EA7D958F-9049-0565-CA87-DD8C867B7042}"/>
          </ac:picMkLst>
        </pc:picChg>
        <pc:picChg chg="add del mod">
          <ac:chgData name="Yohan Lasorsa" userId="b071d4ae-70b5-41a2-b77b-3fb60fe85d63" providerId="ADAL" clId="{8E1E65CC-01EC-F244-86F2-0FA8FC2FD068}" dt="2024-08-01T12:52:33.985" v="4172" actId="478"/>
          <ac:picMkLst>
            <pc:docMk/>
            <pc:sldMk cId="2470496328" sldId="2147479598"/>
            <ac:picMk id="51" creationId="{2B0DED83-6753-1588-2B92-D7147961BC83}"/>
          </ac:picMkLst>
        </pc:picChg>
        <pc:picChg chg="add mod">
          <ac:chgData name="Yohan Lasorsa" userId="b071d4ae-70b5-41a2-b77b-3fb60fe85d63" providerId="ADAL" clId="{8E1E65CC-01EC-F244-86F2-0FA8FC2FD068}" dt="2024-08-01T12:55:43.716" v="4195" actId="207"/>
          <ac:picMkLst>
            <pc:docMk/>
            <pc:sldMk cId="2470496328" sldId="2147479598"/>
            <ac:picMk id="53" creationId="{2E8228DB-E8D8-C2C6-6604-EB8E09770D64}"/>
          </ac:picMkLst>
        </pc:picChg>
        <pc:picChg chg="add mod">
          <ac:chgData name="Yohan Lasorsa" userId="b071d4ae-70b5-41a2-b77b-3fb60fe85d63" providerId="ADAL" clId="{8E1E65CC-01EC-F244-86F2-0FA8FC2FD068}" dt="2024-08-01T12:59:49.590" v="4227" actId="1076"/>
          <ac:picMkLst>
            <pc:docMk/>
            <pc:sldMk cId="2470496328" sldId="2147479598"/>
            <ac:picMk id="55" creationId="{FAFE12C5-C31D-2B2B-CD8E-3BF218BFCE19}"/>
          </ac:picMkLst>
        </pc:picChg>
        <pc:picChg chg="add mod">
          <ac:chgData name="Yohan Lasorsa" userId="b071d4ae-70b5-41a2-b77b-3fb60fe85d63" providerId="ADAL" clId="{8E1E65CC-01EC-F244-86F2-0FA8FC2FD068}" dt="2024-08-01T12:58:34.615" v="4217" actId="207"/>
          <ac:picMkLst>
            <pc:docMk/>
            <pc:sldMk cId="2470496328" sldId="2147479598"/>
            <ac:picMk id="57" creationId="{8F094595-1838-D436-0900-E5328C2AAAC0}"/>
          </ac:picMkLst>
        </pc:picChg>
        <pc:picChg chg="add mod">
          <ac:chgData name="Yohan Lasorsa" userId="b071d4ae-70b5-41a2-b77b-3fb60fe85d63" providerId="ADAL" clId="{8E1E65CC-01EC-F244-86F2-0FA8FC2FD068}" dt="2024-08-01T12:58:56.138" v="4218" actId="1076"/>
          <ac:picMkLst>
            <pc:docMk/>
            <pc:sldMk cId="2470496328" sldId="2147479598"/>
            <ac:picMk id="59" creationId="{61044979-7863-FA47-897C-C79C4AD7FCE0}"/>
          </ac:picMkLst>
        </pc:picChg>
        <pc:picChg chg="add del mod">
          <ac:chgData name="Yohan Lasorsa" userId="b071d4ae-70b5-41a2-b77b-3fb60fe85d63" providerId="ADAL" clId="{8E1E65CC-01EC-F244-86F2-0FA8FC2FD068}" dt="2024-08-01T12:53:29.388" v="4183" actId="478"/>
          <ac:picMkLst>
            <pc:docMk/>
            <pc:sldMk cId="2470496328" sldId="2147479598"/>
            <ac:picMk id="61" creationId="{7578CDB4-EF8C-60BE-E0B4-046B5CFDD7E6}"/>
          </ac:picMkLst>
        </pc:picChg>
        <pc:picChg chg="add mod">
          <ac:chgData name="Yohan Lasorsa" userId="b071d4ae-70b5-41a2-b77b-3fb60fe85d63" providerId="ADAL" clId="{8E1E65CC-01EC-F244-86F2-0FA8FC2FD068}" dt="2024-08-01T13:01:34.319" v="4241" actId="1076"/>
          <ac:picMkLst>
            <pc:docMk/>
            <pc:sldMk cId="2470496328" sldId="2147479598"/>
            <ac:picMk id="63" creationId="{12FE764C-BB2C-486B-2CA5-018136334AB2}"/>
          </ac:picMkLst>
        </pc:picChg>
        <pc:picChg chg="add del mod">
          <ac:chgData name="Yohan Lasorsa" userId="b071d4ae-70b5-41a2-b77b-3fb60fe85d63" providerId="ADAL" clId="{8E1E65CC-01EC-F244-86F2-0FA8FC2FD068}" dt="2024-08-01T13:00:48.023" v="4232" actId="478"/>
          <ac:picMkLst>
            <pc:docMk/>
            <pc:sldMk cId="2470496328" sldId="2147479598"/>
            <ac:picMk id="65" creationId="{37EB7682-91E6-D929-4D3C-82D7C4D0B7AB}"/>
          </ac:picMkLst>
        </pc:picChg>
        <pc:picChg chg="add mod">
          <ac:chgData name="Yohan Lasorsa" userId="b071d4ae-70b5-41a2-b77b-3fb60fe85d63" providerId="ADAL" clId="{8E1E65CC-01EC-F244-86F2-0FA8FC2FD068}" dt="2024-08-01T13:06:10.379" v="4263" actId="14100"/>
          <ac:picMkLst>
            <pc:docMk/>
            <pc:sldMk cId="2470496328" sldId="2147479598"/>
            <ac:picMk id="67" creationId="{7198E3AE-981B-2B34-9FCC-93040632EBFB}"/>
          </ac:picMkLst>
        </pc:picChg>
      </pc:sldChg>
      <pc:sldChg chg="addSp delSp modSp add mod modClrScheme chgLayout modNotesTx">
        <pc:chgData name="Yohan Lasorsa" userId="b071d4ae-70b5-41a2-b77b-3fb60fe85d63" providerId="ADAL" clId="{8E1E65CC-01EC-F244-86F2-0FA8FC2FD068}" dt="2024-08-01T14:30:40.436" v="4847" actId="114"/>
        <pc:sldMkLst>
          <pc:docMk/>
          <pc:sldMk cId="2200575040" sldId="2147479599"/>
        </pc:sldMkLst>
        <pc:spChg chg="del">
          <ac:chgData name="Yohan Lasorsa" userId="b071d4ae-70b5-41a2-b77b-3fb60fe85d63" providerId="ADAL" clId="{8E1E65CC-01EC-F244-86F2-0FA8FC2FD068}" dt="2024-08-01T10:40:57.744" v="332" actId="26606"/>
          <ac:spMkLst>
            <pc:docMk/>
            <pc:sldMk cId="2200575040" sldId="2147479599"/>
            <ac:spMk id="2" creationId="{4EFFB422-734B-0C57-FD45-F76807E2D5D1}"/>
          </ac:spMkLst>
        </pc:spChg>
        <pc:spChg chg="del">
          <ac:chgData name="Yohan Lasorsa" userId="b071d4ae-70b5-41a2-b77b-3fb60fe85d63" providerId="ADAL" clId="{8E1E65CC-01EC-F244-86F2-0FA8FC2FD068}" dt="2024-08-01T10:40:45.380" v="330" actId="478"/>
          <ac:spMkLst>
            <pc:docMk/>
            <pc:sldMk cId="2200575040" sldId="2147479599"/>
            <ac:spMk id="3" creationId="{3270981C-5D66-DCF5-31A9-D0DBC3F72BDA}"/>
          </ac:spMkLst>
        </pc:spChg>
        <pc:spChg chg="add del mod">
          <ac:chgData name="Yohan Lasorsa" userId="b071d4ae-70b5-41a2-b77b-3fb60fe85d63" providerId="ADAL" clId="{8E1E65CC-01EC-F244-86F2-0FA8FC2FD068}" dt="2024-08-01T10:40:57.744" v="332" actId="26606"/>
          <ac:spMkLst>
            <pc:docMk/>
            <pc:sldMk cId="2200575040" sldId="2147479599"/>
            <ac:spMk id="5" creationId="{6B5FD0D2-8819-00E7-9CEF-0E857F22CED2}"/>
          </ac:spMkLst>
        </pc:spChg>
        <pc:spChg chg="add del mod">
          <ac:chgData name="Yohan Lasorsa" userId="b071d4ae-70b5-41a2-b77b-3fb60fe85d63" providerId="ADAL" clId="{8E1E65CC-01EC-F244-86F2-0FA8FC2FD068}" dt="2024-08-01T10:44:37.641" v="344" actId="478"/>
          <ac:spMkLst>
            <pc:docMk/>
            <pc:sldMk cId="2200575040" sldId="2147479599"/>
            <ac:spMk id="1028" creationId="{98AED9BB-7736-AB70-9062-F8C3475D63E5}"/>
          </ac:spMkLst>
        </pc:spChg>
        <pc:spChg chg="add del mod">
          <ac:chgData name="Yohan Lasorsa" userId="b071d4ae-70b5-41a2-b77b-3fb60fe85d63" providerId="ADAL" clId="{8E1E65CC-01EC-F244-86F2-0FA8FC2FD068}" dt="2024-08-01T10:43:48.547" v="339" actId="478"/>
          <ac:spMkLst>
            <pc:docMk/>
            <pc:sldMk cId="2200575040" sldId="2147479599"/>
            <ac:spMk id="1031" creationId="{69616152-4924-150A-0150-D48F930AB610}"/>
          </ac:spMkLst>
        </pc:spChg>
        <pc:picChg chg="add mod">
          <ac:chgData name="Yohan Lasorsa" userId="b071d4ae-70b5-41a2-b77b-3fb60fe85d63" providerId="ADAL" clId="{8E1E65CC-01EC-F244-86F2-0FA8FC2FD068}" dt="2024-08-01T10:44:48.587" v="347" actId="1076"/>
          <ac:picMkLst>
            <pc:docMk/>
            <pc:sldMk cId="2200575040" sldId="2147479599"/>
            <ac:picMk id="1026" creationId="{A735B844-CB5F-5A40-4A07-EEDFDDB06D90}"/>
          </ac:picMkLst>
        </pc:picChg>
      </pc:sldChg>
      <pc:sldChg chg="modSp add del mod modClrScheme chgLayout">
        <pc:chgData name="Yohan Lasorsa" userId="b071d4ae-70b5-41a2-b77b-3fb60fe85d63" providerId="ADAL" clId="{8E1E65CC-01EC-F244-86F2-0FA8FC2FD068}" dt="2024-08-01T11:48:09.096" v="2591" actId="2696"/>
        <pc:sldMkLst>
          <pc:docMk/>
          <pc:sldMk cId="1797507797" sldId="2147479600"/>
        </pc:sldMkLst>
        <pc:spChg chg="mod">
          <ac:chgData name="Yohan Lasorsa" userId="b071d4ae-70b5-41a2-b77b-3fb60fe85d63" providerId="ADAL" clId="{8E1E65CC-01EC-F244-86F2-0FA8FC2FD068}" dt="2024-08-01T11:47:34.367" v="2590" actId="34807"/>
          <ac:spMkLst>
            <pc:docMk/>
            <pc:sldMk cId="1797507797" sldId="2147479600"/>
            <ac:spMk id="2" creationId="{AB51E421-9C12-6454-3BE1-A08CC40C5BEF}"/>
          </ac:spMkLst>
        </pc:spChg>
        <pc:spChg chg="mod">
          <ac:chgData name="Yohan Lasorsa" userId="b071d4ae-70b5-41a2-b77b-3fb60fe85d63" providerId="ADAL" clId="{8E1E65CC-01EC-F244-86F2-0FA8FC2FD068}" dt="2024-08-01T11:47:34.367" v="2590" actId="34807"/>
          <ac:spMkLst>
            <pc:docMk/>
            <pc:sldMk cId="1797507797" sldId="2147479600"/>
            <ac:spMk id="4" creationId="{F2B54622-13A8-B884-8DC5-489E46D9450F}"/>
          </ac:spMkLst>
        </pc:spChg>
        <pc:picChg chg="mod ord">
          <ac:chgData name="Yohan Lasorsa" userId="b071d4ae-70b5-41a2-b77b-3fb60fe85d63" providerId="ADAL" clId="{8E1E65CC-01EC-F244-86F2-0FA8FC2FD068}" dt="2024-08-01T11:47:34.367" v="2590" actId="34807"/>
          <ac:picMkLst>
            <pc:docMk/>
            <pc:sldMk cId="1797507797" sldId="2147479600"/>
            <ac:picMk id="5" creationId="{A27EFFC6-2493-4E1B-95C9-9ABEE0B880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Welcome to this new video </a:t>
            </a:r>
            <a:r>
              <a:rPr lang="en-FR"/>
              <a:t>series!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figured out that this new series is all about Generative AI, but with a little twist.</a:t>
            </a:r>
          </a:p>
          <a:p>
            <a:r>
              <a:rPr lang="en-US" dirty="0"/>
              <a:t>We’ll talk about AI with a focus on using it to create applications using JavaScript.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0B9E8-8B7D-17C2-FDD6-FC8032D3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7B98A-AA26-8EF7-42C6-48F297302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0E409-B162-3DB1-330A-3F4FC237E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figured out that this new series is all about Generative AI, but with a little twist.</a:t>
            </a:r>
          </a:p>
          <a:p>
            <a:r>
              <a:rPr lang="en-US" dirty="0"/>
              <a:t>We’ll talk about AI with a focus on using it to create applications using JavaScript.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C163105-2D70-4EBE-8A9A-45DEF489954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FAF3-E90B-CE97-0F2A-761B5B9D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977321-ACC6-703D-87EC-FD17A52B25F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9/27/24 3:03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6190-A31A-0F7A-D126-BC87C00377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49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It might sounds a bit strange to you to do AI with JavaScript? Everyone knows that the language for AI is Python, right?</a:t>
            </a:r>
          </a:p>
          <a:p>
            <a:endParaRPr lang="en-FR" dirty="0"/>
          </a:p>
          <a:p>
            <a:r>
              <a:rPr lang="en-FR" dirty="0"/>
              <a:t>While it’s true that Python is probably the best language to create, train and fine-tune AI models, it’s a different story when it’s a matter of creating applications using these AI models.</a:t>
            </a:r>
          </a:p>
          <a:p>
            <a:r>
              <a:rPr lang="en-FR" dirty="0"/>
              <a:t>Most AI models are consumed using web APIs, this means that any language that can make HTTP calls can actually do AI.</a:t>
            </a:r>
          </a:p>
          <a:p>
            <a:endParaRPr lang="en-FR" dirty="0"/>
          </a:p>
          <a:p>
            <a:r>
              <a:rPr lang="en-FR" dirty="0"/>
              <a:t>So why JavaScript in particular here?</a:t>
            </a:r>
          </a:p>
          <a:p>
            <a:r>
              <a:rPr lang="en-FR" dirty="0"/>
              <a:t>It’s a good choice for many reasons: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It’s cross platform, and provides seamless integration between the browser and server-side environments. So it’s easy to create applications that runs on the web, mobile or desktop, along with a server API to support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 has a very rich ecosystem of libraries, including very popular ones in the AI space such as LangChain.js.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It’s ideal to consume HTTP APIs from different systems thanks its native support for asynchronous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JavaScript has </a:t>
            </a:r>
            <a:r>
              <a:rPr lang="en-GB" dirty="0"/>
              <a:t>one of the largest and most active developer communities in the world. Meaning it’s easy to find resources like open-source projects, tutorials, documentation, and forums that provide support for developers. And thanks to that, you’ll never be alone while troubleshooting your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 yes, JS is a great choice for AI, and in any case, the best language to use when you want </a:t>
            </a:r>
            <a:r>
              <a:rPr lang="en-GB"/>
              <a:t>to develop </a:t>
            </a:r>
            <a:r>
              <a:rPr lang="en-GB" dirty="0"/>
              <a:t>an application is the one you already know.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We’ll cover many topics in this series, starting with the basics, along with examples and demos, all the way up to the deployment in production.</a:t>
            </a:r>
          </a:p>
          <a:p>
            <a:r>
              <a:rPr lang="en-FR" dirty="0"/>
              <a:t>And we’ll give many tips and best practices, with every video focused on a specific topic.</a:t>
            </a:r>
          </a:p>
          <a:p>
            <a:r>
              <a:rPr lang="en-FR" dirty="0"/>
              <a:t>So, feel free to either watch this series as a course or jump straight to the topic you’re the most interested in!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F8EE-7F5E-88FD-4726-9D699402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915B3-A769-B890-1052-6994DC75D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1FFF5-AFF8-9F14-7EF7-396791E3C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A</a:t>
            </a:r>
            <a:r>
              <a:rPr lang="en-GB" dirty="0" err="1"/>
              <a:t>nd</a:t>
            </a:r>
            <a:r>
              <a:rPr lang="en-GB" dirty="0"/>
              <a:t> if you’re looking for more in-depth knowledge on how develop for specific use cases, here we have an example support chatbot application based on company data,</a:t>
            </a:r>
          </a:p>
          <a:p>
            <a:r>
              <a:rPr lang="en-GB" dirty="0"/>
              <a:t>and we’ll cover all steps of its development from the beginning up to the deployment on Azure.</a:t>
            </a:r>
          </a:p>
          <a:p>
            <a:endParaRPr lang="en-GB" dirty="0"/>
          </a:p>
          <a:p>
            <a:r>
              <a:rPr lang="en-GB" i="1" dirty="0"/>
              <a:t>Next video, we’ll start with </a:t>
            </a:r>
            <a:r>
              <a:rPr lang="en-FR" i="1" dirty="0"/>
              <a:t>the essential things you need to know when you’re working with LLMs.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BEC4-2991-D356-0EFF-61A8BEBF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7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21" r:id="rId38"/>
    <p:sldLayoutId id="2147483722" r:id="rId39"/>
    <p:sldLayoutId id="2147483723" r:id="rId40"/>
    <p:sldLayoutId id="2147483728" r:id="rId41"/>
    <p:sldLayoutId id="2147483729" r:id="rId42"/>
    <p:sldLayoutId id="2147483730" r:id="rId4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ll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a.ms/ai/js/azure-quickstart" TargetMode="External"/><Relationship Id="rId5" Type="http://schemas.openxmlformats.org/officeDocument/2006/relationships/hyperlink" Target="https://aka.ms/genai/rag" TargetMode="External"/><Relationship Id="rId4" Type="http://schemas.openxmlformats.org/officeDocument/2006/relationships/hyperlink" Target="https://aka.ms/genai/responsible-a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2" y="3429000"/>
            <a:ext cx="4978400" cy="615553"/>
          </a:xfrm>
        </p:spPr>
        <p:txBody>
          <a:bodyPr anchor="t"/>
          <a:lstStyle/>
          <a:p>
            <a:r>
              <a:rPr lang="en-US" dirty="0"/>
              <a:t>Series introduction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Generative AI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9AE5-579B-4D6E-AE20-E6BEC57F6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0DC2F6D-1471-59B3-B783-01760F0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Generative AI </a:t>
            </a:r>
            <a:r>
              <a:rPr lang="en-US" sz="6000" dirty="0">
                <a:solidFill>
                  <a:schemeClr val="tx1"/>
                </a:solidFill>
              </a:rPr>
              <a:t>with JavaScript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E55-73F9-DE7C-9187-C9805284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1"/>
            <a:ext cx="3182027" cy="3959217"/>
          </a:xfrm>
        </p:spPr>
        <p:txBody>
          <a:bodyPr wrap="square" anchor="t">
            <a:normAutofit/>
          </a:bodyPr>
          <a:lstStyle/>
          <a:p>
            <a:r>
              <a:rPr lang="en-FR" dirty="0"/>
              <a:t>AI with JavaScript?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6C48BA-D4A8-D622-7510-868CF7D45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wrap="square" anchor="t">
            <a:normAutofit/>
          </a:bodyPr>
          <a:lstStyle/>
          <a:p>
            <a:r>
              <a:rPr lang="en-FR" dirty="0"/>
              <a:t>Seamless full stack integration</a:t>
            </a:r>
          </a:p>
          <a:p>
            <a:r>
              <a:rPr lang="en-FR" dirty="0"/>
              <a:t>Rich ecosystem of libraries</a:t>
            </a:r>
          </a:p>
          <a:p>
            <a:r>
              <a:rPr lang="en-FR" dirty="0"/>
              <a:t>Native asynchronous programming</a:t>
            </a:r>
          </a:p>
          <a:p>
            <a:r>
              <a:rPr lang="en-FR" dirty="0"/>
              <a:t>Community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44002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EA7D958F-9049-0565-CA87-DD8C867B7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885" y="874690"/>
            <a:ext cx="680603" cy="680603"/>
          </a:xfrm>
          <a:prstGeom prst="rect">
            <a:avLst/>
          </a:prstGeom>
        </p:spPr>
      </p:pic>
      <p:pic>
        <p:nvPicPr>
          <p:cNvPr id="53" name="Graphic 52" descr="Artificial Intelligence outline">
            <a:extLst>
              <a:ext uri="{FF2B5EF4-FFF2-40B4-BE49-F238E27FC236}">
                <a16:creationId xmlns:a16="http://schemas.microsoft.com/office/drawing/2014/main" id="{2E8228DB-E8D8-C2C6-6604-EB8E09770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744" y="1954990"/>
            <a:ext cx="822855" cy="822855"/>
          </a:xfrm>
          <a:prstGeom prst="rect">
            <a:avLst/>
          </a:prstGeom>
        </p:spPr>
      </p:pic>
      <p:pic>
        <p:nvPicPr>
          <p:cNvPr id="55" name="Graphic 54" descr="Robot outline">
            <a:extLst>
              <a:ext uri="{FF2B5EF4-FFF2-40B4-BE49-F238E27FC236}">
                <a16:creationId xmlns:a16="http://schemas.microsoft.com/office/drawing/2014/main" id="{FAFE12C5-C31D-2B2B-CD8E-3BF218BFC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8499" y="5323368"/>
            <a:ext cx="799948" cy="799948"/>
          </a:xfrm>
          <a:prstGeom prst="rect">
            <a:avLst/>
          </a:prstGeom>
        </p:spPr>
      </p:pic>
      <p:pic>
        <p:nvPicPr>
          <p:cNvPr id="57" name="Graphic 56" descr="Cloud outline">
            <a:extLst>
              <a:ext uri="{FF2B5EF4-FFF2-40B4-BE49-F238E27FC236}">
                <a16:creationId xmlns:a16="http://schemas.microsoft.com/office/drawing/2014/main" id="{8F094595-1838-D436-0900-E5328C2AA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4838" y="2824699"/>
            <a:ext cx="557447" cy="557447"/>
          </a:xfrm>
          <a:prstGeom prst="rect">
            <a:avLst/>
          </a:prstGeom>
        </p:spPr>
      </p:pic>
      <p:pic>
        <p:nvPicPr>
          <p:cNvPr id="59" name="Graphic 58" descr="Programmer male outline">
            <a:extLst>
              <a:ext uri="{FF2B5EF4-FFF2-40B4-BE49-F238E27FC236}">
                <a16:creationId xmlns:a16="http://schemas.microsoft.com/office/drawing/2014/main" id="{61044979-7863-FA47-897C-C79C4AD7F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82448" y="1084683"/>
            <a:ext cx="914400" cy="914400"/>
          </a:xfrm>
          <a:prstGeom prst="rect">
            <a:avLst/>
          </a:prstGeom>
        </p:spPr>
      </p:pic>
      <p:pic>
        <p:nvPicPr>
          <p:cNvPr id="63" name="Graphic 62" descr="Internet outline">
            <a:extLst>
              <a:ext uri="{FF2B5EF4-FFF2-40B4-BE49-F238E27FC236}">
                <a16:creationId xmlns:a16="http://schemas.microsoft.com/office/drawing/2014/main" id="{12FE764C-BB2C-486B-2CA5-018136334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5164" y="4580195"/>
            <a:ext cx="674039" cy="674039"/>
          </a:xfrm>
          <a:prstGeom prst="rect">
            <a:avLst/>
          </a:prstGeom>
        </p:spPr>
      </p:pic>
      <p:pic>
        <p:nvPicPr>
          <p:cNvPr id="67" name="Graphic 66" descr="Chat bubble outline">
            <a:extLst>
              <a:ext uri="{FF2B5EF4-FFF2-40B4-BE49-F238E27FC236}">
                <a16:creationId xmlns:a16="http://schemas.microsoft.com/office/drawing/2014/main" id="{7198E3AE-981B-2B34-9FCC-93040632E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19957" y="3476688"/>
            <a:ext cx="440020" cy="4400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504C1-9F87-811D-106F-29E79296DEC7}"/>
              </a:ext>
            </a:extLst>
          </p:cNvPr>
          <p:cNvSpPr txBox="1"/>
          <p:nvPr/>
        </p:nvSpPr>
        <p:spPr>
          <a:xfrm>
            <a:off x="2329755" y="1920811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600" dirty="0">
                <a:solidFill>
                  <a:schemeClr val="tx2"/>
                </a:solidFill>
              </a:rPr>
              <a:t>Phi-3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FEC66-08BE-1FFC-E9FB-E8FECA6C5A37}"/>
              </a:ext>
            </a:extLst>
          </p:cNvPr>
          <p:cNvSpPr txBox="1"/>
          <p:nvPr/>
        </p:nvSpPr>
        <p:spPr>
          <a:xfrm>
            <a:off x="9828957" y="2408513"/>
            <a:ext cx="961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75000"/>
                  </a:schemeClr>
                </a:solidFill>
              </a:rPr>
              <a:t>Ollama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4935B-55E7-E7B7-7E5F-9424070EE683}"/>
              </a:ext>
            </a:extLst>
          </p:cNvPr>
          <p:cNvSpPr txBox="1"/>
          <p:nvPr/>
        </p:nvSpPr>
        <p:spPr>
          <a:xfrm>
            <a:off x="9697898" y="4078745"/>
            <a:ext cx="10403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/>
                </a:solidFill>
              </a:rPr>
              <a:t>Azure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0C479-86D7-3DF7-9C8E-866CA18CF926}"/>
              </a:ext>
            </a:extLst>
          </p:cNvPr>
          <p:cNvSpPr txBox="1"/>
          <p:nvPr/>
        </p:nvSpPr>
        <p:spPr>
          <a:xfrm>
            <a:off x="1397609" y="4033008"/>
            <a:ext cx="31707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800" dirty="0">
                <a:solidFill>
                  <a:schemeClr val="tx2">
                    <a:lumMod val="75000"/>
                  </a:schemeClr>
                </a:solidFill>
              </a:rPr>
              <a:t>Prompt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1AD22-433F-E8A8-6F8C-B7FD67B4D77B}"/>
              </a:ext>
            </a:extLst>
          </p:cNvPr>
          <p:cNvSpPr txBox="1"/>
          <p:nvPr/>
        </p:nvSpPr>
        <p:spPr>
          <a:xfrm>
            <a:off x="2787004" y="1134732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LangChain.js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F2791-755B-4A7B-5D17-9C8F80835AD3}"/>
              </a:ext>
            </a:extLst>
          </p:cNvPr>
          <p:cNvSpPr txBox="1"/>
          <p:nvPr/>
        </p:nvSpPr>
        <p:spPr>
          <a:xfrm>
            <a:off x="4088716" y="1731696"/>
            <a:ext cx="59701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Retrieval-Augmented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3A9F1-B428-4C6A-9568-438B81072A3E}"/>
              </a:ext>
            </a:extLst>
          </p:cNvPr>
          <p:cNvSpPr txBox="1"/>
          <p:nvPr/>
        </p:nvSpPr>
        <p:spPr>
          <a:xfrm>
            <a:off x="5873276" y="933285"/>
            <a:ext cx="14058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>
                <a:solidFill>
                  <a:schemeClr val="tx2">
                    <a:lumMod val="75000"/>
                  </a:schemeClr>
                </a:solidFill>
              </a:rPr>
              <a:t>Embeddings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E418-119D-C237-F518-FABE40C9A85A}"/>
              </a:ext>
            </a:extLst>
          </p:cNvPr>
          <p:cNvSpPr txBox="1"/>
          <p:nvPr/>
        </p:nvSpPr>
        <p:spPr>
          <a:xfrm>
            <a:off x="8858381" y="4861152"/>
            <a:ext cx="18238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50000"/>
                  </a:schemeClr>
                </a:solidFill>
              </a:rPr>
              <a:t>Vector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A264E-6833-CEDB-FC12-94EACD1EA657}"/>
              </a:ext>
            </a:extLst>
          </p:cNvPr>
          <p:cNvSpPr txBox="1"/>
          <p:nvPr/>
        </p:nvSpPr>
        <p:spPr>
          <a:xfrm>
            <a:off x="7241938" y="2717792"/>
            <a:ext cx="19909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Responsible 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BF11A-8FED-9DB7-F189-DD8512F8E5A7}"/>
              </a:ext>
            </a:extLst>
          </p:cNvPr>
          <p:cNvSpPr txBox="1"/>
          <p:nvPr/>
        </p:nvSpPr>
        <p:spPr>
          <a:xfrm>
            <a:off x="3793425" y="5354010"/>
            <a:ext cx="12230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75000"/>
                  </a:schemeClr>
                </a:solidFill>
              </a:rPr>
              <a:t>Chatbots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04F4B-6423-8E84-D393-D499EF603445}"/>
              </a:ext>
            </a:extLst>
          </p:cNvPr>
          <p:cNvSpPr txBox="1"/>
          <p:nvPr/>
        </p:nvSpPr>
        <p:spPr>
          <a:xfrm>
            <a:off x="1819957" y="5470029"/>
            <a:ext cx="14026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00004-F90F-4191-4E7F-7D1563CED8F1}"/>
              </a:ext>
            </a:extLst>
          </p:cNvPr>
          <p:cNvSpPr txBox="1"/>
          <p:nvPr/>
        </p:nvSpPr>
        <p:spPr>
          <a:xfrm>
            <a:off x="6219086" y="5631956"/>
            <a:ext cx="26994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Small Language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93C1B-01F8-3603-8435-C17CC0C7B4AA}"/>
              </a:ext>
            </a:extLst>
          </p:cNvPr>
          <p:cNvSpPr txBox="1"/>
          <p:nvPr/>
        </p:nvSpPr>
        <p:spPr>
          <a:xfrm>
            <a:off x="9707044" y="3486319"/>
            <a:ext cx="13898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Deployment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CD474-5C90-713C-CDBD-4777AAA4AB97}"/>
              </a:ext>
            </a:extLst>
          </p:cNvPr>
          <p:cNvSpPr txBox="1"/>
          <p:nvPr/>
        </p:nvSpPr>
        <p:spPr>
          <a:xfrm>
            <a:off x="3190766" y="4755064"/>
            <a:ext cx="16991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Local inference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B212A-7E95-60E4-3136-4129E7EA4E2F}"/>
              </a:ext>
            </a:extLst>
          </p:cNvPr>
          <p:cNvSpPr txBox="1"/>
          <p:nvPr/>
        </p:nvSpPr>
        <p:spPr>
          <a:xfrm>
            <a:off x="5897666" y="4735362"/>
            <a:ext cx="22297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OpenAI SDK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DF5B1-672F-B6E7-6C4D-FFC31BEFE0FE}"/>
              </a:ext>
            </a:extLst>
          </p:cNvPr>
          <p:cNvSpPr txBox="1"/>
          <p:nvPr/>
        </p:nvSpPr>
        <p:spPr>
          <a:xfrm>
            <a:off x="8068069" y="4113599"/>
            <a:ext cx="7780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Tokens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29A05-669E-F745-E6F2-EE8AB328A35E}"/>
              </a:ext>
            </a:extLst>
          </p:cNvPr>
          <p:cNvSpPr txBox="1"/>
          <p:nvPr/>
        </p:nvSpPr>
        <p:spPr>
          <a:xfrm>
            <a:off x="3188444" y="2701891"/>
            <a:ext cx="8994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08BAE-3908-F793-8618-95DB61EA89C4}"/>
              </a:ext>
            </a:extLst>
          </p:cNvPr>
          <p:cNvSpPr txBox="1"/>
          <p:nvPr/>
        </p:nvSpPr>
        <p:spPr>
          <a:xfrm>
            <a:off x="5396746" y="4113600"/>
            <a:ext cx="16446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Data ingestion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AC614-7A30-A4A5-B415-B642D90A58F9}"/>
              </a:ext>
            </a:extLst>
          </p:cNvPr>
          <p:cNvSpPr txBox="1"/>
          <p:nvPr/>
        </p:nvSpPr>
        <p:spPr>
          <a:xfrm>
            <a:off x="5280529" y="2489756"/>
            <a:ext cx="11108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GPT-4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CD09D-A958-9181-586B-77F1693102AF}"/>
              </a:ext>
            </a:extLst>
          </p:cNvPr>
          <p:cNvSpPr txBox="1"/>
          <p:nvPr/>
        </p:nvSpPr>
        <p:spPr>
          <a:xfrm>
            <a:off x="1095152" y="3033418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>
                <a:solidFill>
                  <a:schemeClr val="tx2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CB08F-0A96-1804-1E4B-B359D2F1F422}"/>
              </a:ext>
            </a:extLst>
          </p:cNvPr>
          <p:cNvSpPr txBox="1"/>
          <p:nvPr/>
        </p:nvSpPr>
        <p:spPr>
          <a:xfrm>
            <a:off x="8304501" y="1168683"/>
            <a:ext cx="15244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Development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C27CD-12BD-3156-EFC8-F2456423B88A}"/>
              </a:ext>
            </a:extLst>
          </p:cNvPr>
          <p:cNvSpPr txBox="1"/>
          <p:nvPr/>
        </p:nvSpPr>
        <p:spPr>
          <a:xfrm>
            <a:off x="9650565" y="5500806"/>
            <a:ext cx="8800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Context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D5695-DE44-CA07-F380-66E7D400B127}"/>
              </a:ext>
            </a:extLst>
          </p:cNvPr>
          <p:cNvSpPr txBox="1"/>
          <p:nvPr/>
        </p:nvSpPr>
        <p:spPr>
          <a:xfrm>
            <a:off x="1420521" y="1423919"/>
            <a:ext cx="7988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Testing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947DA54-8206-2679-D85B-D3BB9A38C7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843507" y="3161291"/>
            <a:ext cx="6504986" cy="73866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FR" sz="4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Large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2470496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C8DC-AA4E-D00F-BA34-E0C517C6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tion showing the chat app in action">
            <a:extLst>
              <a:ext uri="{FF2B5EF4-FFF2-40B4-BE49-F238E27FC236}">
                <a16:creationId xmlns:a16="http://schemas.microsoft.com/office/drawing/2014/main" id="{A735B844-CB5F-5A40-4A07-EEDFDDB0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36" y="689168"/>
            <a:ext cx="10959327" cy="5479663"/>
          </a:xfrm>
          <a:prstGeom prst="rect">
            <a:avLst/>
          </a:prstGeom>
          <a:noFill/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C5A61B-EF50-B7F7-E420-73B2D841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6858000"/>
            <a:ext cx="9337402" cy="553998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FR" dirty="0"/>
              <a:t>AI Chat with Enterprise Data demo</a:t>
            </a:r>
          </a:p>
        </p:txBody>
      </p:sp>
    </p:spTree>
    <p:extLst>
      <p:ext uri="{BB962C8B-B14F-4D97-AF65-F5344CB8AC3E}">
        <p14:creationId xmlns:p14="http://schemas.microsoft.com/office/powerpoint/2010/main" val="22005750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89B6-429A-A45F-1D78-9976750C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23112C6-23DA-976F-1815-985A694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F1C77-68E8-9620-2D5B-E2F7C9CA91BA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Intro to LLMs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Serverless AI chat demo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Azure OpenAI </a:t>
            </a: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C2EC87-5671-36D3-0286-6C3BD029CDA2}"/>
              </a:ext>
            </a:extLst>
          </p:cNvPr>
          <p:cNvSpPr txBox="1">
            <a:spLocks/>
          </p:cNvSpPr>
          <p:nvPr/>
        </p:nvSpPr>
        <p:spPr>
          <a:xfrm>
            <a:off x="5247640" y="2782669"/>
            <a:ext cx="6360161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3"/>
              </a:rPr>
              <a:t>aka.ms/genai/llms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  <a:hlinkClick r:id="rId4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5"/>
              </a:rPr>
              <a:t>aka.ms/genai/rag</a:t>
            </a:r>
            <a:endParaRPr lang="en-US" sz="2800" dirty="0">
              <a:solidFill>
                <a:srgbClr val="000000"/>
              </a:solidFill>
              <a:latin typeface="Segoe Sans Text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6"/>
              </a:rPr>
              <a:t>aka.ms/ai/js/azure-quickstart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5277-7B31-64D0-1DE0-12950E8D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E7D06-478A-D459-E2D9-251A475AB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25139064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2118</TotalTime>
  <Words>657</Words>
  <Application>Microsoft Macintosh PowerPoint</Application>
  <PresentationFormat>Widescreen</PresentationFormat>
  <Paragraphs>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Consolas</vt:lpstr>
      <vt:lpstr>Segoe Sans Text</vt:lpstr>
      <vt:lpstr>Segoe Sans Text Semibold</vt:lpstr>
      <vt:lpstr>Segoe UI</vt:lpstr>
      <vt:lpstr>Wingdings</vt:lpstr>
      <vt:lpstr>Azure 2023 Template</vt:lpstr>
      <vt:lpstr>Series introduction</vt:lpstr>
      <vt:lpstr>Generative AI</vt:lpstr>
      <vt:lpstr>Generative AI with JavaScript</vt:lpstr>
      <vt:lpstr>AI with JavaScript?</vt:lpstr>
      <vt:lpstr>Large Language Models</vt:lpstr>
      <vt:lpstr>AI Chat with Enterprise Data demo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Yohan Lasorsa</cp:lastModifiedBy>
  <cp:revision>9</cp:revision>
  <dcterms:created xsi:type="dcterms:W3CDTF">2023-10-16T20:09:47Z</dcterms:created>
  <dcterms:modified xsi:type="dcterms:W3CDTF">2024-09-27T13:06:25Z</dcterms:modified>
</cp:coreProperties>
</file>