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handoutMasterIdLst>
    <p:handoutMasterId r:id="rId10"/>
  </p:handoutMasterIdLst>
  <p:sldIdLst>
    <p:sldId id="2147479576" r:id="rId2"/>
    <p:sldId id="2147479590" r:id="rId3"/>
    <p:sldId id="2147482269" r:id="rId4"/>
    <p:sldId id="2147482271" r:id="rId5"/>
    <p:sldId id="2147482270" r:id="rId6"/>
    <p:sldId id="2147482272" r:id="rId7"/>
    <p:sldId id="214747959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4F9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63E2B-14B4-9349-B527-7F5392E58B28}" v="380" dt="2024-08-01T07:47:43.60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76" autoAdjust="0"/>
    <p:restoredTop sz="76042"/>
  </p:normalViewPr>
  <p:slideViewPr>
    <p:cSldViewPr snapToGrid="0">
      <p:cViewPr varScale="1">
        <p:scale>
          <a:sx n="100" d="100"/>
          <a:sy n="100" d="100"/>
        </p:scale>
        <p:origin x="1448" y="32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8" d="100"/>
          <a:sy n="108" d="100"/>
        </p:scale>
        <p:origin x="4032"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docChgLst>
    <pc:chgData name="Yohan Lasorsa" userId="b071d4ae-70b5-41a2-b77b-3fb60fe85d63" providerId="ADAL" clId="{0A763E2B-14B4-9349-B527-7F5392E58B28}"/>
    <pc:docChg chg="undo custSel addSld delSld modSld modSection">
      <pc:chgData name="Yohan Lasorsa" userId="b071d4ae-70b5-41a2-b77b-3fb60fe85d63" providerId="ADAL" clId="{0A763E2B-14B4-9349-B527-7F5392E58B28}" dt="2024-08-01T08:27:58.446" v="4823" actId="20577"/>
      <pc:docMkLst>
        <pc:docMk/>
      </pc:docMkLst>
      <pc:sldChg chg="modNotesTx">
        <pc:chgData name="Yohan Lasorsa" userId="b071d4ae-70b5-41a2-b77b-3fb60fe85d63" providerId="ADAL" clId="{0A763E2B-14B4-9349-B527-7F5392E58B28}" dt="2024-07-31T10:28:32.483" v="2180" actId="20577"/>
        <pc:sldMkLst>
          <pc:docMk/>
          <pc:sldMk cId="564236014" sldId="2147479576"/>
        </pc:sldMkLst>
      </pc:sldChg>
      <pc:sldChg chg="del">
        <pc:chgData name="Yohan Lasorsa" userId="b071d4ae-70b5-41a2-b77b-3fb60fe85d63" providerId="ADAL" clId="{0A763E2B-14B4-9349-B527-7F5392E58B28}" dt="2024-07-25T13:12:05.921" v="1" actId="2696"/>
        <pc:sldMkLst>
          <pc:docMk/>
          <pc:sldMk cId="3296866587" sldId="2147479583"/>
        </pc:sldMkLst>
      </pc:sldChg>
      <pc:sldChg chg="del">
        <pc:chgData name="Yohan Lasorsa" userId="b071d4ae-70b5-41a2-b77b-3fb60fe85d63" providerId="ADAL" clId="{0A763E2B-14B4-9349-B527-7F5392E58B28}" dt="2024-07-25T13:12:05.921" v="1" actId="2696"/>
        <pc:sldMkLst>
          <pc:docMk/>
          <pc:sldMk cId="559350908" sldId="2147479584"/>
        </pc:sldMkLst>
      </pc:sldChg>
      <pc:sldChg chg="del">
        <pc:chgData name="Yohan Lasorsa" userId="b071d4ae-70b5-41a2-b77b-3fb60fe85d63" providerId="ADAL" clId="{0A763E2B-14B4-9349-B527-7F5392E58B28}" dt="2024-07-25T13:12:05.921" v="1" actId="2696"/>
        <pc:sldMkLst>
          <pc:docMk/>
          <pc:sldMk cId="3375073027" sldId="2147479585"/>
        </pc:sldMkLst>
      </pc:sldChg>
      <pc:sldChg chg="del">
        <pc:chgData name="Yohan Lasorsa" userId="b071d4ae-70b5-41a2-b77b-3fb60fe85d63" providerId="ADAL" clId="{0A763E2B-14B4-9349-B527-7F5392E58B28}" dt="2024-07-25T13:12:05.921" v="1" actId="2696"/>
        <pc:sldMkLst>
          <pc:docMk/>
          <pc:sldMk cId="2517794757" sldId="2147479586"/>
        </pc:sldMkLst>
      </pc:sldChg>
      <pc:sldChg chg="del">
        <pc:chgData name="Yohan Lasorsa" userId="b071d4ae-70b5-41a2-b77b-3fb60fe85d63" providerId="ADAL" clId="{0A763E2B-14B4-9349-B527-7F5392E58B28}" dt="2024-07-25T13:12:05.921" v="1" actId="2696"/>
        <pc:sldMkLst>
          <pc:docMk/>
          <pc:sldMk cId="3610602095" sldId="2147479587"/>
        </pc:sldMkLst>
      </pc:sldChg>
      <pc:sldChg chg="del">
        <pc:chgData name="Yohan Lasorsa" userId="b071d4ae-70b5-41a2-b77b-3fb60fe85d63" providerId="ADAL" clId="{0A763E2B-14B4-9349-B527-7F5392E58B28}" dt="2024-07-25T13:12:05.921" v="1" actId="2696"/>
        <pc:sldMkLst>
          <pc:docMk/>
          <pc:sldMk cId="3533468157" sldId="2147479588"/>
        </pc:sldMkLst>
      </pc:sldChg>
      <pc:sldChg chg="del">
        <pc:chgData name="Yohan Lasorsa" userId="b071d4ae-70b5-41a2-b77b-3fb60fe85d63" providerId="ADAL" clId="{0A763E2B-14B4-9349-B527-7F5392E58B28}" dt="2024-07-25T13:12:05.921" v="1" actId="2696"/>
        <pc:sldMkLst>
          <pc:docMk/>
          <pc:sldMk cId="2950054193" sldId="2147479589"/>
        </pc:sldMkLst>
      </pc:sldChg>
      <pc:sldChg chg="modSp mod modAnim modNotesTx">
        <pc:chgData name="Yohan Lasorsa" userId="b071d4ae-70b5-41a2-b77b-3fb60fe85d63" providerId="ADAL" clId="{0A763E2B-14B4-9349-B527-7F5392E58B28}" dt="2024-08-01T07:25:20.225" v="3375" actId="20577"/>
        <pc:sldMkLst>
          <pc:docMk/>
          <pc:sldMk cId="1554002305" sldId="2147479590"/>
        </pc:sldMkLst>
        <pc:spChg chg="mod">
          <ac:chgData name="Yohan Lasorsa" userId="b071d4ae-70b5-41a2-b77b-3fb60fe85d63" providerId="ADAL" clId="{0A763E2B-14B4-9349-B527-7F5392E58B28}" dt="2024-07-26T08:43:06.965" v="291" actId="20577"/>
          <ac:spMkLst>
            <pc:docMk/>
            <pc:sldMk cId="1554002305" sldId="2147479590"/>
            <ac:spMk id="6" creationId="{43C1C377-3B1C-7F1F-1ED1-E6D377CF19EC}"/>
          </ac:spMkLst>
        </pc:spChg>
        <pc:spChg chg="mod">
          <ac:chgData name="Yohan Lasorsa" userId="b071d4ae-70b5-41a2-b77b-3fb60fe85d63" providerId="ADAL" clId="{0A763E2B-14B4-9349-B527-7F5392E58B28}" dt="2024-07-26T08:40:30.943" v="186" actId="6549"/>
          <ac:spMkLst>
            <pc:docMk/>
            <pc:sldMk cId="1554002305" sldId="2147479590"/>
            <ac:spMk id="17" creationId="{CC4AFE34-116E-9F03-6B2E-55F294F2D4E5}"/>
          </ac:spMkLst>
        </pc:spChg>
      </pc:sldChg>
      <pc:sldChg chg="del">
        <pc:chgData name="Yohan Lasorsa" userId="b071d4ae-70b5-41a2-b77b-3fb60fe85d63" providerId="ADAL" clId="{0A763E2B-14B4-9349-B527-7F5392E58B28}" dt="2024-07-25T13:12:00.429" v="0" actId="2696"/>
        <pc:sldMkLst>
          <pc:docMk/>
          <pc:sldMk cId="87411244" sldId="2147479591"/>
        </pc:sldMkLst>
      </pc:sldChg>
      <pc:sldChg chg="del">
        <pc:chgData name="Yohan Lasorsa" userId="b071d4ae-70b5-41a2-b77b-3fb60fe85d63" providerId="ADAL" clId="{0A763E2B-14B4-9349-B527-7F5392E58B28}" dt="2024-07-25T13:12:00.429" v="0" actId="2696"/>
        <pc:sldMkLst>
          <pc:docMk/>
          <pc:sldMk cId="441647521" sldId="2147479592"/>
        </pc:sldMkLst>
      </pc:sldChg>
      <pc:sldChg chg="modNotesTx">
        <pc:chgData name="Yohan Lasorsa" userId="b071d4ae-70b5-41a2-b77b-3fb60fe85d63" providerId="ADAL" clId="{0A763E2B-14B4-9349-B527-7F5392E58B28}" dt="2024-08-01T08:27:58.446" v="4823" actId="20577"/>
        <pc:sldMkLst>
          <pc:docMk/>
          <pc:sldMk cId="2513906496" sldId="2147479593"/>
        </pc:sldMkLst>
      </pc:sldChg>
      <pc:sldChg chg="addSp delSp modSp add del mod modClrScheme delAnim chgLayout">
        <pc:chgData name="Yohan Lasorsa" userId="b071d4ae-70b5-41a2-b77b-3fb60fe85d63" providerId="ADAL" clId="{0A763E2B-14B4-9349-B527-7F5392E58B28}" dt="2024-07-26T08:57:32.127" v="309" actId="2696"/>
        <pc:sldMkLst>
          <pc:docMk/>
          <pc:sldMk cId="3188443772" sldId="2147479594"/>
        </pc:sldMkLst>
        <pc:spChg chg="add del mod">
          <ac:chgData name="Yohan Lasorsa" userId="b071d4ae-70b5-41a2-b77b-3fb60fe85d63" providerId="ADAL" clId="{0A763E2B-14B4-9349-B527-7F5392E58B28}" dt="2024-07-26T08:56:35.401" v="299" actId="478"/>
          <ac:spMkLst>
            <pc:docMk/>
            <pc:sldMk cId="3188443772" sldId="2147479594"/>
            <ac:spMk id="3" creationId="{1F45F4D4-A26D-501D-0A16-916522B3508B}"/>
          </ac:spMkLst>
        </pc:spChg>
        <pc:spChg chg="add del mod">
          <ac:chgData name="Yohan Lasorsa" userId="b071d4ae-70b5-41a2-b77b-3fb60fe85d63" providerId="ADAL" clId="{0A763E2B-14B4-9349-B527-7F5392E58B28}" dt="2024-07-26T08:56:43.923" v="302" actId="478"/>
          <ac:spMkLst>
            <pc:docMk/>
            <pc:sldMk cId="3188443772" sldId="2147479594"/>
            <ac:spMk id="5" creationId="{3EC5EF1C-18C5-8377-93E1-DC9DD3B45842}"/>
          </ac:spMkLst>
        </pc:spChg>
        <pc:spChg chg="del mod">
          <ac:chgData name="Yohan Lasorsa" userId="b071d4ae-70b5-41a2-b77b-3fb60fe85d63" providerId="ADAL" clId="{0A763E2B-14B4-9349-B527-7F5392E58B28}" dt="2024-07-26T08:56:41.886" v="301" actId="478"/>
          <ac:spMkLst>
            <pc:docMk/>
            <pc:sldMk cId="3188443772" sldId="2147479594"/>
            <ac:spMk id="6" creationId="{BF39EA94-E0CE-B159-6B02-8DD35FD40A28}"/>
          </ac:spMkLst>
        </pc:spChg>
        <pc:spChg chg="add del mod">
          <ac:chgData name="Yohan Lasorsa" userId="b071d4ae-70b5-41a2-b77b-3fb60fe85d63" providerId="ADAL" clId="{0A763E2B-14B4-9349-B527-7F5392E58B28}" dt="2024-07-26T08:57:02.804" v="305" actId="478"/>
          <ac:spMkLst>
            <pc:docMk/>
            <pc:sldMk cId="3188443772" sldId="2147479594"/>
            <ac:spMk id="7" creationId="{CA8B1207-8C3C-33DA-D171-015435980466}"/>
          </ac:spMkLst>
        </pc:spChg>
        <pc:spChg chg="del mod">
          <ac:chgData name="Yohan Lasorsa" userId="b071d4ae-70b5-41a2-b77b-3fb60fe85d63" providerId="ADAL" clId="{0A763E2B-14B4-9349-B527-7F5392E58B28}" dt="2024-07-26T08:56:33.594" v="298" actId="478"/>
          <ac:spMkLst>
            <pc:docMk/>
            <pc:sldMk cId="3188443772" sldId="2147479594"/>
            <ac:spMk id="17" creationId="{10C25451-B878-ED92-FCC8-AEB5FF325CBA}"/>
          </ac:spMkLst>
        </pc:spChg>
        <pc:picChg chg="add del">
          <ac:chgData name="Yohan Lasorsa" userId="b071d4ae-70b5-41a2-b77b-3fb60fe85d63" providerId="ADAL" clId="{0A763E2B-14B4-9349-B527-7F5392E58B28}" dt="2024-07-26T08:57:02.804" v="305" actId="478"/>
          <ac:picMkLst>
            <pc:docMk/>
            <pc:sldMk cId="3188443772" sldId="2147479594"/>
            <ac:picMk id="1026" creationId="{7CD4B25C-D7AB-9C3D-60BF-5EDA156A84F4}"/>
          </ac:picMkLst>
        </pc:picChg>
        <pc:picChg chg="add del">
          <ac:chgData name="Yohan Lasorsa" userId="b071d4ae-70b5-41a2-b77b-3fb60fe85d63" providerId="ADAL" clId="{0A763E2B-14B4-9349-B527-7F5392E58B28}" dt="2024-07-26T08:57:02.804" v="305" actId="478"/>
          <ac:picMkLst>
            <pc:docMk/>
            <pc:sldMk cId="3188443772" sldId="2147479594"/>
            <ac:picMk id="1027" creationId="{B2A94544-E578-F0A5-8F66-C73A6AF790CC}"/>
          </ac:picMkLst>
        </pc:picChg>
        <pc:picChg chg="add del">
          <ac:chgData name="Yohan Lasorsa" userId="b071d4ae-70b5-41a2-b77b-3fb60fe85d63" providerId="ADAL" clId="{0A763E2B-14B4-9349-B527-7F5392E58B28}" dt="2024-07-26T08:57:02.804" v="305" actId="478"/>
          <ac:picMkLst>
            <pc:docMk/>
            <pc:sldMk cId="3188443772" sldId="2147479594"/>
            <ac:picMk id="1028" creationId="{0FACC537-16BD-A627-6BFE-09D946B1BE10}"/>
          </ac:picMkLst>
        </pc:picChg>
        <pc:picChg chg="add del">
          <ac:chgData name="Yohan Lasorsa" userId="b071d4ae-70b5-41a2-b77b-3fb60fe85d63" providerId="ADAL" clId="{0A763E2B-14B4-9349-B527-7F5392E58B28}" dt="2024-07-26T08:57:02.804" v="305" actId="478"/>
          <ac:picMkLst>
            <pc:docMk/>
            <pc:sldMk cId="3188443772" sldId="2147479594"/>
            <ac:picMk id="1029" creationId="{B1A29F1D-9A08-9FBA-927A-5D0B5EE020DB}"/>
          </ac:picMkLst>
        </pc:picChg>
        <pc:picChg chg="add del">
          <ac:chgData name="Yohan Lasorsa" userId="b071d4ae-70b5-41a2-b77b-3fb60fe85d63" providerId="ADAL" clId="{0A763E2B-14B4-9349-B527-7F5392E58B28}" dt="2024-07-26T08:57:02.804" v="305" actId="478"/>
          <ac:picMkLst>
            <pc:docMk/>
            <pc:sldMk cId="3188443772" sldId="2147479594"/>
            <ac:picMk id="1030" creationId="{6B587236-68AD-024D-02F5-991A590C3958}"/>
          </ac:picMkLst>
        </pc:picChg>
        <pc:picChg chg="add del">
          <ac:chgData name="Yohan Lasorsa" userId="b071d4ae-70b5-41a2-b77b-3fb60fe85d63" providerId="ADAL" clId="{0A763E2B-14B4-9349-B527-7F5392E58B28}" dt="2024-07-26T08:57:02.804" v="305" actId="478"/>
          <ac:picMkLst>
            <pc:docMk/>
            <pc:sldMk cId="3188443772" sldId="2147479594"/>
            <ac:picMk id="1031" creationId="{4970F546-89AC-EA39-E229-C1E34A74DABE}"/>
          </ac:picMkLst>
        </pc:picChg>
      </pc:sldChg>
      <pc:sldChg chg="add del">
        <pc:chgData name="Yohan Lasorsa" userId="b071d4ae-70b5-41a2-b77b-3fb60fe85d63" providerId="ADAL" clId="{0A763E2B-14B4-9349-B527-7F5392E58B28}" dt="2024-07-26T13:37:57.260" v="2045" actId="2696"/>
        <pc:sldMkLst>
          <pc:docMk/>
          <pc:sldMk cId="2450920934" sldId="2147479611"/>
        </pc:sldMkLst>
      </pc:sldChg>
      <pc:sldChg chg="addSp delSp modSp add del mod delAnim modAnim modNotesTx">
        <pc:chgData name="Yohan Lasorsa" userId="b071d4ae-70b5-41a2-b77b-3fb60fe85d63" providerId="ADAL" clId="{0A763E2B-14B4-9349-B527-7F5392E58B28}" dt="2024-08-01T07:37:45.164" v="3821"/>
        <pc:sldMkLst>
          <pc:docMk/>
          <pc:sldMk cId="673960032" sldId="2147482269"/>
        </pc:sldMkLst>
        <pc:spChg chg="mod">
          <ac:chgData name="Yohan Lasorsa" userId="b071d4ae-70b5-41a2-b77b-3fb60fe85d63" providerId="ADAL" clId="{0A763E2B-14B4-9349-B527-7F5392E58B28}" dt="2024-07-26T08:59:37.415" v="329" actId="1076"/>
          <ac:spMkLst>
            <pc:docMk/>
            <pc:sldMk cId="673960032" sldId="2147482269"/>
            <ac:spMk id="7" creationId="{6D72A46E-7C7C-9A99-B279-38C45BCEB7C8}"/>
          </ac:spMkLst>
        </pc:spChg>
        <pc:spChg chg="mod">
          <ac:chgData name="Yohan Lasorsa" userId="b071d4ae-70b5-41a2-b77b-3fb60fe85d63" providerId="ADAL" clId="{0A763E2B-14B4-9349-B527-7F5392E58B28}" dt="2024-07-26T08:59:24.902" v="328" actId="1076"/>
          <ac:spMkLst>
            <pc:docMk/>
            <pc:sldMk cId="673960032" sldId="2147482269"/>
            <ac:spMk id="8" creationId="{8A21C8C5-7448-7B8D-1DD8-A43DC9BF82B5}"/>
          </ac:spMkLst>
        </pc:spChg>
        <pc:spChg chg="mod topLvl">
          <ac:chgData name="Yohan Lasorsa" userId="b071d4ae-70b5-41a2-b77b-3fb60fe85d63" providerId="ADAL" clId="{0A763E2B-14B4-9349-B527-7F5392E58B28}" dt="2024-07-26T10:31:44.911" v="1992" actId="1076"/>
          <ac:spMkLst>
            <pc:docMk/>
            <pc:sldMk cId="673960032" sldId="2147482269"/>
            <ac:spMk id="9" creationId="{23C3C7AF-DD30-E79C-F137-55078FA84F05}"/>
          </ac:spMkLst>
        </pc:spChg>
        <pc:spChg chg="mod">
          <ac:chgData name="Yohan Lasorsa" userId="b071d4ae-70b5-41a2-b77b-3fb60fe85d63" providerId="ADAL" clId="{0A763E2B-14B4-9349-B527-7F5392E58B28}" dt="2024-07-26T08:58:08.024" v="326" actId="20577"/>
          <ac:spMkLst>
            <pc:docMk/>
            <pc:sldMk cId="673960032" sldId="2147482269"/>
            <ac:spMk id="10" creationId="{53E83DF0-77B4-CDB3-B9A7-15C79BB6DEBE}"/>
          </ac:spMkLst>
        </pc:spChg>
        <pc:spChg chg="mod">
          <ac:chgData name="Yohan Lasorsa" userId="b071d4ae-70b5-41a2-b77b-3fb60fe85d63" providerId="ADAL" clId="{0A763E2B-14B4-9349-B527-7F5392E58B28}" dt="2024-07-26T10:25:08.896" v="1884" actId="207"/>
          <ac:spMkLst>
            <pc:docMk/>
            <pc:sldMk cId="673960032" sldId="2147482269"/>
            <ac:spMk id="11" creationId="{CFEBC768-5EB2-479A-687F-30421D27A993}"/>
          </ac:spMkLst>
        </pc:spChg>
        <pc:spChg chg="add mod topLvl">
          <ac:chgData name="Yohan Lasorsa" userId="b071d4ae-70b5-41a2-b77b-3fb60fe85d63" providerId="ADAL" clId="{0A763E2B-14B4-9349-B527-7F5392E58B28}" dt="2024-07-26T09:53:38.448" v="1555" actId="207"/>
          <ac:spMkLst>
            <pc:docMk/>
            <pc:sldMk cId="673960032" sldId="2147482269"/>
            <ac:spMk id="17" creationId="{BCD9277A-EA49-4768-E9CF-91E1B7B4F908}"/>
          </ac:spMkLst>
        </pc:spChg>
        <pc:spChg chg="mod topLvl">
          <ac:chgData name="Yohan Lasorsa" userId="b071d4ae-70b5-41a2-b77b-3fb60fe85d63" providerId="ADAL" clId="{0A763E2B-14B4-9349-B527-7F5392E58B28}" dt="2024-07-26T10:31:53.310" v="2003" actId="1037"/>
          <ac:spMkLst>
            <pc:docMk/>
            <pc:sldMk cId="673960032" sldId="2147482269"/>
            <ac:spMk id="19" creationId="{45DBA4F4-6314-2D85-9FAB-026DB7D2B9C6}"/>
          </ac:spMkLst>
        </pc:spChg>
        <pc:spChg chg="mod">
          <ac:chgData name="Yohan Lasorsa" userId="b071d4ae-70b5-41a2-b77b-3fb60fe85d63" providerId="ADAL" clId="{0A763E2B-14B4-9349-B527-7F5392E58B28}" dt="2024-07-26T10:30:51.599" v="1962" actId="1037"/>
          <ac:spMkLst>
            <pc:docMk/>
            <pc:sldMk cId="673960032" sldId="2147482269"/>
            <ac:spMk id="20" creationId="{8908B496-F585-0CB2-F9CF-9B26EFB53003}"/>
          </ac:spMkLst>
        </pc:spChg>
        <pc:spChg chg="del">
          <ac:chgData name="Yohan Lasorsa" userId="b071d4ae-70b5-41a2-b77b-3fb60fe85d63" providerId="ADAL" clId="{0A763E2B-14B4-9349-B527-7F5392E58B28}" dt="2024-07-26T08:58:16.894" v="327" actId="478"/>
          <ac:spMkLst>
            <pc:docMk/>
            <pc:sldMk cId="673960032" sldId="2147482269"/>
            <ac:spMk id="22" creationId="{EC14BBF9-36D7-15F4-D1B1-531226FED756}"/>
          </ac:spMkLst>
        </pc:spChg>
        <pc:spChg chg="add mod topLvl">
          <ac:chgData name="Yohan Lasorsa" userId="b071d4ae-70b5-41a2-b77b-3fb60fe85d63" providerId="ADAL" clId="{0A763E2B-14B4-9349-B527-7F5392E58B28}" dt="2024-07-26T09:53:38.448" v="1555" actId="207"/>
          <ac:spMkLst>
            <pc:docMk/>
            <pc:sldMk cId="673960032" sldId="2147482269"/>
            <ac:spMk id="23" creationId="{D1FDFFBA-4A35-B949-3102-3B9E1D63E5B4}"/>
          </ac:spMkLst>
        </pc:spChg>
        <pc:spChg chg="add mod">
          <ac:chgData name="Yohan Lasorsa" userId="b071d4ae-70b5-41a2-b77b-3fb60fe85d63" providerId="ADAL" clId="{0A763E2B-14B4-9349-B527-7F5392E58B28}" dt="2024-07-26T09:56:41.074" v="1574" actId="208"/>
          <ac:spMkLst>
            <pc:docMk/>
            <pc:sldMk cId="673960032" sldId="2147482269"/>
            <ac:spMk id="34" creationId="{B9EBF521-77F4-78AF-20EA-3921EDDDA93D}"/>
          </ac:spMkLst>
        </pc:spChg>
        <pc:spChg chg="add">
          <ac:chgData name="Yohan Lasorsa" userId="b071d4ae-70b5-41a2-b77b-3fb60fe85d63" providerId="ADAL" clId="{0A763E2B-14B4-9349-B527-7F5392E58B28}" dt="2024-07-26T10:26:10.249" v="1891"/>
          <ac:spMkLst>
            <pc:docMk/>
            <pc:sldMk cId="673960032" sldId="2147482269"/>
            <ac:spMk id="37" creationId="{B27532BD-C0CC-4BC8-669E-83384E678C69}"/>
          </ac:spMkLst>
        </pc:spChg>
        <pc:spChg chg="add mod">
          <ac:chgData name="Yohan Lasorsa" userId="b071d4ae-70b5-41a2-b77b-3fb60fe85d63" providerId="ADAL" clId="{0A763E2B-14B4-9349-B527-7F5392E58B28}" dt="2024-07-26T10:32:21.057" v="2033" actId="1037"/>
          <ac:spMkLst>
            <pc:docMk/>
            <pc:sldMk cId="673960032" sldId="2147482269"/>
            <ac:spMk id="40" creationId="{220AC8B4-0BB4-0AED-6B65-5A06220E7C81}"/>
          </ac:spMkLst>
        </pc:spChg>
        <pc:spChg chg="mod">
          <ac:chgData name="Yohan Lasorsa" userId="b071d4ae-70b5-41a2-b77b-3fb60fe85d63" providerId="ADAL" clId="{0A763E2B-14B4-9349-B527-7F5392E58B28}" dt="2024-07-26T09:00:06.007" v="331" actId="207"/>
          <ac:spMkLst>
            <pc:docMk/>
            <pc:sldMk cId="673960032" sldId="2147482269"/>
            <ac:spMk id="41" creationId="{D657660D-BF4B-C0F3-EA2F-351B1C7EA3C9}"/>
          </ac:spMkLst>
        </pc:spChg>
        <pc:spChg chg="add mod">
          <ac:chgData name="Yohan Lasorsa" userId="b071d4ae-70b5-41a2-b77b-3fb60fe85d63" providerId="ADAL" clId="{0A763E2B-14B4-9349-B527-7F5392E58B28}" dt="2024-07-26T10:32:31.704" v="2036" actId="1037"/>
          <ac:spMkLst>
            <pc:docMk/>
            <pc:sldMk cId="673960032" sldId="2147482269"/>
            <ac:spMk id="42" creationId="{A4D331CD-F6DA-36F6-434D-30B015EC526F}"/>
          </ac:spMkLst>
        </pc:spChg>
        <pc:spChg chg="mod">
          <ac:chgData name="Yohan Lasorsa" userId="b071d4ae-70b5-41a2-b77b-3fb60fe85d63" providerId="ADAL" clId="{0A763E2B-14B4-9349-B527-7F5392E58B28}" dt="2024-07-26T09:36:34.457" v="384" actId="1076"/>
          <ac:spMkLst>
            <pc:docMk/>
            <pc:sldMk cId="673960032" sldId="2147482269"/>
            <ac:spMk id="54" creationId="{D4B43855-9709-3BD3-6BE5-78B34EF6EFA5}"/>
          </ac:spMkLst>
        </pc:spChg>
        <pc:spChg chg="mod">
          <ac:chgData name="Yohan Lasorsa" userId="b071d4ae-70b5-41a2-b77b-3fb60fe85d63" providerId="ADAL" clId="{0A763E2B-14B4-9349-B527-7F5392E58B28}" dt="2024-08-01T07:37:07.748" v="3819" actId="1076"/>
          <ac:spMkLst>
            <pc:docMk/>
            <pc:sldMk cId="673960032" sldId="2147482269"/>
            <ac:spMk id="67" creationId="{D378ED52-5D0C-6230-3BF9-6001C01DE5E4}"/>
          </ac:spMkLst>
        </pc:spChg>
        <pc:grpChg chg="add">
          <ac:chgData name="Yohan Lasorsa" userId="b071d4ae-70b5-41a2-b77b-3fb60fe85d63" providerId="ADAL" clId="{0A763E2B-14B4-9349-B527-7F5392E58B28}" dt="2024-08-01T07:30:58.874" v="3774" actId="164"/>
          <ac:grpSpMkLst>
            <pc:docMk/>
            <pc:sldMk cId="673960032" sldId="2147482269"/>
            <ac:grpSpMk id="17" creationId="{37A64112-988B-A4DC-D973-D3BDFDC707E7}"/>
          </ac:grpSpMkLst>
        </pc:grpChg>
        <pc:grpChg chg="add">
          <ac:chgData name="Yohan Lasorsa" userId="b071d4ae-70b5-41a2-b77b-3fb60fe85d63" providerId="ADAL" clId="{0A763E2B-14B4-9349-B527-7F5392E58B28}" dt="2024-08-01T07:31:02.912" v="3775" actId="164"/>
          <ac:grpSpMkLst>
            <pc:docMk/>
            <pc:sldMk cId="673960032" sldId="2147482269"/>
            <ac:grpSpMk id="22" creationId="{A5D566F8-99E5-59CC-84C9-EFEC7D700AE9}"/>
          </ac:grpSpMkLst>
        </pc:grpChg>
        <pc:grpChg chg="add">
          <ac:chgData name="Yohan Lasorsa" userId="b071d4ae-70b5-41a2-b77b-3fb60fe85d63" providerId="ADAL" clId="{0A763E2B-14B4-9349-B527-7F5392E58B28}" dt="2024-08-01T07:31:07.015" v="3776" actId="164"/>
          <ac:grpSpMkLst>
            <pc:docMk/>
            <pc:sldMk cId="673960032" sldId="2147482269"/>
            <ac:grpSpMk id="23" creationId="{4FFA60AF-2620-D725-D893-957D10165C74}"/>
          </ac:grpSpMkLst>
        </pc:grpChg>
        <pc:grpChg chg="add del">
          <ac:chgData name="Yohan Lasorsa" userId="b071d4ae-70b5-41a2-b77b-3fb60fe85d63" providerId="ADAL" clId="{0A763E2B-14B4-9349-B527-7F5392E58B28}" dt="2024-07-26T09:47:16.160" v="789" actId="164"/>
          <ac:grpSpMkLst>
            <pc:docMk/>
            <pc:sldMk cId="673960032" sldId="2147482269"/>
            <ac:grpSpMk id="24" creationId="{0A6C2214-7037-E2E6-2624-2D63CED63DE7}"/>
          </ac:grpSpMkLst>
        </pc:grpChg>
        <pc:grpChg chg="add">
          <ac:chgData name="Yohan Lasorsa" userId="b071d4ae-70b5-41a2-b77b-3fb60fe85d63" providerId="ADAL" clId="{0A763E2B-14B4-9349-B527-7F5392E58B28}" dt="2024-08-01T07:31:11.998" v="3777" actId="164"/>
          <ac:grpSpMkLst>
            <pc:docMk/>
            <pc:sldMk cId="673960032" sldId="2147482269"/>
            <ac:grpSpMk id="24" creationId="{5EF0FDFF-C10A-47BA-5A66-518F5BF6C8D2}"/>
          </ac:grpSpMkLst>
        </pc:grpChg>
        <pc:grpChg chg="add">
          <ac:chgData name="Yohan Lasorsa" userId="b071d4ae-70b5-41a2-b77b-3fb60fe85d63" providerId="ADAL" clId="{0A763E2B-14B4-9349-B527-7F5392E58B28}" dt="2024-08-01T07:31:29.444" v="3778" actId="164"/>
          <ac:grpSpMkLst>
            <pc:docMk/>
            <pc:sldMk cId="673960032" sldId="2147482269"/>
            <ac:grpSpMk id="25" creationId="{B1A86BC4-4015-80CA-F0EE-6AB35C846171}"/>
          </ac:grpSpMkLst>
        </pc:grpChg>
        <pc:grpChg chg="add del">
          <ac:chgData name="Yohan Lasorsa" userId="b071d4ae-70b5-41a2-b77b-3fb60fe85d63" providerId="ADAL" clId="{0A763E2B-14B4-9349-B527-7F5392E58B28}" dt="2024-07-26T09:47:24.690" v="791" actId="164"/>
          <ac:grpSpMkLst>
            <pc:docMk/>
            <pc:sldMk cId="673960032" sldId="2147482269"/>
            <ac:grpSpMk id="25" creationId="{F0E4E017-E82E-0BE5-5841-461A851A3D55}"/>
          </ac:grpSpMkLst>
        </pc:grpChg>
        <pc:grpChg chg="add">
          <ac:chgData name="Yohan Lasorsa" userId="b071d4ae-70b5-41a2-b77b-3fb60fe85d63" providerId="ADAL" clId="{0A763E2B-14B4-9349-B527-7F5392E58B28}" dt="2024-08-01T07:31:34.112" v="3779" actId="164"/>
          <ac:grpSpMkLst>
            <pc:docMk/>
            <pc:sldMk cId="673960032" sldId="2147482269"/>
            <ac:grpSpMk id="26" creationId="{1366AA2D-FD70-CF3C-0738-CC280460DABE}"/>
          </ac:grpSpMkLst>
        </pc:grpChg>
        <pc:grpChg chg="add del">
          <ac:chgData name="Yohan Lasorsa" userId="b071d4ae-70b5-41a2-b77b-3fb60fe85d63" providerId="ADAL" clId="{0A763E2B-14B4-9349-B527-7F5392E58B28}" dt="2024-07-26T09:47:52.971" v="794" actId="165"/>
          <ac:grpSpMkLst>
            <pc:docMk/>
            <pc:sldMk cId="673960032" sldId="2147482269"/>
            <ac:grpSpMk id="26" creationId="{39C3A24B-9338-DF86-4DBA-4355D63A2D57}"/>
          </ac:grpSpMkLst>
        </pc:grpChg>
        <pc:grpChg chg="add del mod">
          <ac:chgData name="Yohan Lasorsa" userId="b071d4ae-70b5-41a2-b77b-3fb60fe85d63" providerId="ADAL" clId="{0A763E2B-14B4-9349-B527-7F5392E58B28}" dt="2024-07-26T09:55:59.897" v="1568" actId="478"/>
          <ac:grpSpMkLst>
            <pc:docMk/>
            <pc:sldMk cId="673960032" sldId="2147482269"/>
            <ac:grpSpMk id="27" creationId="{5975A405-AECC-602E-243F-6EC2E3B4C2CC}"/>
          </ac:grpSpMkLst>
        </pc:grpChg>
        <pc:grpChg chg="add">
          <ac:chgData name="Yohan Lasorsa" userId="b071d4ae-70b5-41a2-b77b-3fb60fe85d63" providerId="ADAL" clId="{0A763E2B-14B4-9349-B527-7F5392E58B28}" dt="2024-08-01T07:31:37.904" v="3780" actId="164"/>
          <ac:grpSpMkLst>
            <pc:docMk/>
            <pc:sldMk cId="673960032" sldId="2147482269"/>
            <ac:grpSpMk id="27" creationId="{A47D37BC-CACD-C52F-80C2-ED951E26C411}"/>
          </ac:grpSpMkLst>
        </pc:grpChg>
        <pc:grpChg chg="add del mod">
          <ac:chgData name="Yohan Lasorsa" userId="b071d4ae-70b5-41a2-b77b-3fb60fe85d63" providerId="ADAL" clId="{0A763E2B-14B4-9349-B527-7F5392E58B28}" dt="2024-07-26T10:26:06.715" v="1889" actId="165"/>
          <ac:grpSpMkLst>
            <pc:docMk/>
            <pc:sldMk cId="673960032" sldId="2147482269"/>
            <ac:grpSpMk id="35" creationId="{8F23736B-17F9-1BB9-B4E6-F0D8A16F643C}"/>
          </ac:grpSpMkLst>
        </pc:grpChg>
        <pc:grpChg chg="add mod">
          <ac:chgData name="Yohan Lasorsa" userId="b071d4ae-70b5-41a2-b77b-3fb60fe85d63" providerId="ADAL" clId="{0A763E2B-14B4-9349-B527-7F5392E58B28}" dt="2024-08-01T07:37:21.182" v="3820" actId="1076"/>
          <ac:grpSpMkLst>
            <pc:docMk/>
            <pc:sldMk cId="673960032" sldId="2147482269"/>
            <ac:grpSpMk id="35" creationId="{FFA48EFB-7AA4-ED7B-C880-1E5BAEC324BC}"/>
          </ac:grpSpMkLst>
        </pc:grpChg>
        <pc:grpChg chg="add del mod">
          <ac:chgData name="Yohan Lasorsa" userId="b071d4ae-70b5-41a2-b77b-3fb60fe85d63" providerId="ADAL" clId="{0A763E2B-14B4-9349-B527-7F5392E58B28}" dt="2024-07-26T10:31:12.661" v="1974" actId="165"/>
          <ac:grpSpMkLst>
            <pc:docMk/>
            <pc:sldMk cId="673960032" sldId="2147482269"/>
            <ac:grpSpMk id="36" creationId="{2010D420-5034-07B4-C8A1-E08D9E082E91}"/>
          </ac:grpSpMkLst>
        </pc:grpChg>
        <pc:picChg chg="mod topLvl">
          <ac:chgData name="Yohan Lasorsa" userId="b071d4ae-70b5-41a2-b77b-3fb60fe85d63" providerId="ADAL" clId="{0A763E2B-14B4-9349-B527-7F5392E58B28}" dt="2024-07-26T10:31:44.911" v="1992" actId="1076"/>
          <ac:picMkLst>
            <pc:docMk/>
            <pc:sldMk cId="673960032" sldId="2147482269"/>
            <ac:picMk id="4" creationId="{0D563A40-64BD-7F22-79E0-4EC2AC1D42D7}"/>
          </ac:picMkLst>
        </pc:picChg>
        <pc:picChg chg="mod">
          <ac:chgData name="Yohan Lasorsa" userId="b071d4ae-70b5-41a2-b77b-3fb60fe85d63" providerId="ADAL" clId="{0A763E2B-14B4-9349-B527-7F5392E58B28}" dt="2024-07-26T10:25:23.480" v="1885" actId="14861"/>
          <ac:picMkLst>
            <pc:docMk/>
            <pc:sldMk cId="673960032" sldId="2147482269"/>
            <ac:picMk id="5" creationId="{A9F15DA8-5D40-C050-E48D-F1C4C25FA886}"/>
          </ac:picMkLst>
        </pc:picChg>
        <pc:picChg chg="mod">
          <ac:chgData name="Yohan Lasorsa" userId="b071d4ae-70b5-41a2-b77b-3fb60fe85d63" providerId="ADAL" clId="{0A763E2B-14B4-9349-B527-7F5392E58B28}" dt="2024-07-26T10:25:23.480" v="1885" actId="14861"/>
          <ac:picMkLst>
            <pc:docMk/>
            <pc:sldMk cId="673960032" sldId="2147482269"/>
            <ac:picMk id="6" creationId="{E11FDC46-CB71-8BB9-011C-61642CA36B95}"/>
          </ac:picMkLst>
        </pc:picChg>
        <pc:picChg chg="add mod">
          <ac:chgData name="Yohan Lasorsa" userId="b071d4ae-70b5-41a2-b77b-3fb60fe85d63" providerId="ADAL" clId="{0A763E2B-14B4-9349-B527-7F5392E58B28}" dt="2024-07-26T10:31:53.310" v="2003" actId="1037"/>
          <ac:picMkLst>
            <pc:docMk/>
            <pc:sldMk cId="673960032" sldId="2147482269"/>
            <ac:picMk id="39" creationId="{D95A9FDB-E999-FB53-CAF1-A6BF9B2BFC8A}"/>
          </ac:picMkLst>
        </pc:picChg>
        <pc:picChg chg="mod">
          <ac:chgData name="Yohan Lasorsa" userId="b071d4ae-70b5-41a2-b77b-3fb60fe85d63" providerId="ADAL" clId="{0A763E2B-14B4-9349-B527-7F5392E58B28}" dt="2024-07-26T10:30:51.599" v="1962" actId="1037"/>
          <ac:picMkLst>
            <pc:docMk/>
            <pc:sldMk cId="673960032" sldId="2147482269"/>
            <ac:picMk id="1027" creationId="{CF26D652-F16D-EAB4-FB5F-4E0D70B81855}"/>
          </ac:picMkLst>
        </pc:picChg>
        <pc:picChg chg="del mod topLvl">
          <ac:chgData name="Yohan Lasorsa" userId="b071d4ae-70b5-41a2-b77b-3fb60fe85d63" providerId="ADAL" clId="{0A763E2B-14B4-9349-B527-7F5392E58B28}" dt="2024-07-26T10:26:09.511" v="1890" actId="478"/>
          <ac:picMkLst>
            <pc:docMk/>
            <pc:sldMk cId="673960032" sldId="2147482269"/>
            <ac:picMk id="1028" creationId="{07F6ACA1-0CFB-1412-78C1-30D27EDDC7C1}"/>
          </ac:picMkLst>
        </pc:picChg>
        <pc:picChg chg="add mod">
          <ac:chgData name="Yohan Lasorsa" userId="b071d4ae-70b5-41a2-b77b-3fb60fe85d63" providerId="ADAL" clId="{0A763E2B-14B4-9349-B527-7F5392E58B28}" dt="2024-07-26T10:32:21.057" v="2033" actId="1037"/>
          <ac:picMkLst>
            <pc:docMk/>
            <pc:sldMk cId="673960032" sldId="2147482269"/>
            <ac:picMk id="2050" creationId="{837061D1-4DD2-0802-FCF4-45AADBE37637}"/>
          </ac:picMkLst>
        </pc:picChg>
        <pc:picChg chg="add mod">
          <ac:chgData name="Yohan Lasorsa" userId="b071d4ae-70b5-41a2-b77b-3fb60fe85d63" providerId="ADAL" clId="{0A763E2B-14B4-9349-B527-7F5392E58B28}" dt="2024-07-26T10:32:31.704" v="2036" actId="1037"/>
          <ac:picMkLst>
            <pc:docMk/>
            <pc:sldMk cId="673960032" sldId="2147482269"/>
            <ac:picMk id="2054" creationId="{197606BB-5A58-3D3B-1BA8-5E2F53A82CCB}"/>
          </ac:picMkLst>
        </pc:picChg>
      </pc:sldChg>
      <pc:sldChg chg="modSp add mod modNotesTx">
        <pc:chgData name="Yohan Lasorsa" userId="b071d4ae-70b5-41a2-b77b-3fb60fe85d63" providerId="ADAL" clId="{0A763E2B-14B4-9349-B527-7F5392E58B28}" dt="2024-08-01T08:23:40.315" v="4822" actId="20577"/>
        <pc:sldMkLst>
          <pc:docMk/>
          <pc:sldMk cId="2852149756" sldId="2147482270"/>
        </pc:sldMkLst>
        <pc:spChg chg="mod">
          <ac:chgData name="Yohan Lasorsa" userId="b071d4ae-70b5-41a2-b77b-3fb60fe85d63" providerId="ADAL" clId="{0A763E2B-14B4-9349-B527-7F5392E58B28}" dt="2024-08-01T08:03:42.193" v="4741" actId="20577"/>
          <ac:spMkLst>
            <pc:docMk/>
            <pc:sldMk cId="2852149756" sldId="2147482270"/>
            <ac:spMk id="3" creationId="{3644B363-7050-A3EB-722C-B72AD2519893}"/>
          </ac:spMkLst>
        </pc:spChg>
        <pc:spChg chg="mod">
          <ac:chgData name="Yohan Lasorsa" userId="b071d4ae-70b5-41a2-b77b-3fb60fe85d63" providerId="ADAL" clId="{0A763E2B-14B4-9349-B527-7F5392E58B28}" dt="2024-08-01T08:03:15.464" v="4737" actId="403"/>
          <ac:spMkLst>
            <pc:docMk/>
            <pc:sldMk cId="2852149756" sldId="2147482270"/>
            <ac:spMk id="4" creationId="{9BB6EC96-C723-1150-A523-8671C2DC47B3}"/>
          </ac:spMkLst>
        </pc:spChg>
      </pc:sldChg>
      <pc:sldChg chg="addSp delSp modSp add mod modTransition modClrScheme modAnim chgLayout modNotesTx">
        <pc:chgData name="Yohan Lasorsa" userId="b071d4ae-70b5-41a2-b77b-3fb60fe85d63" providerId="ADAL" clId="{0A763E2B-14B4-9349-B527-7F5392E58B28}" dt="2024-08-01T07:58:15.232" v="4730" actId="1076"/>
        <pc:sldMkLst>
          <pc:docMk/>
          <pc:sldMk cId="3915376319" sldId="2147482271"/>
        </pc:sldMkLst>
        <pc:spChg chg="add mod">
          <ac:chgData name="Yohan Lasorsa" userId="b071d4ae-70b5-41a2-b77b-3fb60fe85d63" providerId="ADAL" clId="{0A763E2B-14B4-9349-B527-7F5392E58B28}" dt="2024-07-26T10:12:43.616" v="1847" actId="207"/>
          <ac:spMkLst>
            <pc:docMk/>
            <pc:sldMk cId="3915376319" sldId="2147482271"/>
            <ac:spMk id="4" creationId="{555FF120-5757-1C83-0878-10ABE8128386}"/>
          </ac:spMkLst>
        </pc:spChg>
        <pc:spChg chg="add mod">
          <ac:chgData name="Yohan Lasorsa" userId="b071d4ae-70b5-41a2-b77b-3fb60fe85d63" providerId="ADAL" clId="{0A763E2B-14B4-9349-B527-7F5392E58B28}" dt="2024-07-26T10:17:37.015" v="1849" actId="1076"/>
          <ac:spMkLst>
            <pc:docMk/>
            <pc:sldMk cId="3915376319" sldId="2147482271"/>
            <ac:spMk id="5" creationId="{C7392A2F-8BCF-0AA4-8FD6-815D42D5CF5E}"/>
          </ac:spMkLst>
        </pc:spChg>
        <pc:spChg chg="add del mod">
          <ac:chgData name="Yohan Lasorsa" userId="b071d4ae-70b5-41a2-b77b-3fb60fe85d63" providerId="ADAL" clId="{0A763E2B-14B4-9349-B527-7F5392E58B28}" dt="2024-07-26T10:05:29.729" v="1804" actId="26606"/>
          <ac:spMkLst>
            <pc:docMk/>
            <pc:sldMk cId="3915376319" sldId="2147482271"/>
            <ac:spMk id="6" creationId="{9F2BF81D-0236-2E28-2C88-E04DA1DBEE7D}"/>
          </ac:spMkLst>
        </pc:spChg>
        <pc:spChg chg="add mod">
          <ac:chgData name="Yohan Lasorsa" userId="b071d4ae-70b5-41a2-b77b-3fb60fe85d63" providerId="ADAL" clId="{0A763E2B-14B4-9349-B527-7F5392E58B28}" dt="2024-07-26T10:17:40.321" v="1851" actId="1076"/>
          <ac:spMkLst>
            <pc:docMk/>
            <pc:sldMk cId="3915376319" sldId="2147482271"/>
            <ac:spMk id="7" creationId="{E47F017A-2D57-9E1B-63F3-62EBCB5276B3}"/>
          </ac:spMkLst>
        </pc:spChg>
        <pc:spChg chg="add mod">
          <ac:chgData name="Yohan Lasorsa" userId="b071d4ae-70b5-41a2-b77b-3fb60fe85d63" providerId="ADAL" clId="{0A763E2B-14B4-9349-B527-7F5392E58B28}" dt="2024-08-01T07:58:15.232" v="4730" actId="1076"/>
          <ac:spMkLst>
            <pc:docMk/>
            <pc:sldMk cId="3915376319" sldId="2147482271"/>
            <ac:spMk id="8" creationId="{99707CD1-2C87-B10F-42BB-92E7692E0A96}"/>
          </ac:spMkLst>
        </pc:spChg>
        <pc:spChg chg="mod">
          <ac:chgData name="Yohan Lasorsa" userId="b071d4ae-70b5-41a2-b77b-3fb60fe85d63" providerId="ADAL" clId="{0A763E2B-14B4-9349-B527-7F5392E58B28}" dt="2024-07-26T10:05:29.729" v="1804" actId="26606"/>
          <ac:spMkLst>
            <pc:docMk/>
            <pc:sldMk cId="3915376319" sldId="2147482271"/>
            <ac:spMk id="17" creationId="{6DCCFDF2-4903-D03D-FCEA-E99662477646}"/>
          </ac:spMkLst>
        </pc:spChg>
        <pc:spChg chg="add del mod">
          <ac:chgData name="Yohan Lasorsa" userId="b071d4ae-70b5-41a2-b77b-3fb60fe85d63" providerId="ADAL" clId="{0A763E2B-14B4-9349-B527-7F5392E58B28}" dt="2024-07-26T10:05:14.164" v="1795" actId="26606"/>
          <ac:spMkLst>
            <pc:docMk/>
            <pc:sldMk cId="3915376319" sldId="2147482271"/>
            <ac:spMk id="21" creationId="{9F2BF81D-0236-2E28-2C88-E04DA1DBEE7D}"/>
          </ac:spMkLst>
        </pc:spChg>
        <pc:spChg chg="add del mod">
          <ac:chgData name="Yohan Lasorsa" userId="b071d4ae-70b5-41a2-b77b-3fb60fe85d63" providerId="ADAL" clId="{0A763E2B-14B4-9349-B527-7F5392E58B28}" dt="2024-07-26T10:05:24.361" v="1799" actId="26606"/>
          <ac:spMkLst>
            <pc:docMk/>
            <pc:sldMk cId="3915376319" sldId="2147482271"/>
            <ac:spMk id="26" creationId="{9F2BF81D-0236-2E28-2C88-E04DA1DBEE7D}"/>
          </ac:spMkLst>
        </pc:spChg>
        <pc:spChg chg="add del mod">
          <ac:chgData name="Yohan Lasorsa" userId="b071d4ae-70b5-41a2-b77b-3fb60fe85d63" providerId="ADAL" clId="{0A763E2B-14B4-9349-B527-7F5392E58B28}" dt="2024-07-26T10:05:29.702" v="1803" actId="26606"/>
          <ac:spMkLst>
            <pc:docMk/>
            <pc:sldMk cId="3915376319" sldId="2147482271"/>
            <ac:spMk id="31" creationId="{9F2BF81D-0236-2E28-2C88-E04DA1DBEE7D}"/>
          </ac:spMkLst>
        </pc:spChg>
        <pc:graphicFrameChg chg="add del">
          <ac:chgData name="Yohan Lasorsa" userId="b071d4ae-70b5-41a2-b77b-3fb60fe85d63" providerId="ADAL" clId="{0A763E2B-14B4-9349-B527-7F5392E58B28}" dt="2024-07-26T10:05:00.852" v="1793" actId="26606"/>
          <ac:graphicFrameMkLst>
            <pc:docMk/>
            <pc:sldMk cId="3915376319" sldId="2147482271"/>
            <ac:graphicFrameMk id="19" creationId="{6A9C06E4-27CF-DE7B-4538-61EE21B18086}"/>
          </ac:graphicFrameMkLst>
        </pc:graphicFrameChg>
        <pc:graphicFrameChg chg="add del">
          <ac:chgData name="Yohan Lasorsa" userId="b071d4ae-70b5-41a2-b77b-3fb60fe85d63" providerId="ADAL" clId="{0A763E2B-14B4-9349-B527-7F5392E58B28}" dt="2024-07-26T10:05:22.819" v="1797" actId="26606"/>
          <ac:graphicFrameMkLst>
            <pc:docMk/>
            <pc:sldMk cId="3915376319" sldId="2147482271"/>
            <ac:graphicFrameMk id="24" creationId="{6A9C06E4-27CF-DE7B-4538-61EE21B18086}"/>
          </ac:graphicFrameMkLst>
        </pc:graphicFrameChg>
        <pc:graphicFrameChg chg="add del">
          <ac:chgData name="Yohan Lasorsa" userId="b071d4ae-70b5-41a2-b77b-3fb60fe85d63" providerId="ADAL" clId="{0A763E2B-14B4-9349-B527-7F5392E58B28}" dt="2024-07-26T10:05:27.707" v="1801" actId="26606"/>
          <ac:graphicFrameMkLst>
            <pc:docMk/>
            <pc:sldMk cId="3915376319" sldId="2147482271"/>
            <ac:graphicFrameMk id="29" creationId="{6A9C06E4-27CF-DE7B-4538-61EE21B18086}"/>
          </ac:graphicFrameMkLst>
        </pc:graphicFrameChg>
        <pc:graphicFrameChg chg="add mod modGraphic">
          <ac:chgData name="Yohan Lasorsa" userId="b071d4ae-70b5-41a2-b77b-3fb60fe85d63" providerId="ADAL" clId="{0A763E2B-14B4-9349-B527-7F5392E58B28}" dt="2024-08-01T07:47:29.724" v="3900" actId="20577"/>
          <ac:graphicFrameMkLst>
            <pc:docMk/>
            <pc:sldMk cId="3915376319" sldId="2147482271"/>
            <ac:graphicFrameMk id="34" creationId="{6A9C06E4-27CF-DE7B-4538-61EE21B18086}"/>
          </ac:graphicFrameMkLst>
        </pc:graphicFrameChg>
        <pc:picChg chg="add mod">
          <ac:chgData name="Yohan Lasorsa" userId="b071d4ae-70b5-41a2-b77b-3fb60fe85d63" providerId="ADAL" clId="{0A763E2B-14B4-9349-B527-7F5392E58B28}" dt="2024-07-26T10:06:08.932" v="1805" actId="931"/>
          <ac:picMkLst>
            <pc:docMk/>
            <pc:sldMk cId="3915376319" sldId="2147482271"/>
            <ac:picMk id="3" creationId="{F9C91155-A0AF-FAEE-9652-EC3EB7E28CC4}"/>
          </ac:picMkLst>
        </pc:picChg>
        <pc:picChg chg="add del">
          <ac:chgData name="Yohan Lasorsa" userId="b071d4ae-70b5-41a2-b77b-3fb60fe85d63" providerId="ADAL" clId="{0A763E2B-14B4-9349-B527-7F5392E58B28}" dt="2024-07-26T10:05:14.164" v="1795" actId="26606"/>
          <ac:picMkLst>
            <pc:docMk/>
            <pc:sldMk cId="3915376319" sldId="2147482271"/>
            <ac:picMk id="22" creationId="{CE15D69C-8297-4448-DF2C-1B8AC2668C48}"/>
          </ac:picMkLst>
        </pc:picChg>
        <pc:picChg chg="add del">
          <ac:chgData name="Yohan Lasorsa" userId="b071d4ae-70b5-41a2-b77b-3fb60fe85d63" providerId="ADAL" clId="{0A763E2B-14B4-9349-B527-7F5392E58B28}" dt="2024-07-26T10:05:24.361" v="1799" actId="26606"/>
          <ac:picMkLst>
            <pc:docMk/>
            <pc:sldMk cId="3915376319" sldId="2147482271"/>
            <ac:picMk id="27" creationId="{CE15D69C-8297-4448-DF2C-1B8AC2668C48}"/>
          </ac:picMkLst>
        </pc:picChg>
        <pc:picChg chg="add del">
          <ac:chgData name="Yohan Lasorsa" userId="b071d4ae-70b5-41a2-b77b-3fb60fe85d63" providerId="ADAL" clId="{0A763E2B-14B4-9349-B527-7F5392E58B28}" dt="2024-07-26T10:05:29.702" v="1803" actId="26606"/>
          <ac:picMkLst>
            <pc:docMk/>
            <pc:sldMk cId="3915376319" sldId="2147482271"/>
            <ac:picMk id="32" creationId="{CE15D69C-8297-4448-DF2C-1B8AC2668C48}"/>
          </ac:picMkLst>
        </pc:picChg>
      </pc:sldChg>
      <pc:sldChg chg="modSp add mod">
        <pc:chgData name="Yohan Lasorsa" userId="b071d4ae-70b5-41a2-b77b-3fb60fe85d63" providerId="ADAL" clId="{0A763E2B-14B4-9349-B527-7F5392E58B28}" dt="2024-07-26T13:38:31.145" v="2078" actId="6549"/>
        <pc:sldMkLst>
          <pc:docMk/>
          <pc:sldMk cId="4253584771" sldId="2147482272"/>
        </pc:sldMkLst>
        <pc:spChg chg="mod">
          <ac:chgData name="Yohan Lasorsa" userId="b071d4ae-70b5-41a2-b77b-3fb60fe85d63" providerId="ADAL" clId="{0A763E2B-14B4-9349-B527-7F5392E58B28}" dt="2024-07-26T13:38:31.145" v="2078" actId="6549"/>
          <ac:spMkLst>
            <pc:docMk/>
            <pc:sldMk cId="4253584771" sldId="2147482272"/>
            <ac:spMk id="2" creationId="{39464CBE-F5ED-F6DB-73B9-1CBB5C1FE579}"/>
          </ac:spMkLst>
        </pc:spChg>
        <pc:spChg chg="mod">
          <ac:chgData name="Yohan Lasorsa" userId="b071d4ae-70b5-41a2-b77b-3fb60fe85d63" providerId="ADAL" clId="{0A763E2B-14B4-9349-B527-7F5392E58B28}" dt="2024-07-26T13:38:11.668" v="2064" actId="20577"/>
          <ac:spMkLst>
            <pc:docMk/>
            <pc:sldMk cId="4253584771" sldId="2147482272"/>
            <ac:spMk id="5" creationId="{67F84B5E-4DC1-68EF-F108-A78D333477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40FADFE-100C-45EA-B7D6-4CF8DC0102F2}"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DEAC9F1-8EF6-47D6-B0BD-498D238D9A41}">
      <dgm:prSet/>
      <dgm:spPr/>
      <dgm:t>
        <a:bodyPr/>
        <a:lstStyle/>
        <a:p>
          <a:r>
            <a:rPr lang="en-US" baseline="0" dirty="0"/>
            <a:t>Open-source tool based on </a:t>
          </a:r>
          <a:r>
            <a:rPr lang="en-US" baseline="0" dirty="0" err="1"/>
            <a:t>llama.cpp</a:t>
          </a:r>
          <a:r>
            <a:rPr lang="en-US" baseline="0" dirty="0"/>
            <a:t> server</a:t>
          </a:r>
          <a:endParaRPr lang="en-US" dirty="0"/>
        </a:p>
      </dgm:t>
    </dgm:pt>
    <dgm:pt modelId="{676C2BF9-C381-4A31-8AFD-B71352CE8E9E}" type="parTrans" cxnId="{DE44B2A5-6FD9-4A5D-BA1D-281F22E77DDC}">
      <dgm:prSet/>
      <dgm:spPr/>
      <dgm:t>
        <a:bodyPr/>
        <a:lstStyle/>
        <a:p>
          <a:endParaRPr lang="en-US"/>
        </a:p>
      </dgm:t>
    </dgm:pt>
    <dgm:pt modelId="{8E690DE2-3709-465D-B9E1-3A476ED51E47}" type="sibTrans" cxnId="{DE44B2A5-6FD9-4A5D-BA1D-281F22E77DDC}">
      <dgm:prSet/>
      <dgm:spPr/>
      <dgm:t>
        <a:bodyPr/>
        <a:lstStyle/>
        <a:p>
          <a:endParaRPr lang="en-US"/>
        </a:p>
      </dgm:t>
    </dgm:pt>
    <dgm:pt modelId="{7B4CBA8D-808A-46B1-AC45-E8A9AC757D67}">
      <dgm:prSet/>
      <dgm:spPr/>
      <dgm:t>
        <a:bodyPr/>
        <a:lstStyle/>
        <a:p>
          <a:r>
            <a:rPr lang="en-US" baseline="0" dirty="0"/>
            <a:t>Run LLMs/SLMs on your local machine</a:t>
          </a:r>
          <a:endParaRPr lang="en-US" dirty="0"/>
        </a:p>
      </dgm:t>
    </dgm:pt>
    <dgm:pt modelId="{30A6BD85-6E71-4612-ADA4-C280831207BC}" type="parTrans" cxnId="{3156EE73-294B-4EA5-9A89-82E8CF17F407}">
      <dgm:prSet/>
      <dgm:spPr/>
      <dgm:t>
        <a:bodyPr/>
        <a:lstStyle/>
        <a:p>
          <a:endParaRPr lang="en-US"/>
        </a:p>
      </dgm:t>
    </dgm:pt>
    <dgm:pt modelId="{7404786D-4524-4A82-9D93-BA8548DAE560}" type="sibTrans" cxnId="{3156EE73-294B-4EA5-9A89-82E8CF17F407}">
      <dgm:prSet/>
      <dgm:spPr/>
      <dgm:t>
        <a:bodyPr/>
        <a:lstStyle/>
        <a:p>
          <a:endParaRPr lang="en-US"/>
        </a:p>
      </dgm:t>
    </dgm:pt>
    <dgm:pt modelId="{ECE66BD5-128B-4168-95F1-DD04C7BE88F4}">
      <dgm:prSet/>
      <dgm:spPr/>
      <dgm:t>
        <a:bodyPr/>
        <a:lstStyle/>
        <a:p>
          <a:r>
            <a:rPr lang="en-US" baseline="0" dirty="0"/>
            <a:t>Download models directly</a:t>
          </a:r>
          <a:endParaRPr lang="en-US" dirty="0"/>
        </a:p>
      </dgm:t>
    </dgm:pt>
    <dgm:pt modelId="{45D4E9C3-8C3D-4BE9-9028-E43C9671FA25}" type="parTrans" cxnId="{73A9D3FF-1045-425E-BCDE-29967DF92A55}">
      <dgm:prSet/>
      <dgm:spPr/>
      <dgm:t>
        <a:bodyPr/>
        <a:lstStyle/>
        <a:p>
          <a:endParaRPr lang="en-US"/>
        </a:p>
      </dgm:t>
    </dgm:pt>
    <dgm:pt modelId="{97F358B1-CFC7-442E-9043-2940086ED155}" type="sibTrans" cxnId="{73A9D3FF-1045-425E-BCDE-29967DF92A55}">
      <dgm:prSet/>
      <dgm:spPr/>
      <dgm:t>
        <a:bodyPr/>
        <a:lstStyle/>
        <a:p>
          <a:endParaRPr lang="en-US"/>
        </a:p>
      </dgm:t>
    </dgm:pt>
    <dgm:pt modelId="{DD4902E3-ABA4-4A40-8B95-D19E5AB49D39}">
      <dgm:prSet/>
      <dgm:spPr/>
      <dgm:t>
        <a:bodyPr/>
        <a:lstStyle/>
        <a:p>
          <a:r>
            <a:rPr lang="en-US" baseline="0" dirty="0"/>
            <a:t>OpenAI-compatible API</a:t>
          </a:r>
          <a:endParaRPr lang="en-US" dirty="0"/>
        </a:p>
      </dgm:t>
    </dgm:pt>
    <dgm:pt modelId="{7D6C0BFA-FE44-4AC2-8442-D76CFA3779B0}" type="parTrans" cxnId="{3B465193-AB32-4680-9489-01C3E5E06B9D}">
      <dgm:prSet/>
      <dgm:spPr/>
      <dgm:t>
        <a:bodyPr/>
        <a:lstStyle/>
        <a:p>
          <a:endParaRPr lang="en-US"/>
        </a:p>
      </dgm:t>
    </dgm:pt>
    <dgm:pt modelId="{FD07BD1A-3EE6-4B59-971E-365405E1264D}" type="sibTrans" cxnId="{3B465193-AB32-4680-9489-01C3E5E06B9D}">
      <dgm:prSet/>
      <dgm:spPr/>
      <dgm:t>
        <a:bodyPr/>
        <a:lstStyle/>
        <a:p>
          <a:endParaRPr lang="en-US"/>
        </a:p>
      </dgm:t>
    </dgm:pt>
    <dgm:pt modelId="{9664CB9F-89F1-4BED-81B2-0715F65AFD6F}" type="pres">
      <dgm:prSet presAssocID="{540FADFE-100C-45EA-B7D6-4CF8DC0102F2}" presName="root" presStyleCnt="0">
        <dgm:presLayoutVars>
          <dgm:dir/>
          <dgm:resizeHandles val="exact"/>
        </dgm:presLayoutVars>
      </dgm:prSet>
      <dgm:spPr/>
    </dgm:pt>
    <dgm:pt modelId="{49E2AC4A-E420-458C-A756-92E68DF60D1E}" type="pres">
      <dgm:prSet presAssocID="{3DEAC9F1-8EF6-47D6-B0BD-498D238D9A41}" presName="compNode" presStyleCnt="0"/>
      <dgm:spPr/>
    </dgm:pt>
    <dgm:pt modelId="{7BA504F6-1D7D-4881-A8A2-AE2CB016B1BC}" type="pres">
      <dgm:prSet presAssocID="{3DEAC9F1-8EF6-47D6-B0BD-498D238D9A41}" presName="bgRect" presStyleLbl="bgShp" presStyleIdx="0" presStyleCnt="4"/>
      <dgm:spPr/>
    </dgm:pt>
    <dgm:pt modelId="{EF9044C3-FA56-471C-8FB8-4B2C4AD62FB9}" type="pres">
      <dgm:prSet presAssocID="{3DEAC9F1-8EF6-47D6-B0BD-498D238D9A41}" presName="iconRect" presStyleLbl="nod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Open hand with solid fill"/>
        </a:ext>
      </dgm:extLst>
    </dgm:pt>
    <dgm:pt modelId="{00DB750A-A636-40D1-B24F-245A048B8FFF}" type="pres">
      <dgm:prSet presAssocID="{3DEAC9F1-8EF6-47D6-B0BD-498D238D9A41}" presName="spaceRect" presStyleCnt="0"/>
      <dgm:spPr/>
    </dgm:pt>
    <dgm:pt modelId="{0C53CE9F-2FFB-4486-8EED-CA34079647FE}" type="pres">
      <dgm:prSet presAssocID="{3DEAC9F1-8EF6-47D6-B0BD-498D238D9A41}" presName="parTx" presStyleLbl="revTx" presStyleIdx="0" presStyleCnt="4">
        <dgm:presLayoutVars>
          <dgm:chMax val="0"/>
          <dgm:chPref val="0"/>
        </dgm:presLayoutVars>
      </dgm:prSet>
      <dgm:spPr/>
    </dgm:pt>
    <dgm:pt modelId="{C6E5BC60-33A1-478E-B8ED-80E3DA89B00B}" type="pres">
      <dgm:prSet presAssocID="{8E690DE2-3709-465D-B9E1-3A476ED51E47}" presName="sibTrans" presStyleCnt="0"/>
      <dgm:spPr/>
    </dgm:pt>
    <dgm:pt modelId="{F71FD963-5B5C-4FE8-9D79-2EB7A64532DD}" type="pres">
      <dgm:prSet presAssocID="{7B4CBA8D-808A-46B1-AC45-E8A9AC757D67}" presName="compNode" presStyleCnt="0"/>
      <dgm:spPr/>
    </dgm:pt>
    <dgm:pt modelId="{2D620EEE-3560-4B55-BE31-1B90483F3C5C}" type="pres">
      <dgm:prSet presAssocID="{7B4CBA8D-808A-46B1-AC45-E8A9AC757D67}" presName="bgRect" presStyleLbl="bgShp" presStyleIdx="1" presStyleCnt="4"/>
      <dgm:spPr/>
    </dgm:pt>
    <dgm:pt modelId="{1B8E0586-CF2D-4B43-B346-1B5C5DE912B8}" type="pres">
      <dgm:prSet presAssocID="{7B4CBA8D-808A-46B1-AC45-E8A9AC757D67}"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aptop with solid fill"/>
        </a:ext>
      </dgm:extLst>
    </dgm:pt>
    <dgm:pt modelId="{A7DBE147-F480-46AD-836D-56FACA9C740D}" type="pres">
      <dgm:prSet presAssocID="{7B4CBA8D-808A-46B1-AC45-E8A9AC757D67}" presName="spaceRect" presStyleCnt="0"/>
      <dgm:spPr/>
    </dgm:pt>
    <dgm:pt modelId="{1FBE22C4-FC11-48B4-A480-B533E2058978}" type="pres">
      <dgm:prSet presAssocID="{7B4CBA8D-808A-46B1-AC45-E8A9AC757D67}" presName="parTx" presStyleLbl="revTx" presStyleIdx="1" presStyleCnt="4">
        <dgm:presLayoutVars>
          <dgm:chMax val="0"/>
          <dgm:chPref val="0"/>
        </dgm:presLayoutVars>
      </dgm:prSet>
      <dgm:spPr/>
    </dgm:pt>
    <dgm:pt modelId="{BDE1CF29-BCA4-4486-A0B5-D1148EDC3B32}" type="pres">
      <dgm:prSet presAssocID="{7404786D-4524-4A82-9D93-BA8548DAE560}" presName="sibTrans" presStyleCnt="0"/>
      <dgm:spPr/>
    </dgm:pt>
    <dgm:pt modelId="{F919258F-5E86-4AAF-9929-47648CE123F9}" type="pres">
      <dgm:prSet presAssocID="{ECE66BD5-128B-4168-95F1-DD04C7BE88F4}" presName="compNode" presStyleCnt="0"/>
      <dgm:spPr/>
    </dgm:pt>
    <dgm:pt modelId="{0F395242-2EAA-497A-B5B5-A378E4615650}" type="pres">
      <dgm:prSet presAssocID="{ECE66BD5-128B-4168-95F1-DD04C7BE88F4}" presName="bgRect" presStyleLbl="bgShp" presStyleIdx="2" presStyleCnt="4"/>
      <dgm:spPr/>
    </dgm:pt>
    <dgm:pt modelId="{8F9CC807-0F76-400B-B729-C2F6244534BB}" type="pres">
      <dgm:prSet presAssocID="{ECE66BD5-128B-4168-95F1-DD04C7BE88F4}" presName="iconRect" presStyleLbl="node1" presStyleIdx="2" presStyleCnt="4"/>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wnload with solid fill"/>
        </a:ext>
      </dgm:extLst>
    </dgm:pt>
    <dgm:pt modelId="{84D3A28D-72B9-4B67-9AA8-74C58BAEDEA3}" type="pres">
      <dgm:prSet presAssocID="{ECE66BD5-128B-4168-95F1-DD04C7BE88F4}" presName="spaceRect" presStyleCnt="0"/>
      <dgm:spPr/>
    </dgm:pt>
    <dgm:pt modelId="{B1F72F5E-FBE9-432B-BCFD-826A229AA15F}" type="pres">
      <dgm:prSet presAssocID="{ECE66BD5-128B-4168-95F1-DD04C7BE88F4}" presName="parTx" presStyleLbl="revTx" presStyleIdx="2" presStyleCnt="4">
        <dgm:presLayoutVars>
          <dgm:chMax val="0"/>
          <dgm:chPref val="0"/>
        </dgm:presLayoutVars>
      </dgm:prSet>
      <dgm:spPr/>
    </dgm:pt>
    <dgm:pt modelId="{E631F090-561D-4701-BB27-1F2682E4A1AD}" type="pres">
      <dgm:prSet presAssocID="{97F358B1-CFC7-442E-9043-2940086ED155}" presName="sibTrans" presStyleCnt="0"/>
      <dgm:spPr/>
    </dgm:pt>
    <dgm:pt modelId="{1FF3D838-48E5-49D6-93A8-23CB31A6FD4A}" type="pres">
      <dgm:prSet presAssocID="{DD4902E3-ABA4-4A40-8B95-D19E5AB49D39}" presName="compNode" presStyleCnt="0"/>
      <dgm:spPr/>
    </dgm:pt>
    <dgm:pt modelId="{C2BD8D25-1F2C-4C7C-85AC-4BD16ABFAE91}" type="pres">
      <dgm:prSet presAssocID="{DD4902E3-ABA4-4A40-8B95-D19E5AB49D39}" presName="bgRect" presStyleLbl="bgShp" presStyleIdx="3" presStyleCnt="4"/>
      <dgm:spPr/>
    </dgm:pt>
    <dgm:pt modelId="{7F715E54-5A1A-4EA5-9EE5-DFAFFCA0C064}" type="pres">
      <dgm:prSet presAssocID="{DD4902E3-ABA4-4A40-8B95-D19E5AB49D39}"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Tick with solid fill"/>
        </a:ext>
      </dgm:extLst>
    </dgm:pt>
    <dgm:pt modelId="{096C47AF-2677-4331-9C95-4C54C82797A7}" type="pres">
      <dgm:prSet presAssocID="{DD4902E3-ABA4-4A40-8B95-D19E5AB49D39}" presName="spaceRect" presStyleCnt="0"/>
      <dgm:spPr/>
    </dgm:pt>
    <dgm:pt modelId="{C187E03C-12BE-46DA-B197-22305BB3F8E2}" type="pres">
      <dgm:prSet presAssocID="{DD4902E3-ABA4-4A40-8B95-D19E5AB49D39}" presName="parTx" presStyleLbl="revTx" presStyleIdx="3" presStyleCnt="4">
        <dgm:presLayoutVars>
          <dgm:chMax val="0"/>
          <dgm:chPref val="0"/>
        </dgm:presLayoutVars>
      </dgm:prSet>
      <dgm:spPr/>
    </dgm:pt>
  </dgm:ptLst>
  <dgm:cxnLst>
    <dgm:cxn modelId="{644AF24B-172E-403C-9321-18EEAC17142D}" type="presOf" srcId="{DD4902E3-ABA4-4A40-8B95-D19E5AB49D39}" destId="{C187E03C-12BE-46DA-B197-22305BB3F8E2}" srcOrd="0" destOrd="0" presId="urn:microsoft.com/office/officeart/2018/2/layout/IconVerticalSolidList"/>
    <dgm:cxn modelId="{3156EE73-294B-4EA5-9A89-82E8CF17F407}" srcId="{540FADFE-100C-45EA-B7D6-4CF8DC0102F2}" destId="{7B4CBA8D-808A-46B1-AC45-E8A9AC757D67}" srcOrd="1" destOrd="0" parTransId="{30A6BD85-6E71-4612-ADA4-C280831207BC}" sibTransId="{7404786D-4524-4A82-9D93-BA8548DAE560}"/>
    <dgm:cxn modelId="{9E816177-2C18-4D5F-9463-1077D6B8B350}" type="presOf" srcId="{ECE66BD5-128B-4168-95F1-DD04C7BE88F4}" destId="{B1F72F5E-FBE9-432B-BCFD-826A229AA15F}" srcOrd="0" destOrd="0" presId="urn:microsoft.com/office/officeart/2018/2/layout/IconVerticalSolidList"/>
    <dgm:cxn modelId="{3B465193-AB32-4680-9489-01C3E5E06B9D}" srcId="{540FADFE-100C-45EA-B7D6-4CF8DC0102F2}" destId="{DD4902E3-ABA4-4A40-8B95-D19E5AB49D39}" srcOrd="3" destOrd="0" parTransId="{7D6C0BFA-FE44-4AC2-8442-D76CFA3779B0}" sibTransId="{FD07BD1A-3EE6-4B59-971E-365405E1264D}"/>
    <dgm:cxn modelId="{6577F29F-BD55-4523-ACD4-65464A8F2E18}" type="presOf" srcId="{3DEAC9F1-8EF6-47D6-B0BD-498D238D9A41}" destId="{0C53CE9F-2FFB-4486-8EED-CA34079647FE}" srcOrd="0" destOrd="0" presId="urn:microsoft.com/office/officeart/2018/2/layout/IconVerticalSolidList"/>
    <dgm:cxn modelId="{DE44B2A5-6FD9-4A5D-BA1D-281F22E77DDC}" srcId="{540FADFE-100C-45EA-B7D6-4CF8DC0102F2}" destId="{3DEAC9F1-8EF6-47D6-B0BD-498D238D9A41}" srcOrd="0" destOrd="0" parTransId="{676C2BF9-C381-4A31-8AFD-B71352CE8E9E}" sibTransId="{8E690DE2-3709-465D-B9E1-3A476ED51E47}"/>
    <dgm:cxn modelId="{448AE1AF-3A21-4A68-9078-D0C2143B022A}" type="presOf" srcId="{540FADFE-100C-45EA-B7D6-4CF8DC0102F2}" destId="{9664CB9F-89F1-4BED-81B2-0715F65AFD6F}" srcOrd="0" destOrd="0" presId="urn:microsoft.com/office/officeart/2018/2/layout/IconVerticalSolidList"/>
    <dgm:cxn modelId="{15E737D6-B3D8-473A-9328-7943979D3AC2}" type="presOf" srcId="{7B4CBA8D-808A-46B1-AC45-E8A9AC757D67}" destId="{1FBE22C4-FC11-48B4-A480-B533E2058978}" srcOrd="0" destOrd="0" presId="urn:microsoft.com/office/officeart/2018/2/layout/IconVerticalSolidList"/>
    <dgm:cxn modelId="{73A9D3FF-1045-425E-BCDE-29967DF92A55}" srcId="{540FADFE-100C-45EA-B7D6-4CF8DC0102F2}" destId="{ECE66BD5-128B-4168-95F1-DD04C7BE88F4}" srcOrd="2" destOrd="0" parTransId="{45D4E9C3-8C3D-4BE9-9028-E43C9671FA25}" sibTransId="{97F358B1-CFC7-442E-9043-2940086ED155}"/>
    <dgm:cxn modelId="{DA3D9F05-7E53-4F3A-A168-C246A3B1B7B0}" type="presParOf" srcId="{9664CB9F-89F1-4BED-81B2-0715F65AFD6F}" destId="{49E2AC4A-E420-458C-A756-92E68DF60D1E}" srcOrd="0" destOrd="0" presId="urn:microsoft.com/office/officeart/2018/2/layout/IconVerticalSolidList"/>
    <dgm:cxn modelId="{640FD7C6-363B-4AF4-ABF3-CD09804E8758}" type="presParOf" srcId="{49E2AC4A-E420-458C-A756-92E68DF60D1E}" destId="{7BA504F6-1D7D-4881-A8A2-AE2CB016B1BC}" srcOrd="0" destOrd="0" presId="urn:microsoft.com/office/officeart/2018/2/layout/IconVerticalSolidList"/>
    <dgm:cxn modelId="{ED5938C0-ECFB-4832-BED0-1F7057D39747}" type="presParOf" srcId="{49E2AC4A-E420-458C-A756-92E68DF60D1E}" destId="{EF9044C3-FA56-471C-8FB8-4B2C4AD62FB9}" srcOrd="1" destOrd="0" presId="urn:microsoft.com/office/officeart/2018/2/layout/IconVerticalSolidList"/>
    <dgm:cxn modelId="{AC7D8FA7-79AE-4E1C-B362-912B9DE806B8}" type="presParOf" srcId="{49E2AC4A-E420-458C-A756-92E68DF60D1E}" destId="{00DB750A-A636-40D1-B24F-245A048B8FFF}" srcOrd="2" destOrd="0" presId="urn:microsoft.com/office/officeart/2018/2/layout/IconVerticalSolidList"/>
    <dgm:cxn modelId="{AFFF046B-78B0-4534-9FC9-CCEACC01C6C0}" type="presParOf" srcId="{49E2AC4A-E420-458C-A756-92E68DF60D1E}" destId="{0C53CE9F-2FFB-4486-8EED-CA34079647FE}" srcOrd="3" destOrd="0" presId="urn:microsoft.com/office/officeart/2018/2/layout/IconVerticalSolidList"/>
    <dgm:cxn modelId="{A4EC43B5-7955-42AD-A95D-CDF2BFEDFB59}" type="presParOf" srcId="{9664CB9F-89F1-4BED-81B2-0715F65AFD6F}" destId="{C6E5BC60-33A1-478E-B8ED-80E3DA89B00B}" srcOrd="1" destOrd="0" presId="urn:microsoft.com/office/officeart/2018/2/layout/IconVerticalSolidList"/>
    <dgm:cxn modelId="{10AD67D5-4429-468D-8403-BA5693D97E60}" type="presParOf" srcId="{9664CB9F-89F1-4BED-81B2-0715F65AFD6F}" destId="{F71FD963-5B5C-4FE8-9D79-2EB7A64532DD}" srcOrd="2" destOrd="0" presId="urn:microsoft.com/office/officeart/2018/2/layout/IconVerticalSolidList"/>
    <dgm:cxn modelId="{5DCACE41-6016-4DB5-A001-05DAD1716D40}" type="presParOf" srcId="{F71FD963-5B5C-4FE8-9D79-2EB7A64532DD}" destId="{2D620EEE-3560-4B55-BE31-1B90483F3C5C}" srcOrd="0" destOrd="0" presId="urn:microsoft.com/office/officeart/2018/2/layout/IconVerticalSolidList"/>
    <dgm:cxn modelId="{AAAAE6C0-29EB-4824-9878-FC8350852783}" type="presParOf" srcId="{F71FD963-5B5C-4FE8-9D79-2EB7A64532DD}" destId="{1B8E0586-CF2D-4B43-B346-1B5C5DE912B8}" srcOrd="1" destOrd="0" presId="urn:microsoft.com/office/officeart/2018/2/layout/IconVerticalSolidList"/>
    <dgm:cxn modelId="{D57E0453-06BA-409E-8EA3-9A000FA96EB3}" type="presParOf" srcId="{F71FD963-5B5C-4FE8-9D79-2EB7A64532DD}" destId="{A7DBE147-F480-46AD-836D-56FACA9C740D}" srcOrd="2" destOrd="0" presId="urn:microsoft.com/office/officeart/2018/2/layout/IconVerticalSolidList"/>
    <dgm:cxn modelId="{70EACCFD-7C4D-4856-A3C6-973D7781E5A0}" type="presParOf" srcId="{F71FD963-5B5C-4FE8-9D79-2EB7A64532DD}" destId="{1FBE22C4-FC11-48B4-A480-B533E2058978}" srcOrd="3" destOrd="0" presId="urn:microsoft.com/office/officeart/2018/2/layout/IconVerticalSolidList"/>
    <dgm:cxn modelId="{4DC8DEDD-9E01-4477-B178-0D35B34BA22E}" type="presParOf" srcId="{9664CB9F-89F1-4BED-81B2-0715F65AFD6F}" destId="{BDE1CF29-BCA4-4486-A0B5-D1148EDC3B32}" srcOrd="3" destOrd="0" presId="urn:microsoft.com/office/officeart/2018/2/layout/IconVerticalSolidList"/>
    <dgm:cxn modelId="{B92BB440-2413-44E4-B400-B10B20742E35}" type="presParOf" srcId="{9664CB9F-89F1-4BED-81B2-0715F65AFD6F}" destId="{F919258F-5E86-4AAF-9929-47648CE123F9}" srcOrd="4" destOrd="0" presId="urn:microsoft.com/office/officeart/2018/2/layout/IconVerticalSolidList"/>
    <dgm:cxn modelId="{DBD338F2-3437-40C6-8598-8DF4CC6C2136}" type="presParOf" srcId="{F919258F-5E86-4AAF-9929-47648CE123F9}" destId="{0F395242-2EAA-497A-B5B5-A378E4615650}" srcOrd="0" destOrd="0" presId="urn:microsoft.com/office/officeart/2018/2/layout/IconVerticalSolidList"/>
    <dgm:cxn modelId="{C9B81E34-FCB1-4A81-8B52-49A06EFD8C9C}" type="presParOf" srcId="{F919258F-5E86-4AAF-9929-47648CE123F9}" destId="{8F9CC807-0F76-400B-B729-C2F6244534BB}" srcOrd="1" destOrd="0" presId="urn:microsoft.com/office/officeart/2018/2/layout/IconVerticalSolidList"/>
    <dgm:cxn modelId="{BD4E2743-658F-48BD-A06A-3D3FC5048330}" type="presParOf" srcId="{F919258F-5E86-4AAF-9929-47648CE123F9}" destId="{84D3A28D-72B9-4B67-9AA8-74C58BAEDEA3}" srcOrd="2" destOrd="0" presId="urn:microsoft.com/office/officeart/2018/2/layout/IconVerticalSolidList"/>
    <dgm:cxn modelId="{A6E8187E-16D8-4271-B669-7F2C44A3F23E}" type="presParOf" srcId="{F919258F-5E86-4AAF-9929-47648CE123F9}" destId="{B1F72F5E-FBE9-432B-BCFD-826A229AA15F}" srcOrd="3" destOrd="0" presId="urn:microsoft.com/office/officeart/2018/2/layout/IconVerticalSolidList"/>
    <dgm:cxn modelId="{137C42D7-728E-48E0-B4B2-68E71DD68AEB}" type="presParOf" srcId="{9664CB9F-89F1-4BED-81B2-0715F65AFD6F}" destId="{E631F090-561D-4701-BB27-1F2682E4A1AD}" srcOrd="5" destOrd="0" presId="urn:microsoft.com/office/officeart/2018/2/layout/IconVerticalSolidList"/>
    <dgm:cxn modelId="{DB7AFD42-8A84-4F74-9A88-E0796C6D2435}" type="presParOf" srcId="{9664CB9F-89F1-4BED-81B2-0715F65AFD6F}" destId="{1FF3D838-48E5-49D6-93A8-23CB31A6FD4A}" srcOrd="6" destOrd="0" presId="urn:microsoft.com/office/officeart/2018/2/layout/IconVerticalSolidList"/>
    <dgm:cxn modelId="{E88CDADA-1A75-437F-B41F-0585D2705EF8}" type="presParOf" srcId="{1FF3D838-48E5-49D6-93A8-23CB31A6FD4A}" destId="{C2BD8D25-1F2C-4C7C-85AC-4BD16ABFAE91}" srcOrd="0" destOrd="0" presId="urn:microsoft.com/office/officeart/2018/2/layout/IconVerticalSolidList"/>
    <dgm:cxn modelId="{48270D82-6950-40DB-ACD7-C9D4D529907C}" type="presParOf" srcId="{1FF3D838-48E5-49D6-93A8-23CB31A6FD4A}" destId="{7F715E54-5A1A-4EA5-9EE5-DFAFFCA0C064}" srcOrd="1" destOrd="0" presId="urn:microsoft.com/office/officeart/2018/2/layout/IconVerticalSolidList"/>
    <dgm:cxn modelId="{2A3B2AF9-33EA-490F-858F-F8841D8A4DDD}" type="presParOf" srcId="{1FF3D838-48E5-49D6-93A8-23CB31A6FD4A}" destId="{096C47AF-2677-4331-9C95-4C54C82797A7}" srcOrd="2" destOrd="0" presId="urn:microsoft.com/office/officeart/2018/2/layout/IconVerticalSolidList"/>
    <dgm:cxn modelId="{34E5DC8E-C0DE-4C29-9F39-50F3F20C6CE0}" type="presParOf" srcId="{1FF3D838-48E5-49D6-93A8-23CB31A6FD4A}" destId="{C187E03C-12BE-46DA-B197-22305BB3F8E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A504F6-1D7D-4881-A8A2-AE2CB016B1BC}">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9044C3-FA56-471C-8FB8-4B2C4AD62FB9}">
      <dsp:nvSpPr>
        <dsp:cNvPr id="0" name=""/>
        <dsp:cNvSpPr/>
      </dsp:nvSpPr>
      <dsp:spPr>
        <a:xfrm>
          <a:off x="307589" y="230792"/>
          <a:ext cx="559254" cy="55925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53CE9F-2FFB-4486-8EED-CA34079647FE}">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Open-source tool based on </a:t>
          </a:r>
          <a:r>
            <a:rPr lang="en-US" sz="2200" kern="1200" baseline="0" dirty="0" err="1"/>
            <a:t>llama.cpp</a:t>
          </a:r>
          <a:r>
            <a:rPr lang="en-US" sz="2200" kern="1200" baseline="0" dirty="0"/>
            <a:t> server</a:t>
          </a:r>
          <a:endParaRPr lang="en-US" sz="2200" kern="1200" dirty="0"/>
        </a:p>
      </dsp:txBody>
      <dsp:txXfrm>
        <a:off x="1174434" y="2006"/>
        <a:ext cx="9844403" cy="1016826"/>
      </dsp:txXfrm>
    </dsp:sp>
    <dsp:sp modelId="{2D620EEE-3560-4B55-BE31-1B90483F3C5C}">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8E0586-CF2D-4B43-B346-1B5C5DE912B8}">
      <dsp:nvSpPr>
        <dsp:cNvPr id="0" name=""/>
        <dsp:cNvSpPr/>
      </dsp:nvSpPr>
      <dsp:spPr>
        <a:xfrm>
          <a:off x="307589" y="1501825"/>
          <a:ext cx="559254" cy="55925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BE22C4-FC11-48B4-A480-B533E2058978}">
      <dsp:nvSpPr>
        <dsp:cNvPr id="0" name=""/>
        <dsp:cNvSpPr/>
      </dsp:nvSpPr>
      <dsp:spPr>
        <a:xfrm>
          <a:off x="1174434" y="1273039"/>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Run LLMs/SLMs on your local machine</a:t>
          </a:r>
          <a:endParaRPr lang="en-US" sz="2200" kern="1200" dirty="0"/>
        </a:p>
      </dsp:txBody>
      <dsp:txXfrm>
        <a:off x="1174434" y="1273039"/>
        <a:ext cx="9844403" cy="1016826"/>
      </dsp:txXfrm>
    </dsp:sp>
    <dsp:sp modelId="{0F395242-2EAA-497A-B5B5-A378E4615650}">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9CC807-0F76-400B-B729-C2F6244534BB}">
      <dsp:nvSpPr>
        <dsp:cNvPr id="0" name=""/>
        <dsp:cNvSpPr/>
      </dsp:nvSpPr>
      <dsp:spPr>
        <a:xfrm>
          <a:off x="307589" y="2772858"/>
          <a:ext cx="559254" cy="55925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F72F5E-FBE9-432B-BCFD-826A229AA15F}">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Download models directly</a:t>
          </a:r>
          <a:endParaRPr lang="en-US" sz="2200" kern="1200" dirty="0"/>
        </a:p>
      </dsp:txBody>
      <dsp:txXfrm>
        <a:off x="1174434" y="2544072"/>
        <a:ext cx="9844403" cy="1016826"/>
      </dsp:txXfrm>
    </dsp:sp>
    <dsp:sp modelId="{C2BD8D25-1F2C-4C7C-85AC-4BD16ABFAE91}">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715E54-5A1A-4EA5-9EE5-DFAFFCA0C064}">
      <dsp:nvSpPr>
        <dsp:cNvPr id="0" name=""/>
        <dsp:cNvSpPr/>
      </dsp:nvSpPr>
      <dsp:spPr>
        <a:xfrm>
          <a:off x="307589" y="4043891"/>
          <a:ext cx="559254" cy="559254"/>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87E03C-12BE-46DA-B197-22305BB3F8E2}">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90000"/>
            </a:lnSpc>
            <a:spcBef>
              <a:spcPct val="0"/>
            </a:spcBef>
            <a:spcAft>
              <a:spcPct val="35000"/>
            </a:spcAft>
            <a:buNone/>
          </a:pPr>
          <a:r>
            <a:rPr lang="en-US" sz="2200" kern="1200" baseline="0" dirty="0"/>
            <a:t>OpenAI-compatible API</a:t>
          </a:r>
          <a:endParaRPr lang="en-US" sz="2200" kern="1200" dirty="0"/>
        </a:p>
      </dsp:txBody>
      <dsp:txXfrm>
        <a:off x="1174434" y="3815105"/>
        <a:ext cx="9844403" cy="1016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6E9007A-8F48-7769-24A8-84CA296E2F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a:extLst>
              <a:ext uri="{FF2B5EF4-FFF2-40B4-BE49-F238E27FC236}">
                <a16:creationId xmlns:a16="http://schemas.microsoft.com/office/drawing/2014/main" id="{BB88B602-4311-E7C3-61C5-070D9588230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7A82545-C49A-CF4B-A5DE-3FF42027D599}" type="datetimeFigureOut">
              <a:rPr lang="en-FR" smtClean="0"/>
              <a:t>30/09/2024</a:t>
            </a:fld>
            <a:endParaRPr lang="en-FR"/>
          </a:p>
        </p:txBody>
      </p:sp>
      <p:sp>
        <p:nvSpPr>
          <p:cNvPr id="4" name="Footer Placeholder 3">
            <a:extLst>
              <a:ext uri="{FF2B5EF4-FFF2-40B4-BE49-F238E27FC236}">
                <a16:creationId xmlns:a16="http://schemas.microsoft.com/office/drawing/2014/main" id="{02DACE57-DB74-70C8-B354-C6AE5E7C7CD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5" name="Slide Number Placeholder 4">
            <a:extLst>
              <a:ext uri="{FF2B5EF4-FFF2-40B4-BE49-F238E27FC236}">
                <a16:creationId xmlns:a16="http://schemas.microsoft.com/office/drawing/2014/main" id="{4AC5F3CA-9700-C388-E973-71807AC5CC8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3E2540D-EA08-0248-8662-1ECA1D1E7242}" type="slidenum">
              <a:rPr lang="en-FR" smtClean="0"/>
              <a:t>‹#›</a:t>
            </a:fld>
            <a:endParaRPr lang="en-FR"/>
          </a:p>
        </p:txBody>
      </p:sp>
    </p:spTree>
    <p:extLst>
      <p:ext uri="{BB962C8B-B14F-4D97-AF65-F5344CB8AC3E}">
        <p14:creationId xmlns:p14="http://schemas.microsoft.com/office/powerpoint/2010/main" val="31164838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9/30/24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In this session, we’ll see how you can download and use local AI models on your machine using Ollama.</a:t>
            </a:r>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1025920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FC95D-CE4E-5842-9559-948F4C174A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223492-433E-CFA1-26A1-B4723D05AC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CC7D0-94E2-D3E4-1E7C-4433C3046727}"/>
              </a:ext>
            </a:extLst>
          </p:cNvPr>
          <p:cNvSpPr>
            <a:spLocks noGrp="1"/>
          </p:cNvSpPr>
          <p:nvPr>
            <p:ph type="body" idx="1"/>
          </p:nvPr>
        </p:nvSpPr>
        <p:spPr/>
        <p:txBody>
          <a:bodyPr/>
          <a:lstStyle/>
          <a:p>
            <a:pPr lvl="0" algn="l">
              <a:buFont typeface="Arial" panose="020B0604020202020204" pitchFamily="34" charset="0"/>
              <a:buNone/>
            </a:pPr>
            <a:r>
              <a:rPr lang="en-US" dirty="0"/>
              <a:t>But first, why using local models at all?</a:t>
            </a:r>
          </a:p>
          <a:p>
            <a:pPr marL="171450" lvl="0" indent="-171450" algn="l">
              <a:buFont typeface="Arial" panose="020B0604020202020204" pitchFamily="34" charset="0"/>
              <a:buChar char="•"/>
            </a:pPr>
            <a:r>
              <a:rPr lang="en-US" dirty="0"/>
              <a:t>It allows you to experiment with AI and build prototypes of your apps at no cost.</a:t>
            </a:r>
          </a:p>
          <a:p>
            <a:pPr marL="171450" lvl="0" indent="-171450" algn="l">
              <a:buFont typeface="Arial" panose="020B0604020202020204" pitchFamily="34" charset="0"/>
              <a:buChar char="•"/>
            </a:pPr>
            <a:r>
              <a:rPr lang="en-US" dirty="0"/>
              <a:t>Because everything runs locally on your machine and you don’t have to set up cloud resources and access, you can have a faster inner development loop.</a:t>
            </a:r>
          </a:p>
          <a:p>
            <a:pPr marL="171450" lvl="0" indent="-171450" algn="l">
              <a:buFont typeface="Arial" panose="020B0604020202020204" pitchFamily="34" charset="0"/>
              <a:buChar char="•"/>
            </a:pPr>
            <a:r>
              <a:rPr lang="en-US" dirty="0"/>
              <a:t>And because everything’s local, it means that you can develop without requiring an internet connection</a:t>
            </a:r>
          </a:p>
          <a:p>
            <a:pPr marL="171450" lvl="0" indent="-171450" algn="l">
              <a:buFont typeface="Arial" panose="020B0604020202020204" pitchFamily="34" charset="0"/>
              <a:buChar char="•"/>
            </a:pPr>
            <a:r>
              <a:rPr lang="en-US" dirty="0"/>
              <a:t>It also makes the testing of your apps easier and cheaper, especially when you have to evaluate your AI outputs against many different metrics.</a:t>
            </a:r>
          </a:p>
          <a:p>
            <a:pPr marL="171450" lvl="0" indent="-171450" algn="l">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Now the question that usually comes next is: what are my options if I want a high-quality local model?</a:t>
            </a:r>
          </a:p>
          <a:p>
            <a:pPr marL="171450" lvl="0" indent="-171450" algn="l">
              <a:buFont typeface="Arial" panose="020B0604020202020204" pitchFamily="34" charset="0"/>
              <a:buChar char="•"/>
            </a:pPr>
            <a:endParaRPr lang="en-US" dirty="0"/>
          </a:p>
        </p:txBody>
      </p:sp>
      <p:sp>
        <p:nvSpPr>
          <p:cNvPr id="4" name="Header Placeholder 3">
            <a:extLst>
              <a:ext uri="{FF2B5EF4-FFF2-40B4-BE49-F238E27FC236}">
                <a16:creationId xmlns:a16="http://schemas.microsoft.com/office/drawing/2014/main" id="{85FC8F88-2FFB-1374-FEBA-BC0674BF1A23}"/>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43530353-3365-ABB0-5178-F6385568659B}"/>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61FA536E-F516-2714-DB54-BDFEA08D4EC8}"/>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86FA6E26-134F-F158-938D-DCFCE3D0FF66}"/>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940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We’ve released the Phi-3 model family, which is a series of Small Language Models or SLM that provide great performance, especially for their size.</a:t>
            </a:r>
          </a:p>
          <a:p>
            <a:pPr marL="171450" indent="-171450">
              <a:buFont typeface="Arial" panose="020B0604020202020204" pitchFamily="34" charset="0"/>
              <a:buChar char="•"/>
            </a:pPr>
            <a:r>
              <a:rPr lang="en-US" dirty="0"/>
              <a:t>The tests shows that their performance is on par which much larger models such as GPT-3.5.</a:t>
            </a:r>
          </a:p>
          <a:p>
            <a:pPr marL="171450" indent="-171450">
              <a:buFont typeface="Arial" panose="020B0604020202020204" pitchFamily="34" charset="0"/>
              <a:buChar char="•"/>
            </a:pPr>
            <a:r>
              <a:rPr lang="en-US" dirty="0"/>
              <a:t>They include Responsible AI safety alignment, to prevent harmful content from being generated, and are tuned to follow instructions just like your regular chat models.</a:t>
            </a:r>
          </a:p>
          <a:p>
            <a:pPr marL="171450" indent="-171450">
              <a:buFont typeface="Arial" panose="020B0604020202020204" pitchFamily="34" charset="0"/>
              <a:buChar char="•"/>
            </a:pPr>
            <a:r>
              <a:rPr lang="en-US" dirty="0"/>
              <a:t>The mini model version is especially interesting, as it can run even on devices with moderate specs, like mobile devices</a:t>
            </a:r>
          </a:p>
          <a:p>
            <a:pPr marL="171450" indent="-171450">
              <a:buFont typeface="Arial" panose="020B0604020202020204" pitchFamily="34" charset="0"/>
              <a:buChar char="•"/>
            </a:pPr>
            <a:r>
              <a:rPr lang="en-US" dirty="0"/>
              <a:t>They’re available in many platforms, but the easiest way to run Phi-3 is </a:t>
            </a:r>
            <a:r>
              <a:rPr lang="en-US" dirty="0" err="1"/>
              <a:t>Ollama</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AAD16B6-F6C1-4997-8170-36D9A538018D}"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5071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56980-FDC6-251D-7C2E-87DEB7DCF8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807A7C-F2F5-D571-1280-3B2B415813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82868-95B5-B207-D945-C46219D05EB8}"/>
              </a:ext>
            </a:extLst>
          </p:cNvPr>
          <p:cNvSpPr>
            <a:spLocks noGrp="1"/>
          </p:cNvSpPr>
          <p:nvPr>
            <p:ph type="body" idx="1"/>
          </p:nvPr>
        </p:nvSpPr>
        <p:spPr/>
        <p:txBody>
          <a:bodyPr/>
          <a:lstStyle/>
          <a:p>
            <a:r>
              <a:rPr lang="en-US" dirty="0"/>
              <a:t>So what’s </a:t>
            </a:r>
            <a:r>
              <a:rPr lang="en-US" dirty="0" err="1"/>
              <a:t>Ollama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It’s an open-source tool that use the </a:t>
            </a:r>
            <a:r>
              <a:rPr lang="en-US" baseline="0" dirty="0" err="1"/>
              <a:t>llama.cpp</a:t>
            </a:r>
            <a:r>
              <a:rPr lang="en-US" baseline="0" dirty="0"/>
              <a:t> server under the hood, which one of the most active inference server in the open source community.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It allows you to run SLMs and LLMs on your local machine, and is optimized for both CPUs and GPUs.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You can use it to download models directly, and it provides a library of quantized models, which are optimized versions of the models at the cost of some quality loss. That means that you can choose your tradeoff between speed and quality depending of your needs.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And it comes with an OpenAI-compatible API, so it can works with many existing applications, and it makes it easy to swap in the model you’re using when working locally or deploying to production.</a:t>
            </a:r>
          </a:p>
        </p:txBody>
      </p:sp>
      <p:sp>
        <p:nvSpPr>
          <p:cNvPr id="4" name="Header Placeholder 3">
            <a:extLst>
              <a:ext uri="{FF2B5EF4-FFF2-40B4-BE49-F238E27FC236}">
                <a16:creationId xmlns:a16="http://schemas.microsoft.com/office/drawing/2014/main" id="{F10599A1-4005-6991-D15C-7BDC792018CB}"/>
              </a:ext>
            </a:extLst>
          </p:cNvPr>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8DDC3BB2-89DC-B2FD-6B7E-F6486D8626DA}"/>
              </a:ext>
            </a:extLst>
          </p:cNvPr>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AE103B16-03C2-B91B-9084-604F908601B1}"/>
              </a:ext>
            </a:extLst>
          </p:cNvPr>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72E0C910-0166-48E0-B8EF-5071277A02A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9/30/24 2:15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13A61C6D-872D-96DC-1B4C-BBFD9A5FC93E}"/>
              </a:ext>
            </a:extLst>
          </p:cNvPr>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63942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l">
              <a:buFont typeface="Arial" panose="020B0604020202020204" pitchFamily="34" charset="0"/>
              <a:buChar char="•"/>
            </a:pPr>
            <a:endParaRPr lang="en-US" dirty="0"/>
          </a:p>
          <a:p>
            <a:pPr lvl="0" algn="l">
              <a:buFont typeface="Arial" panose="020B0604020202020204" pitchFamily="34" charset="0"/>
              <a:buNone/>
            </a:pPr>
            <a:r>
              <a:rPr lang="en-US" b="1" dirty="0"/>
              <a:t>DEMO:</a:t>
            </a:r>
            <a:r>
              <a:rPr lang="en-US" dirty="0"/>
              <a:t> open VS code with full screen terminal and </a:t>
            </a:r>
            <a:r>
              <a:rPr lang="en-US" dirty="0" err="1"/>
              <a:t>ollama</a:t>
            </a:r>
            <a:r>
              <a:rPr lang="en-US" dirty="0"/>
              <a:t> website: https://</a:t>
            </a:r>
            <a:r>
              <a:rPr lang="en-US" dirty="0" err="1"/>
              <a:t>ollama.com</a:t>
            </a:r>
            <a:endParaRPr lang="en-US" dirty="0"/>
          </a:p>
          <a:p>
            <a:pPr marL="228600" lvl="0" indent="-228600" algn="l">
              <a:buFont typeface="+mj-lt"/>
              <a:buAutoNum type="arabicPeriod"/>
            </a:pPr>
            <a:r>
              <a:rPr lang="en-US" dirty="0"/>
              <a:t>Show website and how to download </a:t>
            </a:r>
            <a:r>
              <a:rPr lang="en-US" dirty="0" err="1"/>
              <a:t>Ollama</a:t>
            </a:r>
            <a:endParaRPr lang="en-US" dirty="0"/>
          </a:p>
          <a:p>
            <a:pPr marL="228600" lvl="0" indent="-228600" algn="l">
              <a:buFont typeface="+mj-lt"/>
              <a:buAutoNum type="arabicPeriod"/>
            </a:pPr>
            <a:r>
              <a:rPr lang="en-US" dirty="0"/>
              <a:t>`</a:t>
            </a:r>
            <a:r>
              <a:rPr lang="en-US" dirty="0" err="1"/>
              <a:t>ollama</a:t>
            </a:r>
            <a:r>
              <a:rPr lang="en-US" dirty="0"/>
              <a:t> pull phi3`</a:t>
            </a:r>
          </a:p>
          <a:p>
            <a:pPr marL="228600" lvl="0" indent="-228600" algn="l">
              <a:buFont typeface="+mj-lt"/>
              <a:buAutoNum type="arabicPeriod"/>
            </a:pPr>
            <a:r>
              <a:rPr lang="en-US" dirty="0"/>
              <a:t>`</a:t>
            </a:r>
            <a:r>
              <a:rPr lang="en-US" dirty="0" err="1"/>
              <a:t>ollama</a:t>
            </a:r>
            <a:r>
              <a:rPr lang="en-US" dirty="0"/>
              <a:t> list`</a:t>
            </a:r>
          </a:p>
          <a:p>
            <a:pPr marL="228600" lvl="0" indent="-228600" algn="l">
              <a:buFont typeface="+mj-lt"/>
              <a:buAutoNum type="arabicPeriod"/>
            </a:pPr>
            <a:r>
              <a:rPr lang="en-US" dirty="0"/>
              <a:t>`docker run -p 3000:8080 --add-host=</a:t>
            </a:r>
            <a:r>
              <a:rPr lang="en-US" dirty="0" err="1"/>
              <a:t>host.docker.internal:host-gateway</a:t>
            </a:r>
            <a:r>
              <a:rPr lang="en-US" dirty="0"/>
              <a:t> --rm </a:t>
            </a:r>
            <a:r>
              <a:rPr lang="en-US" dirty="0" err="1"/>
              <a:t>ghcr.io</a:t>
            </a:r>
            <a:r>
              <a:rPr lang="en-US" dirty="0"/>
              <a:t>/open-</a:t>
            </a:r>
            <a:r>
              <a:rPr lang="en-US" dirty="0" err="1"/>
              <a:t>webui</a:t>
            </a:r>
            <a:r>
              <a:rPr lang="en-US" dirty="0"/>
              <a:t>/</a:t>
            </a:r>
            <a:r>
              <a:rPr lang="en-US" dirty="0" err="1"/>
              <a:t>open-webui:main</a:t>
            </a:r>
            <a:r>
              <a:rPr lang="en-US" dirty="0"/>
              <a:t>`</a:t>
            </a:r>
          </a:p>
          <a:p>
            <a:pPr marL="228600" lvl="0" indent="-228600" algn="l">
              <a:buFont typeface="+mj-lt"/>
              <a:buAutoNum type="arabicPeriod"/>
            </a:pPr>
            <a:r>
              <a:rPr lang="en-US" dirty="0"/>
              <a:t>Open </a:t>
            </a:r>
            <a:r>
              <a:rPr lang="en-US" dirty="0" err="1"/>
              <a:t>ollama.http</a:t>
            </a:r>
            <a:r>
              <a:rPr lang="en-US" dirty="0"/>
              <a:t> file to explore the API</a:t>
            </a:r>
          </a:p>
          <a:p>
            <a:pPr marL="228600" lvl="0" indent="-228600" algn="l">
              <a:buFont typeface="+mj-lt"/>
              <a:buAutoNum type="arabicPeriod"/>
            </a:pPr>
            <a:r>
              <a:rPr lang="en-US" dirty="0"/>
              <a:t>Open </a:t>
            </a:r>
            <a:r>
              <a:rPr lang="en-US" dirty="0" err="1"/>
              <a:t>demo.js</a:t>
            </a:r>
            <a:r>
              <a:rPr lang="en-US" dirty="0"/>
              <a:t> to show that you can directly use it with the OpenAI SDK</a:t>
            </a:r>
          </a:p>
          <a:p>
            <a:pPr marL="228600" lvl="0" indent="-228600" algn="l">
              <a:buFont typeface="+mj-lt"/>
              <a:buAutoNum type="arabicPeriod"/>
            </a:pPr>
            <a:endParaRPr lang="en-US" dirty="0"/>
          </a:p>
          <a:p>
            <a:pPr marL="0" lvl="0" indent="0" algn="l">
              <a:buFont typeface="+mj-lt"/>
              <a:buNone/>
            </a:pPr>
            <a:r>
              <a:rPr lang="en-US"/>
              <a:t>Next session: </a:t>
            </a:r>
            <a:r>
              <a:rPr lang="en-US" dirty="0"/>
              <a:t>we’ll experiment a bit more with </a:t>
            </a:r>
            <a:r>
              <a:rPr lang="en-US" dirty="0" err="1"/>
              <a:t>Ollama</a:t>
            </a:r>
            <a:r>
              <a:rPr lang="en-US" dirty="0"/>
              <a:t> and the Phi-3 model using an online playground that you can use for free directly from your browser.</a:t>
            </a: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2566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7</a:t>
            </a:fld>
            <a:endParaRPr lang="en-US"/>
          </a:p>
        </p:txBody>
      </p:sp>
    </p:spTree>
    <p:extLst>
      <p:ext uri="{BB962C8B-B14F-4D97-AF65-F5344CB8AC3E}">
        <p14:creationId xmlns:p14="http://schemas.microsoft.com/office/powerpoint/2010/main" val="18146837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svg"/><Relationship Id="rId10" Type="http://schemas.openxmlformats.org/officeDocument/2006/relationships/image" Target="../media/image20.svg"/><Relationship Id="rId4" Type="http://schemas.openxmlformats.org/officeDocument/2006/relationships/image" Target="../media/image14.png"/><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hyperlink" Target="aka.ms/ai/js/play" TargetMode="External"/><Relationship Id="rId2" Type="http://schemas.openxmlformats.org/officeDocument/2006/relationships/hyperlink" Target="https://aka.ms/phi3/cookbook" TargetMode="External"/><Relationship Id="rId1" Type="http://schemas.openxmlformats.org/officeDocument/2006/relationships/slideLayout" Target="../slideLayouts/slideLayout1.xml"/><Relationship Id="rId4" Type="http://schemas.openxmlformats.org/officeDocument/2006/relationships/hyperlink" Target="https://ollama.com/"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6063840" cy="1846659"/>
          </a:xfrm>
        </p:spPr>
        <p:txBody>
          <a:bodyPr anchor="t"/>
          <a:lstStyle/>
          <a:p>
            <a:r>
              <a:rPr lang="en-US" dirty="0"/>
              <a:t>Run AI models on your local machine with </a:t>
            </a:r>
            <a:r>
              <a:rPr lang="en-US" dirty="0" err="1"/>
              <a:t>Ollama</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38361-6416-8D36-6210-16EA5A674B4F}"/>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CC4AFE34-116E-9F03-6B2E-55F294F2D4E5}"/>
              </a:ext>
            </a:extLst>
          </p:cNvPr>
          <p:cNvSpPr>
            <a:spLocks noGrp="1"/>
          </p:cNvSpPr>
          <p:nvPr>
            <p:ph type="title"/>
          </p:nvPr>
        </p:nvSpPr>
        <p:spPr>
          <a:xfrm>
            <a:off x="588263" y="585788"/>
            <a:ext cx="3182027" cy="5683250"/>
          </a:xfrm>
        </p:spPr>
        <p:txBody>
          <a:bodyPr wrap="square" anchor="ctr">
            <a:normAutofit/>
          </a:bodyPr>
          <a:lstStyle/>
          <a:p>
            <a:r>
              <a:rPr lang="en-US" dirty="0"/>
              <a:t>Why local models?</a:t>
            </a:r>
          </a:p>
        </p:txBody>
      </p:sp>
      <p:sp>
        <p:nvSpPr>
          <p:cNvPr id="6" name="Text Placeholder 5">
            <a:extLst>
              <a:ext uri="{FF2B5EF4-FFF2-40B4-BE49-F238E27FC236}">
                <a16:creationId xmlns:a16="http://schemas.microsoft.com/office/drawing/2014/main" id="{43C1C377-3B1C-7F1F-1ED1-E6D377CF19EC}"/>
              </a:ext>
            </a:extLst>
          </p:cNvPr>
          <p:cNvSpPr>
            <a:spLocks noGrp="1"/>
          </p:cNvSpPr>
          <p:nvPr>
            <p:ph type="body" sz="quarter" idx="11"/>
          </p:nvPr>
        </p:nvSpPr>
        <p:spPr>
          <a:xfrm>
            <a:off x="4941888" y="585788"/>
            <a:ext cx="6667500" cy="5683249"/>
          </a:xfrm>
        </p:spPr>
        <p:txBody>
          <a:bodyPr wrap="square" anchor="ctr">
            <a:normAutofit/>
          </a:bodyPr>
          <a:lstStyle/>
          <a:p>
            <a:r>
              <a:rPr lang="en-US" sz="2800" b="1" dirty="0"/>
              <a:t>Experimentation at no cost</a:t>
            </a:r>
          </a:p>
          <a:p>
            <a:r>
              <a:rPr lang="en-US" b="1" dirty="0"/>
              <a:t>Faster inner loop</a:t>
            </a:r>
          </a:p>
          <a:p>
            <a:r>
              <a:rPr lang="en-US" sz="2800" b="1" dirty="0"/>
              <a:t>Offline development</a:t>
            </a:r>
          </a:p>
          <a:p>
            <a:r>
              <a:rPr lang="en-US" b="1" dirty="0"/>
              <a:t>Testing and evaluation</a:t>
            </a:r>
            <a:endParaRPr lang="en-US" sz="2800" b="1" dirty="0"/>
          </a:p>
        </p:txBody>
      </p:sp>
    </p:spTree>
    <p:extLst>
      <p:ext uri="{BB962C8B-B14F-4D97-AF65-F5344CB8AC3E}">
        <p14:creationId xmlns:p14="http://schemas.microsoft.com/office/powerpoint/2010/main" val="1554002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p:tgtEl>
                                          <p:spTgt spid="6">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6">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p:tgtEl>
                                          <p:spTgt spid="6">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6">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p:tgtEl>
                                          <p:spTgt spid="6">
                                            <p:txEl>
                                              <p:pRg st="2" end="2"/>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6">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p:tgtEl>
                                          <p:spTgt spid="6">
                                            <p:txEl>
                                              <p:pRg st="3" end="3"/>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C8449E6E-5024-1484-551B-7648736F85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0349" y="326963"/>
            <a:ext cx="6683498" cy="6389778"/>
          </a:xfrm>
          <a:prstGeom prst="rect">
            <a:avLst/>
          </a:prstGeom>
        </p:spPr>
      </p:pic>
      <p:sp>
        <p:nvSpPr>
          <p:cNvPr id="67" name="Rectangle: Rounded Corners 66">
            <a:extLst>
              <a:ext uri="{FF2B5EF4-FFF2-40B4-BE49-F238E27FC236}">
                <a16:creationId xmlns:a16="http://schemas.microsoft.com/office/drawing/2014/main" id="{D378ED52-5D0C-6230-3BF9-6001C01DE5E4}"/>
              </a:ext>
              <a:ext uri="{C183D7F6-B498-43B3-948B-1728B52AA6E4}">
                <adec:decorative xmlns:adec="http://schemas.microsoft.com/office/drawing/2017/decorative" val="1"/>
              </a:ext>
            </a:extLst>
          </p:cNvPr>
          <p:cNvSpPr/>
          <p:nvPr/>
        </p:nvSpPr>
        <p:spPr bwMode="auto">
          <a:xfrm>
            <a:off x="5318502" y="292893"/>
            <a:ext cx="6564313" cy="6272213"/>
          </a:xfrm>
          <a:prstGeom prst="roundRect">
            <a:avLst>
              <a:gd name="adj" fmla="val 2939"/>
            </a:avLst>
          </a:prstGeom>
          <a:solidFill>
            <a:schemeClr val="tx1">
              <a:alpha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Segoe UI"/>
              <a:ea typeface="Segoe UI" pitchFamily="34" charset="0"/>
              <a:cs typeface="Segoe UI" pitchFamily="34" charset="0"/>
            </a:endParaRPr>
          </a:p>
        </p:txBody>
      </p:sp>
      <p:sp>
        <p:nvSpPr>
          <p:cNvPr id="10" name="Title 9">
            <a:extLst>
              <a:ext uri="{FF2B5EF4-FFF2-40B4-BE49-F238E27FC236}">
                <a16:creationId xmlns:a16="http://schemas.microsoft.com/office/drawing/2014/main" id="{53E83DF0-77B4-CDB3-B9A7-15C79BB6DEBE}"/>
              </a:ext>
            </a:extLst>
          </p:cNvPr>
          <p:cNvSpPr>
            <a:spLocks noGrp="1"/>
          </p:cNvSpPr>
          <p:nvPr>
            <p:ph type="title"/>
          </p:nvPr>
        </p:nvSpPr>
        <p:spPr>
          <a:xfrm>
            <a:off x="585216" y="2918853"/>
            <a:ext cx="4132834" cy="615553"/>
          </a:xfrm>
        </p:spPr>
        <p:txBody>
          <a:bodyPr/>
          <a:lstStyle/>
          <a:p>
            <a:r>
              <a:rPr lang="en-US" dirty="0">
                <a:solidFill>
                  <a:schemeClr val="tx1"/>
                </a:solidFill>
              </a:rPr>
              <a:t>Phi-3 models</a:t>
            </a:r>
          </a:p>
        </p:txBody>
      </p:sp>
      <p:sp>
        <p:nvSpPr>
          <p:cNvPr id="41" name="TextBox 40">
            <a:extLst>
              <a:ext uri="{FF2B5EF4-FFF2-40B4-BE49-F238E27FC236}">
                <a16:creationId xmlns:a16="http://schemas.microsoft.com/office/drawing/2014/main" id="{D657660D-BF4B-C0F3-EA2F-351B1C7EA3C9}"/>
              </a:ext>
            </a:extLst>
          </p:cNvPr>
          <p:cNvSpPr txBox="1"/>
          <p:nvPr/>
        </p:nvSpPr>
        <p:spPr>
          <a:xfrm>
            <a:off x="586234" y="3636152"/>
            <a:ext cx="4049994" cy="492443"/>
          </a:xfrm>
          <a:prstGeom prst="rect">
            <a:avLst/>
          </a:prstGeom>
          <a:noFill/>
        </p:spPr>
        <p:txBody>
          <a:bodyPr wrap="square" lIns="0" tIns="0" rIns="0" bIns="0">
            <a:spAutoFit/>
          </a:bodyPr>
          <a:lstStyle/>
          <a:p>
            <a:pPr marL="0" marR="0" lvl="0" indent="0" algn="l" defTabSz="914400" rtl="0" eaLnBrk="1" fontAlgn="ctr" latinLnBrk="0" hangingPunct="1">
              <a:lnSpc>
                <a:spcPct val="100000"/>
              </a:lnSpc>
              <a:spcBef>
                <a:spcPts val="1200"/>
              </a:spcBef>
              <a:spcAft>
                <a:spcPts val="0"/>
              </a:spcAft>
              <a:buClrTx/>
              <a:buSzTx/>
              <a:buFontTx/>
              <a:buNone/>
              <a:tabLst/>
              <a:defRPr/>
            </a:pPr>
            <a:r>
              <a:rPr kumimoji="0" lang="en-US" sz="1600" b="0" i="0" u="none" strike="noStrike" kern="1200" cap="none" spc="0" normalizeH="0" baseline="0" noProof="0" dirty="0">
                <a:ln>
                  <a:noFill/>
                </a:ln>
                <a:effectLst/>
                <a:uLnTx/>
                <a:uFillTx/>
                <a:latin typeface="Segoe Sans Text"/>
                <a:ea typeface="+mn-ea"/>
                <a:cs typeface="Segoe UI Semilight"/>
              </a:rPr>
              <a:t>Groundbreaking performance for size</a:t>
            </a:r>
            <a:r>
              <a:rPr kumimoji="0" lang="en-US" sz="1600" b="0" i="0" u="none" strike="noStrike" kern="1200" cap="none" spc="0" normalizeH="0" baseline="0" noProof="0" dirty="0">
                <a:ln>
                  <a:noFill/>
                </a:ln>
                <a:effectLst/>
                <a:uLnTx/>
                <a:uFillTx/>
                <a:latin typeface="Segoe Sans Text"/>
                <a:ea typeface="+mn-ea"/>
                <a:cs typeface="Segoe UI" panose="020B0502040204020203" pitchFamily="34" charset="0"/>
              </a:rPr>
              <a:t>, with frictionless availability</a:t>
            </a:r>
          </a:p>
        </p:txBody>
      </p:sp>
      <p:grpSp>
        <p:nvGrpSpPr>
          <p:cNvPr id="35" name="Group 34" descr="List of the different Phi- models: mini (3.8B), vision (4.2B), small (7B) and medium (14B)">
            <a:extLst>
              <a:ext uri="{FF2B5EF4-FFF2-40B4-BE49-F238E27FC236}">
                <a16:creationId xmlns:a16="http://schemas.microsoft.com/office/drawing/2014/main" id="{FFA48EFB-7AA4-ED7B-C880-1E5BAEC324BC}"/>
              </a:ext>
              <a:ext uri="{C183D7F6-B498-43B3-948B-1728B52AA6E4}">
                <adec:decorative xmlns:adec="http://schemas.microsoft.com/office/drawing/2017/decorative" val="0"/>
              </a:ext>
            </a:extLst>
          </p:cNvPr>
          <p:cNvGrpSpPr/>
          <p:nvPr/>
        </p:nvGrpSpPr>
        <p:grpSpPr>
          <a:xfrm>
            <a:off x="5723270" y="2814368"/>
            <a:ext cx="5754777" cy="1784585"/>
            <a:chOff x="5723270" y="1078356"/>
            <a:chExt cx="5754777" cy="1784585"/>
          </a:xfrm>
        </p:grpSpPr>
        <p:sp>
          <p:nvSpPr>
            <p:cNvPr id="15" name="Freeform: Shape 14">
              <a:extLst>
                <a:ext uri="{FF2B5EF4-FFF2-40B4-BE49-F238E27FC236}">
                  <a16:creationId xmlns:a16="http://schemas.microsoft.com/office/drawing/2014/main" id="{DEF5ACE9-166B-EAE3-ECCF-A1CBC137CAC2}"/>
                </a:ext>
                <a:ext uri="{C183D7F6-B498-43B3-948B-1728B52AA6E4}">
                  <adec:decorative xmlns:adec="http://schemas.microsoft.com/office/drawing/2017/decorative" val="1"/>
                </a:ext>
              </a:extLst>
            </p:cNvPr>
            <p:cNvSpPr>
              <a:spLocks noChangeAspect="1"/>
            </p:cNvSpPr>
            <p:nvPr/>
          </p:nvSpPr>
          <p:spPr>
            <a:xfrm>
              <a:off x="5832622" y="1088793"/>
              <a:ext cx="1152897" cy="1014984"/>
            </a:xfrm>
            <a:custGeom>
              <a:avLst/>
              <a:gdLst>
                <a:gd name="connsiteX0" fmla="*/ 2243949 w 2395507"/>
                <a:gd name="connsiteY0" fmla="*/ 901060 h 2108949"/>
                <a:gd name="connsiteX1" fmla="*/ 2193313 w 2395507"/>
                <a:gd name="connsiteY1" fmla="*/ 909789 h 2108949"/>
                <a:gd name="connsiteX2" fmla="*/ 1820767 w 2395507"/>
                <a:gd name="connsiteY2" fmla="*/ 264489 h 2108949"/>
                <a:gd name="connsiteX3" fmla="*/ 1871460 w 2395507"/>
                <a:gd name="connsiteY3" fmla="*/ 151501 h 2108949"/>
                <a:gd name="connsiteX4" fmla="*/ 1719901 w 2395507"/>
                <a:gd name="connsiteY4" fmla="*/ 0 h 2108949"/>
                <a:gd name="connsiteX5" fmla="*/ 1571533 w 2395507"/>
                <a:gd name="connsiteY5" fmla="*/ 120644 h 2108949"/>
                <a:gd name="connsiteX6" fmla="*/ 831457 w 2395507"/>
                <a:gd name="connsiteY6" fmla="*/ 120644 h 2108949"/>
                <a:gd name="connsiteX7" fmla="*/ 683117 w 2395507"/>
                <a:gd name="connsiteY7" fmla="*/ 0 h 2108949"/>
                <a:gd name="connsiteX8" fmla="*/ 531587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60 h 2108949"/>
                <a:gd name="connsiteX12" fmla="*/ 0 w 2395507"/>
                <a:gd name="connsiteY12" fmla="*/ 1052590 h 2108949"/>
                <a:gd name="connsiteX13" fmla="*/ 151530 w 2395507"/>
                <a:gd name="connsiteY13" fmla="*/ 1204120 h 2108949"/>
                <a:gd name="connsiteX14" fmla="*/ 205298 w 2395507"/>
                <a:gd name="connsiteY14" fmla="*/ 1194230 h 2108949"/>
                <a:gd name="connsiteX15" fmla="*/ 581237 w 2395507"/>
                <a:gd name="connsiteY15" fmla="*/ 1845360 h 2108949"/>
                <a:gd name="connsiteX16" fmla="*/ 531616 w 2395507"/>
                <a:gd name="connsiteY16" fmla="*/ 1957419 h 2108949"/>
                <a:gd name="connsiteX17" fmla="*/ 683146 w 2395507"/>
                <a:gd name="connsiteY17" fmla="*/ 2108949 h 2108949"/>
                <a:gd name="connsiteX18" fmla="*/ 834676 w 2395507"/>
                <a:gd name="connsiteY18" fmla="*/ 1957419 h 2108949"/>
                <a:gd name="connsiteX19" fmla="*/ 780010 w 2395507"/>
                <a:gd name="connsiteY19" fmla="*/ 1840981 h 2108949"/>
                <a:gd name="connsiteX20" fmla="*/ 889227 w 2395507"/>
                <a:gd name="connsiteY20" fmla="*/ 1657840 h 2108949"/>
                <a:gd name="connsiteX21" fmla="*/ 943314 w 2395507"/>
                <a:gd name="connsiteY21" fmla="*/ 1667845 h 2108949"/>
                <a:gd name="connsiteX22" fmla="*/ 1091886 w 2395507"/>
                <a:gd name="connsiteY22" fmla="*/ 1546186 h 2108949"/>
                <a:gd name="connsiteX23" fmla="*/ 1322588 w 2395507"/>
                <a:gd name="connsiteY23" fmla="*/ 1546186 h 2108949"/>
                <a:gd name="connsiteX24" fmla="*/ 1471160 w 2395507"/>
                <a:gd name="connsiteY24" fmla="*/ 1667845 h 2108949"/>
                <a:gd name="connsiteX25" fmla="*/ 1622690 w 2395507"/>
                <a:gd name="connsiteY25" fmla="*/ 1516315 h 2108949"/>
                <a:gd name="connsiteX26" fmla="*/ 1584119 w 2395507"/>
                <a:gd name="connsiteY26" fmla="*/ 1415450 h 2108949"/>
                <a:gd name="connsiteX27" fmla="*/ 1707170 w 2395507"/>
                <a:gd name="connsiteY27" fmla="*/ 1203540 h 2108949"/>
                <a:gd name="connsiteX28" fmla="*/ 1719989 w 2395507"/>
                <a:gd name="connsiteY28" fmla="*/ 1204120 h 2108949"/>
                <a:gd name="connsiteX29" fmla="*/ 1871519 w 2395507"/>
                <a:gd name="connsiteY29" fmla="*/ 1052590 h 2108949"/>
                <a:gd name="connsiteX30" fmla="*/ 1719989 w 2395507"/>
                <a:gd name="connsiteY30" fmla="*/ 901060 h 2108949"/>
                <a:gd name="connsiteX31" fmla="*/ 1568459 w 2395507"/>
                <a:gd name="connsiteY31" fmla="*/ 1052590 h 2108949"/>
                <a:gd name="connsiteX32" fmla="*/ 1649806 w 2395507"/>
                <a:gd name="connsiteY32" fmla="*/ 1186806 h 2108949"/>
                <a:gd name="connsiteX33" fmla="*/ 1537543 w 2395507"/>
                <a:gd name="connsiteY33" fmla="*/ 1380126 h 2108949"/>
                <a:gd name="connsiteX34" fmla="*/ 1471160 w 2395507"/>
                <a:gd name="connsiteY34" fmla="*/ 1364785 h 2108949"/>
                <a:gd name="connsiteX35" fmla="*/ 1322298 w 2395507"/>
                <a:gd name="connsiteY35" fmla="*/ 1488184 h 2108949"/>
                <a:gd name="connsiteX36" fmla="*/ 1092234 w 2395507"/>
                <a:gd name="connsiteY36" fmla="*/ 1488184 h 2108949"/>
                <a:gd name="connsiteX37" fmla="*/ 943372 w 2395507"/>
                <a:gd name="connsiteY37" fmla="*/ 1364785 h 2108949"/>
                <a:gd name="connsiteX38" fmla="*/ 791842 w 2395507"/>
                <a:gd name="connsiteY38" fmla="*/ 1516315 h 2108949"/>
                <a:gd name="connsiteX39" fmla="*/ 840100 w 2395507"/>
                <a:gd name="connsiteY39" fmla="*/ 1627069 h 2108949"/>
                <a:gd name="connsiteX40" fmla="*/ 729200 w 2395507"/>
                <a:gd name="connsiteY40" fmla="*/ 1813053 h 2108949"/>
                <a:gd name="connsiteX41" fmla="*/ 683204 w 2395507"/>
                <a:gd name="connsiteY41" fmla="*/ 1805889 h 2108949"/>
                <a:gd name="connsiteX42" fmla="*/ 630858 w 2395507"/>
                <a:gd name="connsiteY42" fmla="*/ 1815228 h 2108949"/>
                <a:gd name="connsiteX43" fmla="*/ 254628 w 2395507"/>
                <a:gd name="connsiteY43" fmla="*/ 1163576 h 2108949"/>
                <a:gd name="connsiteX44" fmla="*/ 303147 w 2395507"/>
                <a:gd name="connsiteY44" fmla="*/ 1052590 h 2108949"/>
                <a:gd name="connsiteX45" fmla="*/ 254628 w 2395507"/>
                <a:gd name="connsiteY45" fmla="*/ 941603 h 2108949"/>
                <a:gd name="connsiteX46" fmla="*/ 629002 w 2395507"/>
                <a:gd name="connsiteY46" fmla="*/ 293026 h 2108949"/>
                <a:gd name="connsiteX47" fmla="*/ 683117 w 2395507"/>
                <a:gd name="connsiteY47" fmla="*/ 303060 h 2108949"/>
                <a:gd name="connsiteX48" fmla="*/ 728504 w 2395507"/>
                <a:gd name="connsiteY48" fmla="*/ 296100 h 2108949"/>
                <a:gd name="connsiteX49" fmla="*/ 845407 w 2395507"/>
                <a:gd name="connsiteY49" fmla="*/ 492146 h 2108949"/>
                <a:gd name="connsiteX50" fmla="*/ 791726 w 2395507"/>
                <a:gd name="connsiteY50" fmla="*/ 607715 h 2108949"/>
                <a:gd name="connsiteX51" fmla="*/ 943256 w 2395507"/>
                <a:gd name="connsiteY51" fmla="*/ 759245 h 2108949"/>
                <a:gd name="connsiteX52" fmla="*/ 1094786 w 2395507"/>
                <a:gd name="connsiteY52" fmla="*/ 607715 h 2108949"/>
                <a:gd name="connsiteX53" fmla="*/ 943256 w 2395507"/>
                <a:gd name="connsiteY53" fmla="*/ 456185 h 2108949"/>
                <a:gd name="connsiteX54" fmla="*/ 896013 w 2395507"/>
                <a:gd name="connsiteY54" fmla="*/ 463783 h 2108949"/>
                <a:gd name="connsiteX55" fmla="*/ 779517 w 2395507"/>
                <a:gd name="connsiteY55" fmla="*/ 268375 h 2108949"/>
                <a:gd name="connsiteX56" fmla="*/ 832182 w 2395507"/>
                <a:gd name="connsiteY56" fmla="*/ 178646 h 2108949"/>
                <a:gd name="connsiteX57" fmla="*/ 1570866 w 2395507"/>
                <a:gd name="connsiteY57" fmla="*/ 178646 h 2108949"/>
                <a:gd name="connsiteX58" fmla="*/ 1719930 w 2395507"/>
                <a:gd name="connsiteY58" fmla="*/ 303060 h 2108949"/>
                <a:gd name="connsiteX59" fmla="*/ 1770943 w 2395507"/>
                <a:gd name="connsiteY59" fmla="*/ 294215 h 2108949"/>
                <a:gd name="connsiteX60" fmla="*/ 2143432 w 2395507"/>
                <a:gd name="connsiteY60" fmla="*/ 939370 h 2108949"/>
                <a:gd name="connsiteX61" fmla="*/ 2092448 w 2395507"/>
                <a:gd name="connsiteY61" fmla="*/ 1052590 h 2108949"/>
                <a:gd name="connsiteX62" fmla="*/ 2243978 w 2395507"/>
                <a:gd name="connsiteY62" fmla="*/ 1204120 h 2108949"/>
                <a:gd name="connsiteX63" fmla="*/ 2395508 w 2395507"/>
                <a:gd name="connsiteY63" fmla="*/ 1052590 h 2108949"/>
                <a:gd name="connsiteX64" fmla="*/ 2243978 w 2395507"/>
                <a:gd name="connsiteY64" fmla="*/ 901060 h 2108949"/>
                <a:gd name="connsiteX65" fmla="*/ 1719901 w 2395507"/>
                <a:gd name="connsiteY65" fmla="*/ 959062 h 2108949"/>
                <a:gd name="connsiteX66" fmla="*/ 1813430 w 2395507"/>
                <a:gd name="connsiteY66" fmla="*/ 1052590 h 2108949"/>
                <a:gd name="connsiteX67" fmla="*/ 1719901 w 2395507"/>
                <a:gd name="connsiteY67" fmla="*/ 1146118 h 2108949"/>
                <a:gd name="connsiteX68" fmla="*/ 1626373 w 2395507"/>
                <a:gd name="connsiteY68" fmla="*/ 1052590 h 2108949"/>
                <a:gd name="connsiteX69" fmla="*/ 1719901 w 2395507"/>
                <a:gd name="connsiteY69" fmla="*/ 959062 h 2108949"/>
                <a:gd name="connsiteX70" fmla="*/ 1471073 w 2395507"/>
                <a:gd name="connsiteY70" fmla="*/ 1422787 h 2108949"/>
                <a:gd name="connsiteX71" fmla="*/ 1564601 w 2395507"/>
                <a:gd name="connsiteY71" fmla="*/ 1516315 h 2108949"/>
                <a:gd name="connsiteX72" fmla="*/ 1471073 w 2395507"/>
                <a:gd name="connsiteY72" fmla="*/ 1609843 h 2108949"/>
                <a:gd name="connsiteX73" fmla="*/ 1377545 w 2395507"/>
                <a:gd name="connsiteY73" fmla="*/ 1516315 h 2108949"/>
                <a:gd name="connsiteX74" fmla="*/ 1471073 w 2395507"/>
                <a:gd name="connsiteY74" fmla="*/ 1422787 h 2108949"/>
                <a:gd name="connsiteX75" fmla="*/ 943256 w 2395507"/>
                <a:gd name="connsiteY75" fmla="*/ 1422787 h 2108949"/>
                <a:gd name="connsiteX76" fmla="*/ 1036784 w 2395507"/>
                <a:gd name="connsiteY76" fmla="*/ 1516315 h 2108949"/>
                <a:gd name="connsiteX77" fmla="*/ 943256 w 2395507"/>
                <a:gd name="connsiteY77" fmla="*/ 1609843 h 2108949"/>
                <a:gd name="connsiteX78" fmla="*/ 849728 w 2395507"/>
                <a:gd name="connsiteY78" fmla="*/ 1516315 h 2108949"/>
                <a:gd name="connsiteX79" fmla="*/ 943256 w 2395507"/>
                <a:gd name="connsiteY79" fmla="*/ 1422787 h 2108949"/>
                <a:gd name="connsiteX80" fmla="*/ 776645 w 2395507"/>
                <a:gd name="connsiteY80" fmla="*/ 1957419 h 2108949"/>
                <a:gd name="connsiteX81" fmla="*/ 683117 w 2395507"/>
                <a:gd name="connsiteY81" fmla="*/ 2050947 h 2108949"/>
                <a:gd name="connsiteX82" fmla="*/ 589589 w 2395507"/>
                <a:gd name="connsiteY82" fmla="*/ 1957419 h 2108949"/>
                <a:gd name="connsiteX83" fmla="*/ 683117 w 2395507"/>
                <a:gd name="connsiteY83" fmla="*/ 1863891 h 2108949"/>
                <a:gd name="connsiteX84" fmla="*/ 776645 w 2395507"/>
                <a:gd name="connsiteY84" fmla="*/ 1957419 h 2108949"/>
                <a:gd name="connsiteX85" fmla="*/ 58002 w 2395507"/>
                <a:gd name="connsiteY85" fmla="*/ 1052590 h 2108949"/>
                <a:gd name="connsiteX86" fmla="*/ 151530 w 2395507"/>
                <a:gd name="connsiteY86" fmla="*/ 959062 h 2108949"/>
                <a:gd name="connsiteX87" fmla="*/ 245058 w 2395507"/>
                <a:gd name="connsiteY87" fmla="*/ 1052590 h 2108949"/>
                <a:gd name="connsiteX88" fmla="*/ 151530 w 2395507"/>
                <a:gd name="connsiteY88" fmla="*/ 1146118 h 2108949"/>
                <a:gd name="connsiteX89" fmla="*/ 58002 w 2395507"/>
                <a:gd name="connsiteY89" fmla="*/ 1052590 h 2108949"/>
                <a:gd name="connsiteX90" fmla="*/ 1036784 w 2395507"/>
                <a:gd name="connsiteY90" fmla="*/ 607715 h 2108949"/>
                <a:gd name="connsiteX91" fmla="*/ 943256 w 2395507"/>
                <a:gd name="connsiteY91" fmla="*/ 701243 h 2108949"/>
                <a:gd name="connsiteX92" fmla="*/ 849728 w 2395507"/>
                <a:gd name="connsiteY92" fmla="*/ 607715 h 2108949"/>
                <a:gd name="connsiteX93" fmla="*/ 943256 w 2395507"/>
                <a:gd name="connsiteY93" fmla="*/ 514187 h 2108949"/>
                <a:gd name="connsiteX94" fmla="*/ 1036784 w 2395507"/>
                <a:gd name="connsiteY94" fmla="*/ 607715 h 2108949"/>
                <a:gd name="connsiteX95" fmla="*/ 589589 w 2395507"/>
                <a:gd name="connsiteY95" fmla="*/ 151530 h 2108949"/>
                <a:gd name="connsiteX96" fmla="*/ 683117 w 2395507"/>
                <a:gd name="connsiteY96" fmla="*/ 58002 h 2108949"/>
                <a:gd name="connsiteX97" fmla="*/ 776645 w 2395507"/>
                <a:gd name="connsiteY97" fmla="*/ 151530 h 2108949"/>
                <a:gd name="connsiteX98" fmla="*/ 683117 w 2395507"/>
                <a:gd name="connsiteY98" fmla="*/ 245058 h 2108949"/>
                <a:gd name="connsiteX99" fmla="*/ 589589 w 2395507"/>
                <a:gd name="connsiteY99" fmla="*/ 151530 h 2108949"/>
                <a:gd name="connsiteX100" fmla="*/ 1626373 w 2395507"/>
                <a:gd name="connsiteY100" fmla="*/ 151530 h 2108949"/>
                <a:gd name="connsiteX101" fmla="*/ 1719901 w 2395507"/>
                <a:gd name="connsiteY101" fmla="*/ 58002 h 2108949"/>
                <a:gd name="connsiteX102" fmla="*/ 1813430 w 2395507"/>
                <a:gd name="connsiteY102" fmla="*/ 151530 h 2108949"/>
                <a:gd name="connsiteX103" fmla="*/ 1719901 w 2395507"/>
                <a:gd name="connsiteY103" fmla="*/ 245058 h 2108949"/>
                <a:gd name="connsiteX104" fmla="*/ 1626373 w 2395507"/>
                <a:gd name="connsiteY104" fmla="*/ 151530 h 2108949"/>
                <a:gd name="connsiteX105" fmla="*/ 2243949 w 2395507"/>
                <a:gd name="connsiteY105" fmla="*/ 1146118 h 2108949"/>
                <a:gd name="connsiteX106" fmla="*/ 2150421 w 2395507"/>
                <a:gd name="connsiteY106" fmla="*/ 1052590 h 2108949"/>
                <a:gd name="connsiteX107" fmla="*/ 2243949 w 2395507"/>
                <a:gd name="connsiteY107" fmla="*/ 959062 h 2108949"/>
                <a:gd name="connsiteX108" fmla="*/ 2337477 w 2395507"/>
                <a:gd name="connsiteY108" fmla="*/ 1052590 h 2108949"/>
                <a:gd name="connsiteX109" fmla="*/ 2243949 w 2395507"/>
                <a:gd name="connsiteY109" fmla="*/ 1146118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2395507" h="2108949">
                  <a:moveTo>
                    <a:pt x="2243949" y="901060"/>
                  </a:moveTo>
                  <a:cubicBezTo>
                    <a:pt x="2226200" y="901060"/>
                    <a:pt x="2209148" y="904163"/>
                    <a:pt x="2193313" y="909789"/>
                  </a:cubicBezTo>
                  <a:lnTo>
                    <a:pt x="1820767" y="264489"/>
                  </a:lnTo>
                  <a:cubicBezTo>
                    <a:pt x="1851856" y="236706"/>
                    <a:pt x="1871460" y="196365"/>
                    <a:pt x="1871460" y="151501"/>
                  </a:cubicBezTo>
                  <a:cubicBezTo>
                    <a:pt x="1871431" y="67978"/>
                    <a:pt x="1803453" y="0"/>
                    <a:pt x="1719901" y="0"/>
                  </a:cubicBezTo>
                  <a:cubicBezTo>
                    <a:pt x="1646935" y="0"/>
                    <a:pt x="1585859" y="51854"/>
                    <a:pt x="1571533" y="120644"/>
                  </a:cubicBezTo>
                  <a:lnTo>
                    <a:pt x="831457" y="120644"/>
                  </a:lnTo>
                  <a:cubicBezTo>
                    <a:pt x="817160" y="51854"/>
                    <a:pt x="756084" y="0"/>
                    <a:pt x="683117" y="0"/>
                  </a:cubicBezTo>
                  <a:cubicBezTo>
                    <a:pt x="599566" y="0"/>
                    <a:pt x="531587" y="67978"/>
                    <a:pt x="531587" y="151530"/>
                  </a:cubicBezTo>
                  <a:cubicBezTo>
                    <a:pt x="531587" y="195176"/>
                    <a:pt x="550177" y="234560"/>
                    <a:pt x="579816" y="262256"/>
                  </a:cubicBezTo>
                  <a:lnTo>
                    <a:pt x="205298" y="910949"/>
                  </a:lnTo>
                  <a:cubicBezTo>
                    <a:pt x="188593" y="904569"/>
                    <a:pt x="170468" y="901060"/>
                    <a:pt x="151530" y="901060"/>
                  </a:cubicBezTo>
                  <a:cubicBezTo>
                    <a:pt x="67978" y="901060"/>
                    <a:pt x="0" y="969038"/>
                    <a:pt x="0" y="1052590"/>
                  </a:cubicBezTo>
                  <a:cubicBezTo>
                    <a:pt x="0" y="1136141"/>
                    <a:pt x="67978" y="1204120"/>
                    <a:pt x="151530" y="1204120"/>
                  </a:cubicBezTo>
                  <a:cubicBezTo>
                    <a:pt x="170468" y="1204120"/>
                    <a:pt x="188564" y="1200610"/>
                    <a:pt x="205298" y="1194230"/>
                  </a:cubicBezTo>
                  <a:lnTo>
                    <a:pt x="581237" y="1845360"/>
                  </a:lnTo>
                  <a:cubicBezTo>
                    <a:pt x="550757" y="1873085"/>
                    <a:pt x="531616" y="1913048"/>
                    <a:pt x="531616" y="1957419"/>
                  </a:cubicBezTo>
                  <a:cubicBezTo>
                    <a:pt x="531616" y="2040971"/>
                    <a:pt x="599595" y="2108949"/>
                    <a:pt x="683146" y="2108949"/>
                  </a:cubicBezTo>
                  <a:cubicBezTo>
                    <a:pt x="766698" y="2108949"/>
                    <a:pt x="834676" y="2040971"/>
                    <a:pt x="834676" y="1957419"/>
                  </a:cubicBezTo>
                  <a:cubicBezTo>
                    <a:pt x="834676" y="1910670"/>
                    <a:pt x="813390" y="1868822"/>
                    <a:pt x="780010" y="1840981"/>
                  </a:cubicBezTo>
                  <a:lnTo>
                    <a:pt x="889227" y="1657840"/>
                  </a:lnTo>
                  <a:cubicBezTo>
                    <a:pt x="906048" y="1664278"/>
                    <a:pt x="924260" y="1667845"/>
                    <a:pt x="943314" y="1667845"/>
                  </a:cubicBezTo>
                  <a:cubicBezTo>
                    <a:pt x="1016657" y="1667845"/>
                    <a:pt x="1077965" y="1615469"/>
                    <a:pt x="1091886" y="1546186"/>
                  </a:cubicBezTo>
                  <a:lnTo>
                    <a:pt x="1322588" y="1546186"/>
                  </a:lnTo>
                  <a:cubicBezTo>
                    <a:pt x="1336509" y="1615469"/>
                    <a:pt x="1397817" y="1667845"/>
                    <a:pt x="1471160" y="1667845"/>
                  </a:cubicBezTo>
                  <a:cubicBezTo>
                    <a:pt x="1554712" y="1667845"/>
                    <a:pt x="1622690" y="1599867"/>
                    <a:pt x="1622690" y="1516315"/>
                  </a:cubicBezTo>
                  <a:cubicBezTo>
                    <a:pt x="1622690" y="1477599"/>
                    <a:pt x="1608074" y="1442275"/>
                    <a:pt x="1584119" y="1415450"/>
                  </a:cubicBezTo>
                  <a:lnTo>
                    <a:pt x="1707170" y="1203540"/>
                  </a:lnTo>
                  <a:cubicBezTo>
                    <a:pt x="1711404" y="1203888"/>
                    <a:pt x="1715667" y="1204120"/>
                    <a:pt x="1719989" y="1204120"/>
                  </a:cubicBezTo>
                  <a:cubicBezTo>
                    <a:pt x="1803540" y="1204120"/>
                    <a:pt x="1871519" y="1136141"/>
                    <a:pt x="1871519" y="1052590"/>
                  </a:cubicBezTo>
                  <a:cubicBezTo>
                    <a:pt x="1871519" y="969038"/>
                    <a:pt x="1803540" y="901060"/>
                    <a:pt x="1719989" y="901060"/>
                  </a:cubicBezTo>
                  <a:cubicBezTo>
                    <a:pt x="1636437" y="901060"/>
                    <a:pt x="1568459" y="969038"/>
                    <a:pt x="1568459" y="1052590"/>
                  </a:cubicBezTo>
                  <a:cubicBezTo>
                    <a:pt x="1568459" y="1110824"/>
                    <a:pt x="1601491" y="1161459"/>
                    <a:pt x="1649806" y="1186806"/>
                  </a:cubicBezTo>
                  <a:lnTo>
                    <a:pt x="1537543" y="1380126"/>
                  </a:lnTo>
                  <a:cubicBezTo>
                    <a:pt x="1517475" y="1370295"/>
                    <a:pt x="1494941" y="1364785"/>
                    <a:pt x="1471160" y="1364785"/>
                  </a:cubicBezTo>
                  <a:cubicBezTo>
                    <a:pt x="1397208" y="1364785"/>
                    <a:pt x="1335523" y="1418031"/>
                    <a:pt x="1322298" y="1488184"/>
                  </a:cubicBezTo>
                  <a:lnTo>
                    <a:pt x="1092234" y="1488184"/>
                  </a:lnTo>
                  <a:cubicBezTo>
                    <a:pt x="1079009" y="1418031"/>
                    <a:pt x="1017295" y="1364785"/>
                    <a:pt x="943372" y="1364785"/>
                  </a:cubicBezTo>
                  <a:cubicBezTo>
                    <a:pt x="859820" y="1364785"/>
                    <a:pt x="791842" y="1432763"/>
                    <a:pt x="791842" y="1516315"/>
                  </a:cubicBezTo>
                  <a:cubicBezTo>
                    <a:pt x="791842" y="1559990"/>
                    <a:pt x="810432" y="1599403"/>
                    <a:pt x="840100" y="1627069"/>
                  </a:cubicBezTo>
                  <a:lnTo>
                    <a:pt x="729200" y="1813053"/>
                  </a:lnTo>
                  <a:cubicBezTo>
                    <a:pt x="714699" y="1808412"/>
                    <a:pt x="699242" y="1805889"/>
                    <a:pt x="683204" y="1805889"/>
                  </a:cubicBezTo>
                  <a:cubicBezTo>
                    <a:pt x="664818" y="1805889"/>
                    <a:pt x="647185" y="1809196"/>
                    <a:pt x="630858" y="1815228"/>
                  </a:cubicBezTo>
                  <a:lnTo>
                    <a:pt x="254628" y="1163576"/>
                  </a:lnTo>
                  <a:cubicBezTo>
                    <a:pt x="284441" y="1135880"/>
                    <a:pt x="303147" y="1096381"/>
                    <a:pt x="303147" y="1052590"/>
                  </a:cubicBezTo>
                  <a:cubicBezTo>
                    <a:pt x="303147" y="1008798"/>
                    <a:pt x="284441" y="969299"/>
                    <a:pt x="254628" y="941603"/>
                  </a:cubicBezTo>
                  <a:lnTo>
                    <a:pt x="629002" y="293026"/>
                  </a:lnTo>
                  <a:cubicBezTo>
                    <a:pt x="645822" y="299464"/>
                    <a:pt x="664064" y="303060"/>
                    <a:pt x="683117" y="303060"/>
                  </a:cubicBezTo>
                  <a:cubicBezTo>
                    <a:pt x="698923" y="303060"/>
                    <a:pt x="714177" y="300624"/>
                    <a:pt x="728504" y="296100"/>
                  </a:cubicBezTo>
                  <a:lnTo>
                    <a:pt x="845407" y="492146"/>
                  </a:lnTo>
                  <a:cubicBezTo>
                    <a:pt x="812607" y="519958"/>
                    <a:pt x="791726" y="561429"/>
                    <a:pt x="791726" y="607715"/>
                  </a:cubicBezTo>
                  <a:cubicBezTo>
                    <a:pt x="791726" y="691267"/>
                    <a:pt x="859704" y="759245"/>
                    <a:pt x="943256" y="759245"/>
                  </a:cubicBezTo>
                  <a:cubicBezTo>
                    <a:pt x="1026808" y="759245"/>
                    <a:pt x="1094786" y="691267"/>
                    <a:pt x="1094786" y="607715"/>
                  </a:cubicBezTo>
                  <a:cubicBezTo>
                    <a:pt x="1094786" y="524163"/>
                    <a:pt x="1026808" y="456185"/>
                    <a:pt x="943256" y="456185"/>
                  </a:cubicBezTo>
                  <a:cubicBezTo>
                    <a:pt x="926754" y="456185"/>
                    <a:pt x="910891" y="458882"/>
                    <a:pt x="896013" y="463783"/>
                  </a:cubicBezTo>
                  <a:lnTo>
                    <a:pt x="779517" y="268375"/>
                  </a:lnTo>
                  <a:cubicBezTo>
                    <a:pt x="806545" y="246044"/>
                    <a:pt x="825686" y="214520"/>
                    <a:pt x="832182" y="178646"/>
                  </a:cubicBezTo>
                  <a:lnTo>
                    <a:pt x="1570866" y="178646"/>
                  </a:lnTo>
                  <a:cubicBezTo>
                    <a:pt x="1583684" y="249292"/>
                    <a:pt x="1645630" y="303060"/>
                    <a:pt x="1719930" y="303060"/>
                  </a:cubicBezTo>
                  <a:cubicBezTo>
                    <a:pt x="1737824" y="303060"/>
                    <a:pt x="1754993" y="299928"/>
                    <a:pt x="1770943" y="294215"/>
                  </a:cubicBezTo>
                  <a:lnTo>
                    <a:pt x="2143432" y="939370"/>
                  </a:lnTo>
                  <a:cubicBezTo>
                    <a:pt x="2112197" y="967153"/>
                    <a:pt x="2092448" y="1007609"/>
                    <a:pt x="2092448" y="1052590"/>
                  </a:cubicBezTo>
                  <a:cubicBezTo>
                    <a:pt x="2092448" y="1136141"/>
                    <a:pt x="2160426" y="1204120"/>
                    <a:pt x="2243978" y="1204120"/>
                  </a:cubicBezTo>
                  <a:cubicBezTo>
                    <a:pt x="2327530" y="1204120"/>
                    <a:pt x="2395508" y="1136141"/>
                    <a:pt x="2395508" y="1052590"/>
                  </a:cubicBezTo>
                  <a:cubicBezTo>
                    <a:pt x="2395508" y="969038"/>
                    <a:pt x="2327530" y="901060"/>
                    <a:pt x="2243978" y="901060"/>
                  </a:cubicBezTo>
                  <a:close/>
                  <a:moveTo>
                    <a:pt x="1719901" y="959062"/>
                  </a:moveTo>
                  <a:cubicBezTo>
                    <a:pt x="1771465" y="959062"/>
                    <a:pt x="1813430" y="1001026"/>
                    <a:pt x="1813430" y="1052590"/>
                  </a:cubicBezTo>
                  <a:cubicBezTo>
                    <a:pt x="1813430" y="1104153"/>
                    <a:pt x="1771465" y="1146118"/>
                    <a:pt x="1719901" y="1146118"/>
                  </a:cubicBezTo>
                  <a:cubicBezTo>
                    <a:pt x="1668338" y="1146118"/>
                    <a:pt x="1626373" y="1104153"/>
                    <a:pt x="1626373" y="1052590"/>
                  </a:cubicBezTo>
                  <a:cubicBezTo>
                    <a:pt x="1626373" y="1001026"/>
                    <a:pt x="1668338" y="959062"/>
                    <a:pt x="1719901" y="959062"/>
                  </a:cubicBezTo>
                  <a:close/>
                  <a:moveTo>
                    <a:pt x="1471073" y="1422787"/>
                  </a:moveTo>
                  <a:cubicBezTo>
                    <a:pt x="1522637" y="1422787"/>
                    <a:pt x="1564601" y="1464751"/>
                    <a:pt x="1564601" y="1516315"/>
                  </a:cubicBezTo>
                  <a:cubicBezTo>
                    <a:pt x="1564601" y="1567879"/>
                    <a:pt x="1522637" y="1609843"/>
                    <a:pt x="1471073" y="1609843"/>
                  </a:cubicBezTo>
                  <a:cubicBezTo>
                    <a:pt x="1419510" y="1609843"/>
                    <a:pt x="1377545" y="1567879"/>
                    <a:pt x="1377545" y="1516315"/>
                  </a:cubicBezTo>
                  <a:cubicBezTo>
                    <a:pt x="1377545" y="1464751"/>
                    <a:pt x="1419510" y="1422787"/>
                    <a:pt x="1471073" y="1422787"/>
                  </a:cubicBezTo>
                  <a:close/>
                  <a:moveTo>
                    <a:pt x="943256" y="1422787"/>
                  </a:moveTo>
                  <a:cubicBezTo>
                    <a:pt x="994820" y="1422787"/>
                    <a:pt x="1036784" y="1464751"/>
                    <a:pt x="1036784" y="1516315"/>
                  </a:cubicBezTo>
                  <a:cubicBezTo>
                    <a:pt x="1036784" y="1567879"/>
                    <a:pt x="994820" y="1609843"/>
                    <a:pt x="943256" y="1609843"/>
                  </a:cubicBezTo>
                  <a:cubicBezTo>
                    <a:pt x="891692" y="1609843"/>
                    <a:pt x="849728" y="1567879"/>
                    <a:pt x="849728" y="1516315"/>
                  </a:cubicBezTo>
                  <a:cubicBezTo>
                    <a:pt x="849728" y="1464751"/>
                    <a:pt x="891692" y="1422787"/>
                    <a:pt x="943256" y="1422787"/>
                  </a:cubicBezTo>
                  <a:close/>
                  <a:moveTo>
                    <a:pt x="776645" y="1957419"/>
                  </a:moveTo>
                  <a:cubicBezTo>
                    <a:pt x="776645" y="2008983"/>
                    <a:pt x="734681" y="2050947"/>
                    <a:pt x="683117" y="2050947"/>
                  </a:cubicBezTo>
                  <a:cubicBezTo>
                    <a:pt x="631554" y="2050947"/>
                    <a:pt x="589589" y="2008983"/>
                    <a:pt x="589589" y="1957419"/>
                  </a:cubicBezTo>
                  <a:cubicBezTo>
                    <a:pt x="589589" y="1905856"/>
                    <a:pt x="631554" y="1863891"/>
                    <a:pt x="683117" y="1863891"/>
                  </a:cubicBezTo>
                  <a:cubicBezTo>
                    <a:pt x="734681" y="1863891"/>
                    <a:pt x="776645" y="1905856"/>
                    <a:pt x="776645" y="1957419"/>
                  </a:cubicBezTo>
                  <a:close/>
                  <a:moveTo>
                    <a:pt x="58002" y="1052590"/>
                  </a:moveTo>
                  <a:cubicBezTo>
                    <a:pt x="58002" y="1001026"/>
                    <a:pt x="99966" y="959062"/>
                    <a:pt x="151530" y="959062"/>
                  </a:cubicBezTo>
                  <a:cubicBezTo>
                    <a:pt x="203094" y="959062"/>
                    <a:pt x="245058" y="1001026"/>
                    <a:pt x="245058" y="1052590"/>
                  </a:cubicBezTo>
                  <a:cubicBezTo>
                    <a:pt x="245058" y="1104153"/>
                    <a:pt x="203094" y="1146118"/>
                    <a:pt x="151530" y="1146118"/>
                  </a:cubicBezTo>
                  <a:cubicBezTo>
                    <a:pt x="99966" y="1146118"/>
                    <a:pt x="58002" y="1104153"/>
                    <a:pt x="58002" y="1052590"/>
                  </a:cubicBezTo>
                  <a:close/>
                  <a:moveTo>
                    <a:pt x="1036784" y="607715"/>
                  </a:moveTo>
                  <a:cubicBezTo>
                    <a:pt x="1036784" y="659279"/>
                    <a:pt x="994820" y="701243"/>
                    <a:pt x="943256" y="701243"/>
                  </a:cubicBezTo>
                  <a:cubicBezTo>
                    <a:pt x="891692" y="701243"/>
                    <a:pt x="849728" y="659279"/>
                    <a:pt x="849728" y="607715"/>
                  </a:cubicBezTo>
                  <a:cubicBezTo>
                    <a:pt x="849728" y="556151"/>
                    <a:pt x="891692" y="514187"/>
                    <a:pt x="943256" y="514187"/>
                  </a:cubicBezTo>
                  <a:cubicBezTo>
                    <a:pt x="994820" y="514187"/>
                    <a:pt x="1036784" y="556151"/>
                    <a:pt x="1036784" y="607715"/>
                  </a:cubicBezTo>
                  <a:close/>
                  <a:moveTo>
                    <a:pt x="589589" y="151530"/>
                  </a:moveTo>
                  <a:cubicBezTo>
                    <a:pt x="589589" y="99966"/>
                    <a:pt x="631554" y="58002"/>
                    <a:pt x="683117" y="58002"/>
                  </a:cubicBezTo>
                  <a:cubicBezTo>
                    <a:pt x="734681" y="58002"/>
                    <a:pt x="776645" y="99966"/>
                    <a:pt x="776645" y="151530"/>
                  </a:cubicBezTo>
                  <a:cubicBezTo>
                    <a:pt x="776645" y="203094"/>
                    <a:pt x="734681" y="245058"/>
                    <a:pt x="683117" y="245058"/>
                  </a:cubicBezTo>
                  <a:cubicBezTo>
                    <a:pt x="631554" y="245058"/>
                    <a:pt x="589589" y="203094"/>
                    <a:pt x="589589" y="151530"/>
                  </a:cubicBezTo>
                  <a:close/>
                  <a:moveTo>
                    <a:pt x="1626373" y="151530"/>
                  </a:moveTo>
                  <a:cubicBezTo>
                    <a:pt x="1626373" y="99966"/>
                    <a:pt x="1668338" y="58002"/>
                    <a:pt x="1719901" y="58002"/>
                  </a:cubicBezTo>
                  <a:cubicBezTo>
                    <a:pt x="1771465" y="58002"/>
                    <a:pt x="1813430" y="99966"/>
                    <a:pt x="1813430" y="151530"/>
                  </a:cubicBezTo>
                  <a:cubicBezTo>
                    <a:pt x="1813430" y="203094"/>
                    <a:pt x="1771465" y="245058"/>
                    <a:pt x="1719901" y="245058"/>
                  </a:cubicBezTo>
                  <a:cubicBezTo>
                    <a:pt x="1668338" y="245058"/>
                    <a:pt x="1626373" y="203094"/>
                    <a:pt x="1626373" y="151530"/>
                  </a:cubicBezTo>
                  <a:close/>
                  <a:moveTo>
                    <a:pt x="2243949" y="1146118"/>
                  </a:moveTo>
                  <a:cubicBezTo>
                    <a:pt x="2192385" y="1146118"/>
                    <a:pt x="2150421" y="1104153"/>
                    <a:pt x="2150421" y="1052590"/>
                  </a:cubicBezTo>
                  <a:cubicBezTo>
                    <a:pt x="2150421" y="1001026"/>
                    <a:pt x="2192385" y="959062"/>
                    <a:pt x="2243949" y="959062"/>
                  </a:cubicBezTo>
                  <a:cubicBezTo>
                    <a:pt x="2295513" y="959062"/>
                    <a:pt x="2337477" y="1001026"/>
                    <a:pt x="2337477" y="1052590"/>
                  </a:cubicBezTo>
                  <a:cubicBezTo>
                    <a:pt x="2337477" y="1104153"/>
                    <a:pt x="2295513" y="1146118"/>
                    <a:pt x="2243949" y="1146118"/>
                  </a:cubicBezTo>
                  <a:close/>
                </a:path>
              </a:pathLst>
            </a:custGeom>
            <a:solidFill>
              <a:schemeClr val="bg2">
                <a:lumMod val="60000"/>
                <a:lumOff val="40000"/>
              </a:schemeClr>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2" name="Freeform: Shape 1">
              <a:extLst>
                <a:ext uri="{FF2B5EF4-FFF2-40B4-BE49-F238E27FC236}">
                  <a16:creationId xmlns:a16="http://schemas.microsoft.com/office/drawing/2014/main" id="{65813015-7BEE-2277-3026-900F2E3AB2B7}"/>
                </a:ext>
                <a:ext uri="{C183D7F6-B498-43B3-948B-1728B52AA6E4}">
                  <adec:decorative xmlns:adec="http://schemas.microsoft.com/office/drawing/2017/decorative" val="1"/>
                </a:ext>
              </a:extLst>
            </p:cNvPr>
            <p:cNvSpPr>
              <a:spLocks noChangeAspect="1"/>
            </p:cNvSpPr>
            <p:nvPr/>
          </p:nvSpPr>
          <p:spPr>
            <a:xfrm>
              <a:off x="8755116" y="1089125"/>
              <a:ext cx="1152144" cy="1014321"/>
            </a:xfrm>
            <a:custGeom>
              <a:avLst/>
              <a:gdLst>
                <a:gd name="connsiteX0" fmla="*/ 2243949 w 2395507"/>
                <a:gd name="connsiteY0" fmla="*/ 901089 h 2108949"/>
                <a:gd name="connsiteX1" fmla="*/ 2193313 w 2395507"/>
                <a:gd name="connsiteY1" fmla="*/ 909818 h 2108949"/>
                <a:gd name="connsiteX2" fmla="*/ 1820767 w 2395507"/>
                <a:gd name="connsiteY2" fmla="*/ 264518 h 2108949"/>
                <a:gd name="connsiteX3" fmla="*/ 1871461 w 2395507"/>
                <a:gd name="connsiteY3" fmla="*/ 151530 h 2108949"/>
                <a:gd name="connsiteX4" fmla="*/ 1719931 w 2395507"/>
                <a:gd name="connsiteY4" fmla="*/ 0 h 2108949"/>
                <a:gd name="connsiteX5" fmla="*/ 1571562 w 2395507"/>
                <a:gd name="connsiteY5" fmla="*/ 120644 h 2108949"/>
                <a:gd name="connsiteX6" fmla="*/ 831486 w 2395507"/>
                <a:gd name="connsiteY6" fmla="*/ 120644 h 2108949"/>
                <a:gd name="connsiteX7" fmla="*/ 683118 w 2395507"/>
                <a:gd name="connsiteY7" fmla="*/ 0 h 2108949"/>
                <a:gd name="connsiteX8" fmla="*/ 531588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60 h 2108949"/>
                <a:gd name="connsiteX12" fmla="*/ 0 w 2395507"/>
                <a:gd name="connsiteY12" fmla="*/ 1052590 h 2108949"/>
                <a:gd name="connsiteX13" fmla="*/ 151530 w 2395507"/>
                <a:gd name="connsiteY13" fmla="*/ 1204120 h 2108949"/>
                <a:gd name="connsiteX14" fmla="*/ 205298 w 2395507"/>
                <a:gd name="connsiteY14" fmla="*/ 1194230 h 2108949"/>
                <a:gd name="connsiteX15" fmla="*/ 581237 w 2395507"/>
                <a:gd name="connsiteY15" fmla="*/ 1845360 h 2108949"/>
                <a:gd name="connsiteX16" fmla="*/ 531617 w 2395507"/>
                <a:gd name="connsiteY16" fmla="*/ 1957419 h 2108949"/>
                <a:gd name="connsiteX17" fmla="*/ 683147 w 2395507"/>
                <a:gd name="connsiteY17" fmla="*/ 2108949 h 2108949"/>
                <a:gd name="connsiteX18" fmla="*/ 832211 w 2395507"/>
                <a:gd name="connsiteY18" fmla="*/ 1984535 h 2108949"/>
                <a:gd name="connsiteX19" fmla="*/ 1571591 w 2395507"/>
                <a:gd name="connsiteY19" fmla="*/ 1984535 h 2108949"/>
                <a:gd name="connsiteX20" fmla="*/ 1719959 w 2395507"/>
                <a:gd name="connsiteY20" fmla="*/ 2105179 h 2108949"/>
                <a:gd name="connsiteX21" fmla="*/ 1871489 w 2395507"/>
                <a:gd name="connsiteY21" fmla="*/ 1953649 h 2108949"/>
                <a:gd name="connsiteX22" fmla="*/ 1820796 w 2395507"/>
                <a:gd name="connsiteY22" fmla="*/ 1840662 h 2108949"/>
                <a:gd name="connsiteX23" fmla="*/ 2193342 w 2395507"/>
                <a:gd name="connsiteY23" fmla="*/ 1195361 h 2108949"/>
                <a:gd name="connsiteX24" fmla="*/ 2243978 w 2395507"/>
                <a:gd name="connsiteY24" fmla="*/ 1204091 h 2108949"/>
                <a:gd name="connsiteX25" fmla="*/ 2395508 w 2395507"/>
                <a:gd name="connsiteY25" fmla="*/ 1052561 h 2108949"/>
                <a:gd name="connsiteX26" fmla="*/ 2243978 w 2395507"/>
                <a:gd name="connsiteY26" fmla="*/ 901031 h 2108949"/>
                <a:gd name="connsiteX27" fmla="*/ 1719902 w 2395507"/>
                <a:gd name="connsiteY27" fmla="*/ 58031 h 2108949"/>
                <a:gd name="connsiteX28" fmla="*/ 1813430 w 2395507"/>
                <a:gd name="connsiteY28" fmla="*/ 151559 h 2108949"/>
                <a:gd name="connsiteX29" fmla="*/ 1719902 w 2395507"/>
                <a:gd name="connsiteY29" fmla="*/ 245087 h 2108949"/>
                <a:gd name="connsiteX30" fmla="*/ 1626374 w 2395507"/>
                <a:gd name="connsiteY30" fmla="*/ 151559 h 2108949"/>
                <a:gd name="connsiteX31" fmla="*/ 1719902 w 2395507"/>
                <a:gd name="connsiteY31" fmla="*/ 58031 h 2108949"/>
                <a:gd name="connsiteX32" fmla="*/ 1471073 w 2395507"/>
                <a:gd name="connsiteY32" fmla="*/ 510446 h 2108949"/>
                <a:gd name="connsiteX33" fmla="*/ 1564601 w 2395507"/>
                <a:gd name="connsiteY33" fmla="*/ 603974 h 2108949"/>
                <a:gd name="connsiteX34" fmla="*/ 1471073 w 2395507"/>
                <a:gd name="connsiteY34" fmla="*/ 697502 h 2108949"/>
                <a:gd name="connsiteX35" fmla="*/ 1377545 w 2395507"/>
                <a:gd name="connsiteY35" fmla="*/ 603974 h 2108949"/>
                <a:gd name="connsiteX36" fmla="*/ 1471073 w 2395507"/>
                <a:gd name="connsiteY36" fmla="*/ 510446 h 2108949"/>
                <a:gd name="connsiteX37" fmla="*/ 1471073 w 2395507"/>
                <a:gd name="connsiteY37" fmla="*/ 452444 h 2108949"/>
                <a:gd name="connsiteX38" fmla="*/ 1326677 w 2395507"/>
                <a:gd name="connsiteY38" fmla="*/ 558007 h 2108949"/>
                <a:gd name="connsiteX39" fmla="*/ 1086347 w 2395507"/>
                <a:gd name="connsiteY39" fmla="*/ 558007 h 2108949"/>
                <a:gd name="connsiteX40" fmla="*/ 943256 w 2395507"/>
                <a:gd name="connsiteY40" fmla="*/ 456214 h 2108949"/>
                <a:gd name="connsiteX41" fmla="*/ 896013 w 2395507"/>
                <a:gd name="connsiteY41" fmla="*/ 463812 h 2108949"/>
                <a:gd name="connsiteX42" fmla="*/ 779517 w 2395507"/>
                <a:gd name="connsiteY42" fmla="*/ 268404 h 2108949"/>
                <a:gd name="connsiteX43" fmla="*/ 832182 w 2395507"/>
                <a:gd name="connsiteY43" fmla="*/ 178675 h 2108949"/>
                <a:gd name="connsiteX44" fmla="*/ 1570866 w 2395507"/>
                <a:gd name="connsiteY44" fmla="*/ 178675 h 2108949"/>
                <a:gd name="connsiteX45" fmla="*/ 1627649 w 2395507"/>
                <a:gd name="connsiteY45" fmla="*/ 271623 h 2108949"/>
                <a:gd name="connsiteX46" fmla="*/ 1515822 w 2395507"/>
                <a:gd name="connsiteY46" fmla="*/ 459172 h 2108949"/>
                <a:gd name="connsiteX47" fmla="*/ 1471102 w 2395507"/>
                <a:gd name="connsiteY47" fmla="*/ 452444 h 2108949"/>
                <a:gd name="connsiteX48" fmla="*/ 943256 w 2395507"/>
                <a:gd name="connsiteY48" fmla="*/ 514216 h 2108949"/>
                <a:gd name="connsiteX49" fmla="*/ 1036784 w 2395507"/>
                <a:gd name="connsiteY49" fmla="*/ 607744 h 2108949"/>
                <a:gd name="connsiteX50" fmla="*/ 943256 w 2395507"/>
                <a:gd name="connsiteY50" fmla="*/ 701272 h 2108949"/>
                <a:gd name="connsiteX51" fmla="*/ 849728 w 2395507"/>
                <a:gd name="connsiteY51" fmla="*/ 607744 h 2108949"/>
                <a:gd name="connsiteX52" fmla="*/ 943256 w 2395507"/>
                <a:gd name="connsiteY52" fmla="*/ 514216 h 2108949"/>
                <a:gd name="connsiteX53" fmla="*/ 683118 w 2395507"/>
                <a:gd name="connsiteY53" fmla="*/ 58031 h 2108949"/>
                <a:gd name="connsiteX54" fmla="*/ 776646 w 2395507"/>
                <a:gd name="connsiteY54" fmla="*/ 151559 h 2108949"/>
                <a:gd name="connsiteX55" fmla="*/ 683118 w 2395507"/>
                <a:gd name="connsiteY55" fmla="*/ 245087 h 2108949"/>
                <a:gd name="connsiteX56" fmla="*/ 589590 w 2395507"/>
                <a:gd name="connsiteY56" fmla="*/ 151559 h 2108949"/>
                <a:gd name="connsiteX57" fmla="*/ 683118 w 2395507"/>
                <a:gd name="connsiteY57" fmla="*/ 58031 h 2108949"/>
                <a:gd name="connsiteX58" fmla="*/ 58002 w 2395507"/>
                <a:gd name="connsiteY58" fmla="*/ 1052619 h 2108949"/>
                <a:gd name="connsiteX59" fmla="*/ 151530 w 2395507"/>
                <a:gd name="connsiteY59" fmla="*/ 959091 h 2108949"/>
                <a:gd name="connsiteX60" fmla="*/ 245058 w 2395507"/>
                <a:gd name="connsiteY60" fmla="*/ 1052619 h 2108949"/>
                <a:gd name="connsiteX61" fmla="*/ 151530 w 2395507"/>
                <a:gd name="connsiteY61" fmla="*/ 1146147 h 2108949"/>
                <a:gd name="connsiteX62" fmla="*/ 58002 w 2395507"/>
                <a:gd name="connsiteY62" fmla="*/ 1052619 h 2108949"/>
                <a:gd name="connsiteX63" fmla="*/ 683118 w 2395507"/>
                <a:gd name="connsiteY63" fmla="*/ 2050976 h 2108949"/>
                <a:gd name="connsiteX64" fmla="*/ 589590 w 2395507"/>
                <a:gd name="connsiteY64" fmla="*/ 1957448 h 2108949"/>
                <a:gd name="connsiteX65" fmla="*/ 683118 w 2395507"/>
                <a:gd name="connsiteY65" fmla="*/ 1863920 h 2108949"/>
                <a:gd name="connsiteX66" fmla="*/ 776646 w 2395507"/>
                <a:gd name="connsiteY66" fmla="*/ 1957448 h 2108949"/>
                <a:gd name="connsiteX67" fmla="*/ 683118 w 2395507"/>
                <a:gd name="connsiteY67" fmla="*/ 2050976 h 2108949"/>
                <a:gd name="connsiteX68" fmla="*/ 849728 w 2395507"/>
                <a:gd name="connsiteY68" fmla="*/ 1516344 h 2108949"/>
                <a:gd name="connsiteX69" fmla="*/ 943256 w 2395507"/>
                <a:gd name="connsiteY69" fmla="*/ 1422816 h 2108949"/>
                <a:gd name="connsiteX70" fmla="*/ 1036784 w 2395507"/>
                <a:gd name="connsiteY70" fmla="*/ 1516344 h 2108949"/>
                <a:gd name="connsiteX71" fmla="*/ 943256 w 2395507"/>
                <a:gd name="connsiteY71" fmla="*/ 1609872 h 2108949"/>
                <a:gd name="connsiteX72" fmla="*/ 849728 w 2395507"/>
                <a:gd name="connsiteY72" fmla="*/ 1516344 h 2108949"/>
                <a:gd name="connsiteX73" fmla="*/ 943256 w 2395507"/>
                <a:gd name="connsiteY73" fmla="*/ 1667874 h 2108949"/>
                <a:gd name="connsiteX74" fmla="*/ 1091828 w 2395507"/>
                <a:gd name="connsiteY74" fmla="*/ 1546215 h 2108949"/>
                <a:gd name="connsiteX75" fmla="*/ 1322531 w 2395507"/>
                <a:gd name="connsiteY75" fmla="*/ 1546215 h 2108949"/>
                <a:gd name="connsiteX76" fmla="*/ 1471102 w 2395507"/>
                <a:gd name="connsiteY76" fmla="*/ 1667874 h 2108949"/>
                <a:gd name="connsiteX77" fmla="*/ 1510660 w 2395507"/>
                <a:gd name="connsiteY77" fmla="*/ 1662596 h 2108949"/>
                <a:gd name="connsiteX78" fmla="*/ 1617615 w 2395507"/>
                <a:gd name="connsiteY78" fmla="*/ 1841996 h 2108949"/>
                <a:gd name="connsiteX79" fmla="*/ 1570866 w 2395507"/>
                <a:gd name="connsiteY79" fmla="*/ 1926562 h 2108949"/>
                <a:gd name="connsiteX80" fmla="*/ 831486 w 2395507"/>
                <a:gd name="connsiteY80" fmla="*/ 1926562 h 2108949"/>
                <a:gd name="connsiteX81" fmla="*/ 779980 w 2395507"/>
                <a:gd name="connsiteY81" fmla="*/ 1841010 h 2108949"/>
                <a:gd name="connsiteX82" fmla="*/ 889198 w 2395507"/>
                <a:gd name="connsiteY82" fmla="*/ 1657869 h 2108949"/>
                <a:gd name="connsiteX83" fmla="*/ 943285 w 2395507"/>
                <a:gd name="connsiteY83" fmla="*/ 1667874 h 2108949"/>
                <a:gd name="connsiteX84" fmla="*/ 1564601 w 2395507"/>
                <a:gd name="connsiteY84" fmla="*/ 1516344 h 2108949"/>
                <a:gd name="connsiteX85" fmla="*/ 1471073 w 2395507"/>
                <a:gd name="connsiteY85" fmla="*/ 1609872 h 2108949"/>
                <a:gd name="connsiteX86" fmla="*/ 1377545 w 2395507"/>
                <a:gd name="connsiteY86" fmla="*/ 1516344 h 2108949"/>
                <a:gd name="connsiteX87" fmla="*/ 1471073 w 2395507"/>
                <a:gd name="connsiteY87" fmla="*/ 1422816 h 2108949"/>
                <a:gd name="connsiteX88" fmla="*/ 1564601 w 2395507"/>
                <a:gd name="connsiteY88" fmla="*/ 1516344 h 2108949"/>
                <a:gd name="connsiteX89" fmla="*/ 1719902 w 2395507"/>
                <a:gd name="connsiteY89" fmla="*/ 2047206 h 2108949"/>
                <a:gd name="connsiteX90" fmla="*/ 1626374 w 2395507"/>
                <a:gd name="connsiteY90" fmla="*/ 1953678 h 2108949"/>
                <a:gd name="connsiteX91" fmla="*/ 1719902 w 2395507"/>
                <a:gd name="connsiteY91" fmla="*/ 1860150 h 2108949"/>
                <a:gd name="connsiteX92" fmla="*/ 1813430 w 2395507"/>
                <a:gd name="connsiteY92" fmla="*/ 1953678 h 2108949"/>
                <a:gd name="connsiteX93" fmla="*/ 1719902 w 2395507"/>
                <a:gd name="connsiteY93" fmla="*/ 2047206 h 2108949"/>
                <a:gd name="connsiteX94" fmla="*/ 1770914 w 2395507"/>
                <a:gd name="connsiteY94" fmla="*/ 1810994 h 2108949"/>
                <a:gd name="connsiteX95" fmla="*/ 1719902 w 2395507"/>
                <a:gd name="connsiteY95" fmla="*/ 1802148 h 2108949"/>
                <a:gd name="connsiteX96" fmla="*/ 1667062 w 2395507"/>
                <a:gd name="connsiteY96" fmla="*/ 1811661 h 2108949"/>
                <a:gd name="connsiteX97" fmla="*/ 1562803 w 2395507"/>
                <a:gd name="connsiteY97" fmla="*/ 1636814 h 2108949"/>
                <a:gd name="connsiteX98" fmla="*/ 1622603 w 2395507"/>
                <a:gd name="connsiteY98" fmla="*/ 1516315 h 2108949"/>
                <a:gd name="connsiteX99" fmla="*/ 1584032 w 2395507"/>
                <a:gd name="connsiteY99" fmla="*/ 1415450 h 2108949"/>
                <a:gd name="connsiteX100" fmla="*/ 1707083 w 2395507"/>
                <a:gd name="connsiteY100" fmla="*/ 1203540 h 2108949"/>
                <a:gd name="connsiteX101" fmla="*/ 1719902 w 2395507"/>
                <a:gd name="connsiteY101" fmla="*/ 1204120 h 2108949"/>
                <a:gd name="connsiteX102" fmla="*/ 1871432 w 2395507"/>
                <a:gd name="connsiteY102" fmla="*/ 1052590 h 2108949"/>
                <a:gd name="connsiteX103" fmla="*/ 1719902 w 2395507"/>
                <a:gd name="connsiteY103" fmla="*/ 901060 h 2108949"/>
                <a:gd name="connsiteX104" fmla="*/ 1568372 w 2395507"/>
                <a:gd name="connsiteY104" fmla="*/ 1052590 h 2108949"/>
                <a:gd name="connsiteX105" fmla="*/ 1649719 w 2395507"/>
                <a:gd name="connsiteY105" fmla="*/ 1186806 h 2108949"/>
                <a:gd name="connsiteX106" fmla="*/ 1537457 w 2395507"/>
                <a:gd name="connsiteY106" fmla="*/ 1380126 h 2108949"/>
                <a:gd name="connsiteX107" fmla="*/ 1471073 w 2395507"/>
                <a:gd name="connsiteY107" fmla="*/ 1364785 h 2108949"/>
                <a:gd name="connsiteX108" fmla="*/ 1322212 w 2395507"/>
                <a:gd name="connsiteY108" fmla="*/ 1488184 h 2108949"/>
                <a:gd name="connsiteX109" fmla="*/ 1092147 w 2395507"/>
                <a:gd name="connsiteY109" fmla="*/ 1488184 h 2108949"/>
                <a:gd name="connsiteX110" fmla="*/ 943285 w 2395507"/>
                <a:gd name="connsiteY110" fmla="*/ 1364785 h 2108949"/>
                <a:gd name="connsiteX111" fmla="*/ 791755 w 2395507"/>
                <a:gd name="connsiteY111" fmla="*/ 1516315 h 2108949"/>
                <a:gd name="connsiteX112" fmla="*/ 840013 w 2395507"/>
                <a:gd name="connsiteY112" fmla="*/ 1627070 h 2108949"/>
                <a:gd name="connsiteX113" fmla="*/ 729113 w 2395507"/>
                <a:gd name="connsiteY113" fmla="*/ 1813053 h 2108949"/>
                <a:gd name="connsiteX114" fmla="*/ 683118 w 2395507"/>
                <a:gd name="connsiteY114" fmla="*/ 1805889 h 2108949"/>
                <a:gd name="connsiteX115" fmla="*/ 630771 w 2395507"/>
                <a:gd name="connsiteY115" fmla="*/ 1815228 h 2108949"/>
                <a:gd name="connsiteX116" fmla="*/ 254541 w 2395507"/>
                <a:gd name="connsiteY116" fmla="*/ 1163576 h 2108949"/>
                <a:gd name="connsiteX117" fmla="*/ 303060 w 2395507"/>
                <a:gd name="connsiteY117" fmla="*/ 1052590 h 2108949"/>
                <a:gd name="connsiteX118" fmla="*/ 254541 w 2395507"/>
                <a:gd name="connsiteY118" fmla="*/ 941603 h 2108949"/>
                <a:gd name="connsiteX119" fmla="*/ 629002 w 2395507"/>
                <a:gd name="connsiteY119" fmla="*/ 293026 h 2108949"/>
                <a:gd name="connsiteX120" fmla="*/ 683118 w 2395507"/>
                <a:gd name="connsiteY120" fmla="*/ 303060 h 2108949"/>
                <a:gd name="connsiteX121" fmla="*/ 728504 w 2395507"/>
                <a:gd name="connsiteY121" fmla="*/ 296100 h 2108949"/>
                <a:gd name="connsiteX122" fmla="*/ 845407 w 2395507"/>
                <a:gd name="connsiteY122" fmla="*/ 492146 h 2108949"/>
                <a:gd name="connsiteX123" fmla="*/ 791726 w 2395507"/>
                <a:gd name="connsiteY123" fmla="*/ 607715 h 2108949"/>
                <a:gd name="connsiteX124" fmla="*/ 943256 w 2395507"/>
                <a:gd name="connsiteY124" fmla="*/ 759245 h 2108949"/>
                <a:gd name="connsiteX125" fmla="*/ 1094554 w 2395507"/>
                <a:gd name="connsiteY125" fmla="*/ 615980 h 2108949"/>
                <a:gd name="connsiteX126" fmla="*/ 1320066 w 2395507"/>
                <a:gd name="connsiteY126" fmla="*/ 615980 h 2108949"/>
                <a:gd name="connsiteX127" fmla="*/ 1471073 w 2395507"/>
                <a:gd name="connsiteY127" fmla="*/ 755475 h 2108949"/>
                <a:gd name="connsiteX128" fmla="*/ 1622603 w 2395507"/>
                <a:gd name="connsiteY128" fmla="*/ 603945 h 2108949"/>
                <a:gd name="connsiteX129" fmla="*/ 1566922 w 2395507"/>
                <a:gd name="connsiteY129" fmla="*/ 486665 h 2108949"/>
                <a:gd name="connsiteX130" fmla="*/ 1679677 w 2395507"/>
                <a:gd name="connsiteY130" fmla="*/ 297579 h 2108949"/>
                <a:gd name="connsiteX131" fmla="*/ 1719931 w 2395507"/>
                <a:gd name="connsiteY131" fmla="*/ 303060 h 2108949"/>
                <a:gd name="connsiteX132" fmla="*/ 1770943 w 2395507"/>
                <a:gd name="connsiteY132" fmla="*/ 294215 h 2108949"/>
                <a:gd name="connsiteX133" fmla="*/ 2143431 w 2395507"/>
                <a:gd name="connsiteY133" fmla="*/ 939370 h 2108949"/>
                <a:gd name="connsiteX134" fmla="*/ 2092448 w 2395507"/>
                <a:gd name="connsiteY134" fmla="*/ 1052590 h 2108949"/>
                <a:gd name="connsiteX135" fmla="*/ 2143431 w 2395507"/>
                <a:gd name="connsiteY135" fmla="*/ 1165809 h 2108949"/>
                <a:gd name="connsiteX136" fmla="*/ 1770943 w 2395507"/>
                <a:gd name="connsiteY136" fmla="*/ 1810965 h 2108949"/>
                <a:gd name="connsiteX137" fmla="*/ 1626374 w 2395507"/>
                <a:gd name="connsiteY137" fmla="*/ 1052619 h 2108949"/>
                <a:gd name="connsiteX138" fmla="*/ 1719902 w 2395507"/>
                <a:gd name="connsiteY138" fmla="*/ 959091 h 2108949"/>
                <a:gd name="connsiteX139" fmla="*/ 1813430 w 2395507"/>
                <a:gd name="connsiteY139" fmla="*/ 1052619 h 2108949"/>
                <a:gd name="connsiteX140" fmla="*/ 1719902 w 2395507"/>
                <a:gd name="connsiteY140" fmla="*/ 1146147 h 2108949"/>
                <a:gd name="connsiteX141" fmla="*/ 1626374 w 2395507"/>
                <a:gd name="connsiteY141" fmla="*/ 1052619 h 2108949"/>
                <a:gd name="connsiteX142" fmla="*/ 2243949 w 2395507"/>
                <a:gd name="connsiteY142" fmla="*/ 1146147 h 2108949"/>
                <a:gd name="connsiteX143" fmla="*/ 2150421 w 2395507"/>
                <a:gd name="connsiteY143" fmla="*/ 1052619 h 2108949"/>
                <a:gd name="connsiteX144" fmla="*/ 2243949 w 2395507"/>
                <a:gd name="connsiteY144" fmla="*/ 959091 h 2108949"/>
                <a:gd name="connsiteX145" fmla="*/ 2337477 w 2395507"/>
                <a:gd name="connsiteY145" fmla="*/ 1052619 h 2108949"/>
                <a:gd name="connsiteX146" fmla="*/ 2243949 w 2395507"/>
                <a:gd name="connsiteY146" fmla="*/ 1146147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Lst>
              <a:rect l="l" t="t" r="r" b="b"/>
              <a:pathLst>
                <a:path w="2395507" h="2108949">
                  <a:moveTo>
                    <a:pt x="2243949" y="901089"/>
                  </a:moveTo>
                  <a:cubicBezTo>
                    <a:pt x="2226200" y="901089"/>
                    <a:pt x="2209148" y="904192"/>
                    <a:pt x="2193313" y="909818"/>
                  </a:cubicBezTo>
                  <a:lnTo>
                    <a:pt x="1820767" y="264518"/>
                  </a:lnTo>
                  <a:cubicBezTo>
                    <a:pt x="1851856" y="236735"/>
                    <a:pt x="1871461" y="196394"/>
                    <a:pt x="1871461" y="151530"/>
                  </a:cubicBezTo>
                  <a:cubicBezTo>
                    <a:pt x="1871461" y="67978"/>
                    <a:pt x="1803482" y="0"/>
                    <a:pt x="1719931" y="0"/>
                  </a:cubicBezTo>
                  <a:cubicBezTo>
                    <a:pt x="1646964" y="0"/>
                    <a:pt x="1585888" y="51854"/>
                    <a:pt x="1571562" y="120644"/>
                  </a:cubicBezTo>
                  <a:lnTo>
                    <a:pt x="831486" y="120644"/>
                  </a:lnTo>
                  <a:cubicBezTo>
                    <a:pt x="817189" y="51854"/>
                    <a:pt x="756113" y="0"/>
                    <a:pt x="683118" y="0"/>
                  </a:cubicBezTo>
                  <a:cubicBezTo>
                    <a:pt x="599566" y="0"/>
                    <a:pt x="531588" y="67978"/>
                    <a:pt x="531588" y="151530"/>
                  </a:cubicBezTo>
                  <a:cubicBezTo>
                    <a:pt x="531588" y="195176"/>
                    <a:pt x="550177" y="234560"/>
                    <a:pt x="579816" y="262256"/>
                  </a:cubicBezTo>
                  <a:lnTo>
                    <a:pt x="205298" y="910949"/>
                  </a:lnTo>
                  <a:cubicBezTo>
                    <a:pt x="188593" y="904569"/>
                    <a:pt x="170468" y="901060"/>
                    <a:pt x="151530" y="901060"/>
                  </a:cubicBezTo>
                  <a:cubicBezTo>
                    <a:pt x="67978" y="901060"/>
                    <a:pt x="0" y="969038"/>
                    <a:pt x="0" y="1052590"/>
                  </a:cubicBezTo>
                  <a:cubicBezTo>
                    <a:pt x="0" y="1136141"/>
                    <a:pt x="67978" y="1204120"/>
                    <a:pt x="151530" y="1204120"/>
                  </a:cubicBezTo>
                  <a:cubicBezTo>
                    <a:pt x="170468" y="1204120"/>
                    <a:pt x="188564" y="1200611"/>
                    <a:pt x="205298" y="1194230"/>
                  </a:cubicBezTo>
                  <a:lnTo>
                    <a:pt x="581237" y="1845360"/>
                  </a:lnTo>
                  <a:cubicBezTo>
                    <a:pt x="550757" y="1873085"/>
                    <a:pt x="531617" y="1913048"/>
                    <a:pt x="531617" y="1957419"/>
                  </a:cubicBezTo>
                  <a:cubicBezTo>
                    <a:pt x="531617" y="2040971"/>
                    <a:pt x="599595" y="2108949"/>
                    <a:pt x="683147" y="2108949"/>
                  </a:cubicBezTo>
                  <a:cubicBezTo>
                    <a:pt x="757447" y="2108949"/>
                    <a:pt x="819364" y="2055182"/>
                    <a:pt x="832211" y="1984535"/>
                  </a:cubicBezTo>
                  <a:lnTo>
                    <a:pt x="1571591" y="1984535"/>
                  </a:lnTo>
                  <a:cubicBezTo>
                    <a:pt x="1585888" y="2053326"/>
                    <a:pt x="1646964" y="2105179"/>
                    <a:pt x="1719959" y="2105179"/>
                  </a:cubicBezTo>
                  <a:cubicBezTo>
                    <a:pt x="1803511" y="2105179"/>
                    <a:pt x="1871489" y="2037201"/>
                    <a:pt x="1871489" y="1953649"/>
                  </a:cubicBezTo>
                  <a:cubicBezTo>
                    <a:pt x="1871489" y="1908785"/>
                    <a:pt x="1851885" y="1868444"/>
                    <a:pt x="1820796" y="1840662"/>
                  </a:cubicBezTo>
                  <a:lnTo>
                    <a:pt x="2193342" y="1195361"/>
                  </a:lnTo>
                  <a:cubicBezTo>
                    <a:pt x="2209177" y="1200987"/>
                    <a:pt x="2226229" y="1204091"/>
                    <a:pt x="2243978" y="1204091"/>
                  </a:cubicBezTo>
                  <a:cubicBezTo>
                    <a:pt x="2327529" y="1204091"/>
                    <a:pt x="2395508" y="1136112"/>
                    <a:pt x="2395508" y="1052561"/>
                  </a:cubicBezTo>
                  <a:cubicBezTo>
                    <a:pt x="2395508" y="969009"/>
                    <a:pt x="2327529" y="901031"/>
                    <a:pt x="2243978" y="901031"/>
                  </a:cubicBezTo>
                  <a:close/>
                  <a:moveTo>
                    <a:pt x="1719902" y="58031"/>
                  </a:moveTo>
                  <a:cubicBezTo>
                    <a:pt x="1771465" y="58031"/>
                    <a:pt x="1813430" y="99995"/>
                    <a:pt x="1813430" y="151559"/>
                  </a:cubicBezTo>
                  <a:cubicBezTo>
                    <a:pt x="1813430" y="203123"/>
                    <a:pt x="1771465" y="245087"/>
                    <a:pt x="1719902" y="245087"/>
                  </a:cubicBezTo>
                  <a:cubicBezTo>
                    <a:pt x="1668338" y="245087"/>
                    <a:pt x="1626374" y="203123"/>
                    <a:pt x="1626374" y="151559"/>
                  </a:cubicBezTo>
                  <a:cubicBezTo>
                    <a:pt x="1626374" y="99995"/>
                    <a:pt x="1668338" y="58031"/>
                    <a:pt x="1719902" y="58031"/>
                  </a:cubicBezTo>
                  <a:close/>
                  <a:moveTo>
                    <a:pt x="1471073" y="510446"/>
                  </a:moveTo>
                  <a:cubicBezTo>
                    <a:pt x="1522637" y="510446"/>
                    <a:pt x="1564601" y="552410"/>
                    <a:pt x="1564601" y="603974"/>
                  </a:cubicBezTo>
                  <a:cubicBezTo>
                    <a:pt x="1564601" y="655538"/>
                    <a:pt x="1522637" y="697502"/>
                    <a:pt x="1471073" y="697502"/>
                  </a:cubicBezTo>
                  <a:cubicBezTo>
                    <a:pt x="1419510" y="697502"/>
                    <a:pt x="1377545" y="655538"/>
                    <a:pt x="1377545" y="603974"/>
                  </a:cubicBezTo>
                  <a:cubicBezTo>
                    <a:pt x="1377545" y="552410"/>
                    <a:pt x="1419510" y="510446"/>
                    <a:pt x="1471073" y="510446"/>
                  </a:cubicBezTo>
                  <a:close/>
                  <a:moveTo>
                    <a:pt x="1471073" y="452444"/>
                  </a:moveTo>
                  <a:cubicBezTo>
                    <a:pt x="1403530" y="452444"/>
                    <a:pt x="1346195" y="496873"/>
                    <a:pt x="1326677" y="558007"/>
                  </a:cubicBezTo>
                  <a:lnTo>
                    <a:pt x="1086347" y="558007"/>
                  </a:lnTo>
                  <a:cubicBezTo>
                    <a:pt x="1065727" y="498816"/>
                    <a:pt x="1009378" y="456214"/>
                    <a:pt x="943256" y="456214"/>
                  </a:cubicBezTo>
                  <a:cubicBezTo>
                    <a:pt x="926755" y="456214"/>
                    <a:pt x="910891" y="458911"/>
                    <a:pt x="896013" y="463812"/>
                  </a:cubicBezTo>
                  <a:lnTo>
                    <a:pt x="779517" y="268404"/>
                  </a:lnTo>
                  <a:cubicBezTo>
                    <a:pt x="806545" y="246073"/>
                    <a:pt x="825686" y="214549"/>
                    <a:pt x="832182" y="178675"/>
                  </a:cubicBezTo>
                  <a:lnTo>
                    <a:pt x="1570866" y="178675"/>
                  </a:lnTo>
                  <a:cubicBezTo>
                    <a:pt x="1577710" y="216318"/>
                    <a:pt x="1598475" y="249147"/>
                    <a:pt x="1627649" y="271623"/>
                  </a:cubicBezTo>
                  <a:lnTo>
                    <a:pt x="1515822" y="459172"/>
                  </a:lnTo>
                  <a:cubicBezTo>
                    <a:pt x="1501669" y="454793"/>
                    <a:pt x="1486676" y="452444"/>
                    <a:pt x="1471102" y="452444"/>
                  </a:cubicBezTo>
                  <a:close/>
                  <a:moveTo>
                    <a:pt x="943256" y="514216"/>
                  </a:moveTo>
                  <a:cubicBezTo>
                    <a:pt x="994820" y="514216"/>
                    <a:pt x="1036784" y="556180"/>
                    <a:pt x="1036784" y="607744"/>
                  </a:cubicBezTo>
                  <a:cubicBezTo>
                    <a:pt x="1036784" y="659308"/>
                    <a:pt x="994820" y="701272"/>
                    <a:pt x="943256" y="701272"/>
                  </a:cubicBezTo>
                  <a:cubicBezTo>
                    <a:pt x="891692" y="701272"/>
                    <a:pt x="849728" y="659308"/>
                    <a:pt x="849728" y="607744"/>
                  </a:cubicBezTo>
                  <a:cubicBezTo>
                    <a:pt x="849728" y="556180"/>
                    <a:pt x="891692" y="514216"/>
                    <a:pt x="943256" y="514216"/>
                  </a:cubicBezTo>
                  <a:close/>
                  <a:moveTo>
                    <a:pt x="683118" y="58031"/>
                  </a:moveTo>
                  <a:cubicBezTo>
                    <a:pt x="734681" y="58031"/>
                    <a:pt x="776646" y="99995"/>
                    <a:pt x="776646" y="151559"/>
                  </a:cubicBezTo>
                  <a:cubicBezTo>
                    <a:pt x="776646" y="203123"/>
                    <a:pt x="734681" y="245087"/>
                    <a:pt x="683118" y="245087"/>
                  </a:cubicBezTo>
                  <a:cubicBezTo>
                    <a:pt x="631554" y="245087"/>
                    <a:pt x="589590" y="203123"/>
                    <a:pt x="589590" y="151559"/>
                  </a:cubicBezTo>
                  <a:cubicBezTo>
                    <a:pt x="589590" y="99995"/>
                    <a:pt x="631554" y="58031"/>
                    <a:pt x="683118" y="58031"/>
                  </a:cubicBezTo>
                  <a:close/>
                  <a:moveTo>
                    <a:pt x="58002" y="1052619"/>
                  </a:moveTo>
                  <a:cubicBezTo>
                    <a:pt x="58002" y="1001055"/>
                    <a:pt x="99966" y="959091"/>
                    <a:pt x="151530" y="959091"/>
                  </a:cubicBezTo>
                  <a:cubicBezTo>
                    <a:pt x="203094" y="959091"/>
                    <a:pt x="245058" y="1001055"/>
                    <a:pt x="245058" y="1052619"/>
                  </a:cubicBezTo>
                  <a:cubicBezTo>
                    <a:pt x="245058" y="1104182"/>
                    <a:pt x="203094" y="1146147"/>
                    <a:pt x="151530" y="1146147"/>
                  </a:cubicBezTo>
                  <a:cubicBezTo>
                    <a:pt x="99966" y="1146147"/>
                    <a:pt x="58002" y="1104182"/>
                    <a:pt x="58002" y="1052619"/>
                  </a:cubicBezTo>
                  <a:close/>
                  <a:moveTo>
                    <a:pt x="683118" y="2050976"/>
                  </a:moveTo>
                  <a:cubicBezTo>
                    <a:pt x="631554" y="2050976"/>
                    <a:pt x="589590" y="2009012"/>
                    <a:pt x="589590" y="1957448"/>
                  </a:cubicBezTo>
                  <a:cubicBezTo>
                    <a:pt x="589590" y="1905885"/>
                    <a:pt x="631554" y="1863920"/>
                    <a:pt x="683118" y="1863920"/>
                  </a:cubicBezTo>
                  <a:cubicBezTo>
                    <a:pt x="734681" y="1863920"/>
                    <a:pt x="776646" y="1905885"/>
                    <a:pt x="776646" y="1957448"/>
                  </a:cubicBezTo>
                  <a:cubicBezTo>
                    <a:pt x="776646" y="2009012"/>
                    <a:pt x="734681" y="2050976"/>
                    <a:pt x="683118" y="2050976"/>
                  </a:cubicBezTo>
                  <a:close/>
                  <a:moveTo>
                    <a:pt x="849728" y="1516344"/>
                  </a:moveTo>
                  <a:cubicBezTo>
                    <a:pt x="849728" y="1464780"/>
                    <a:pt x="891692" y="1422816"/>
                    <a:pt x="943256" y="1422816"/>
                  </a:cubicBezTo>
                  <a:cubicBezTo>
                    <a:pt x="994820" y="1422816"/>
                    <a:pt x="1036784" y="1464780"/>
                    <a:pt x="1036784" y="1516344"/>
                  </a:cubicBezTo>
                  <a:cubicBezTo>
                    <a:pt x="1036784" y="1567908"/>
                    <a:pt x="994820" y="1609872"/>
                    <a:pt x="943256" y="1609872"/>
                  </a:cubicBezTo>
                  <a:cubicBezTo>
                    <a:pt x="891692" y="1609872"/>
                    <a:pt x="849728" y="1567908"/>
                    <a:pt x="849728" y="1516344"/>
                  </a:cubicBezTo>
                  <a:close/>
                  <a:moveTo>
                    <a:pt x="943256" y="1667874"/>
                  </a:moveTo>
                  <a:cubicBezTo>
                    <a:pt x="1016599" y="1667874"/>
                    <a:pt x="1077908" y="1615498"/>
                    <a:pt x="1091828" y="1546215"/>
                  </a:cubicBezTo>
                  <a:lnTo>
                    <a:pt x="1322531" y="1546215"/>
                  </a:lnTo>
                  <a:cubicBezTo>
                    <a:pt x="1336451" y="1615498"/>
                    <a:pt x="1397759" y="1667874"/>
                    <a:pt x="1471102" y="1667874"/>
                  </a:cubicBezTo>
                  <a:cubicBezTo>
                    <a:pt x="1484791" y="1667874"/>
                    <a:pt x="1498044" y="1666018"/>
                    <a:pt x="1510660" y="1662596"/>
                  </a:cubicBezTo>
                  <a:lnTo>
                    <a:pt x="1617615" y="1841996"/>
                  </a:lnTo>
                  <a:cubicBezTo>
                    <a:pt x="1593718" y="1863891"/>
                    <a:pt x="1576869" y="1893356"/>
                    <a:pt x="1570866" y="1926562"/>
                  </a:cubicBezTo>
                  <a:lnTo>
                    <a:pt x="831486" y="1926562"/>
                  </a:lnTo>
                  <a:cubicBezTo>
                    <a:pt x="824410" y="1892457"/>
                    <a:pt x="805820" y="1862528"/>
                    <a:pt x="779980" y="1841010"/>
                  </a:cubicBezTo>
                  <a:lnTo>
                    <a:pt x="889198" y="1657869"/>
                  </a:lnTo>
                  <a:cubicBezTo>
                    <a:pt x="906019" y="1664307"/>
                    <a:pt x="924231" y="1667874"/>
                    <a:pt x="943285" y="1667874"/>
                  </a:cubicBezTo>
                  <a:close/>
                  <a:moveTo>
                    <a:pt x="1564601" y="1516344"/>
                  </a:moveTo>
                  <a:cubicBezTo>
                    <a:pt x="1564601" y="1567908"/>
                    <a:pt x="1522637" y="1609872"/>
                    <a:pt x="1471073" y="1609872"/>
                  </a:cubicBezTo>
                  <a:cubicBezTo>
                    <a:pt x="1419510" y="1609872"/>
                    <a:pt x="1377545" y="1567908"/>
                    <a:pt x="1377545" y="1516344"/>
                  </a:cubicBezTo>
                  <a:cubicBezTo>
                    <a:pt x="1377545" y="1464780"/>
                    <a:pt x="1419510" y="1422816"/>
                    <a:pt x="1471073" y="1422816"/>
                  </a:cubicBezTo>
                  <a:cubicBezTo>
                    <a:pt x="1522637" y="1422816"/>
                    <a:pt x="1564601" y="1464780"/>
                    <a:pt x="1564601" y="1516344"/>
                  </a:cubicBezTo>
                  <a:close/>
                  <a:moveTo>
                    <a:pt x="1719902" y="2047206"/>
                  </a:moveTo>
                  <a:cubicBezTo>
                    <a:pt x="1668338" y="2047206"/>
                    <a:pt x="1626374" y="2005242"/>
                    <a:pt x="1626374" y="1953678"/>
                  </a:cubicBezTo>
                  <a:cubicBezTo>
                    <a:pt x="1626374" y="1902115"/>
                    <a:pt x="1668338" y="1860150"/>
                    <a:pt x="1719902" y="1860150"/>
                  </a:cubicBezTo>
                  <a:cubicBezTo>
                    <a:pt x="1771465" y="1860150"/>
                    <a:pt x="1813430" y="1902115"/>
                    <a:pt x="1813430" y="1953678"/>
                  </a:cubicBezTo>
                  <a:cubicBezTo>
                    <a:pt x="1813430" y="2005242"/>
                    <a:pt x="1771465" y="2047206"/>
                    <a:pt x="1719902" y="2047206"/>
                  </a:cubicBezTo>
                  <a:close/>
                  <a:moveTo>
                    <a:pt x="1770914" y="1810994"/>
                  </a:moveTo>
                  <a:cubicBezTo>
                    <a:pt x="1754964" y="1805280"/>
                    <a:pt x="1737795" y="1802148"/>
                    <a:pt x="1719902" y="1802148"/>
                  </a:cubicBezTo>
                  <a:cubicBezTo>
                    <a:pt x="1702008" y="1802148"/>
                    <a:pt x="1683534" y="1805512"/>
                    <a:pt x="1667062" y="1811661"/>
                  </a:cubicBezTo>
                  <a:lnTo>
                    <a:pt x="1562803" y="1636814"/>
                  </a:lnTo>
                  <a:cubicBezTo>
                    <a:pt x="1599113" y="1609118"/>
                    <a:pt x="1622603" y="1565414"/>
                    <a:pt x="1622603" y="1516315"/>
                  </a:cubicBezTo>
                  <a:cubicBezTo>
                    <a:pt x="1622603" y="1477599"/>
                    <a:pt x="1607987" y="1442275"/>
                    <a:pt x="1584032" y="1415450"/>
                  </a:cubicBezTo>
                  <a:lnTo>
                    <a:pt x="1707083" y="1203540"/>
                  </a:lnTo>
                  <a:cubicBezTo>
                    <a:pt x="1711317" y="1203888"/>
                    <a:pt x="1715581" y="1204120"/>
                    <a:pt x="1719902" y="1204120"/>
                  </a:cubicBezTo>
                  <a:cubicBezTo>
                    <a:pt x="1803453" y="1204120"/>
                    <a:pt x="1871432" y="1136141"/>
                    <a:pt x="1871432" y="1052590"/>
                  </a:cubicBezTo>
                  <a:cubicBezTo>
                    <a:pt x="1871432" y="969038"/>
                    <a:pt x="1803453" y="901060"/>
                    <a:pt x="1719902" y="901060"/>
                  </a:cubicBezTo>
                  <a:cubicBezTo>
                    <a:pt x="1636350" y="901060"/>
                    <a:pt x="1568372" y="969038"/>
                    <a:pt x="1568372" y="1052590"/>
                  </a:cubicBezTo>
                  <a:cubicBezTo>
                    <a:pt x="1568372" y="1110824"/>
                    <a:pt x="1601403" y="1161459"/>
                    <a:pt x="1649719" y="1186806"/>
                  </a:cubicBezTo>
                  <a:lnTo>
                    <a:pt x="1537457" y="1380126"/>
                  </a:lnTo>
                  <a:cubicBezTo>
                    <a:pt x="1517388" y="1370295"/>
                    <a:pt x="1494854" y="1364785"/>
                    <a:pt x="1471073" y="1364785"/>
                  </a:cubicBezTo>
                  <a:cubicBezTo>
                    <a:pt x="1397121" y="1364785"/>
                    <a:pt x="1335436" y="1418031"/>
                    <a:pt x="1322212" y="1488184"/>
                  </a:cubicBezTo>
                  <a:lnTo>
                    <a:pt x="1092147" y="1488184"/>
                  </a:lnTo>
                  <a:cubicBezTo>
                    <a:pt x="1078923" y="1418031"/>
                    <a:pt x="1017208" y="1364785"/>
                    <a:pt x="943285" y="1364785"/>
                  </a:cubicBezTo>
                  <a:cubicBezTo>
                    <a:pt x="859733" y="1364785"/>
                    <a:pt x="791755" y="1432763"/>
                    <a:pt x="791755" y="1516315"/>
                  </a:cubicBezTo>
                  <a:cubicBezTo>
                    <a:pt x="791755" y="1559990"/>
                    <a:pt x="810345" y="1599403"/>
                    <a:pt x="840013" y="1627070"/>
                  </a:cubicBezTo>
                  <a:lnTo>
                    <a:pt x="729113" y="1813053"/>
                  </a:lnTo>
                  <a:cubicBezTo>
                    <a:pt x="714613" y="1808412"/>
                    <a:pt x="699155" y="1805889"/>
                    <a:pt x="683118" y="1805889"/>
                  </a:cubicBezTo>
                  <a:cubicBezTo>
                    <a:pt x="664731" y="1805889"/>
                    <a:pt x="647098" y="1809196"/>
                    <a:pt x="630771" y="1815228"/>
                  </a:cubicBezTo>
                  <a:lnTo>
                    <a:pt x="254541" y="1163576"/>
                  </a:lnTo>
                  <a:cubicBezTo>
                    <a:pt x="284354" y="1135880"/>
                    <a:pt x="303060" y="1096381"/>
                    <a:pt x="303060" y="1052590"/>
                  </a:cubicBezTo>
                  <a:cubicBezTo>
                    <a:pt x="303060" y="1008798"/>
                    <a:pt x="284354" y="969299"/>
                    <a:pt x="254541" y="941603"/>
                  </a:cubicBezTo>
                  <a:lnTo>
                    <a:pt x="629002" y="293026"/>
                  </a:lnTo>
                  <a:cubicBezTo>
                    <a:pt x="645822" y="299464"/>
                    <a:pt x="664064" y="303060"/>
                    <a:pt x="683118" y="303060"/>
                  </a:cubicBezTo>
                  <a:cubicBezTo>
                    <a:pt x="698923" y="303060"/>
                    <a:pt x="714177" y="300624"/>
                    <a:pt x="728504" y="296100"/>
                  </a:cubicBezTo>
                  <a:lnTo>
                    <a:pt x="845407" y="492146"/>
                  </a:lnTo>
                  <a:cubicBezTo>
                    <a:pt x="812607" y="519958"/>
                    <a:pt x="791726" y="561429"/>
                    <a:pt x="791726" y="607715"/>
                  </a:cubicBezTo>
                  <a:cubicBezTo>
                    <a:pt x="791726" y="691267"/>
                    <a:pt x="859704" y="759245"/>
                    <a:pt x="943256" y="759245"/>
                  </a:cubicBezTo>
                  <a:cubicBezTo>
                    <a:pt x="1026808" y="759245"/>
                    <a:pt x="1090233" y="695704"/>
                    <a:pt x="1094554" y="615980"/>
                  </a:cubicBezTo>
                  <a:lnTo>
                    <a:pt x="1320066" y="615980"/>
                  </a:lnTo>
                  <a:cubicBezTo>
                    <a:pt x="1326214" y="693935"/>
                    <a:pt x="1391582" y="755475"/>
                    <a:pt x="1471073" y="755475"/>
                  </a:cubicBezTo>
                  <a:cubicBezTo>
                    <a:pt x="1554625" y="755475"/>
                    <a:pt x="1622603" y="687497"/>
                    <a:pt x="1622603" y="603945"/>
                  </a:cubicBezTo>
                  <a:cubicBezTo>
                    <a:pt x="1622603" y="556731"/>
                    <a:pt x="1600882" y="514477"/>
                    <a:pt x="1566922" y="486665"/>
                  </a:cubicBezTo>
                  <a:lnTo>
                    <a:pt x="1679677" y="297579"/>
                  </a:lnTo>
                  <a:cubicBezTo>
                    <a:pt x="1692496" y="301117"/>
                    <a:pt x="1705981" y="303060"/>
                    <a:pt x="1719931" y="303060"/>
                  </a:cubicBezTo>
                  <a:cubicBezTo>
                    <a:pt x="1737824" y="303060"/>
                    <a:pt x="1754993" y="299928"/>
                    <a:pt x="1770943" y="294215"/>
                  </a:cubicBezTo>
                  <a:lnTo>
                    <a:pt x="2143431" y="939370"/>
                  </a:lnTo>
                  <a:cubicBezTo>
                    <a:pt x="2112197" y="967153"/>
                    <a:pt x="2092448" y="1007609"/>
                    <a:pt x="2092448" y="1052590"/>
                  </a:cubicBezTo>
                  <a:cubicBezTo>
                    <a:pt x="2092448" y="1097570"/>
                    <a:pt x="2112169" y="1138026"/>
                    <a:pt x="2143431" y="1165809"/>
                  </a:cubicBezTo>
                  <a:lnTo>
                    <a:pt x="1770943" y="1810965"/>
                  </a:lnTo>
                  <a:close/>
                  <a:moveTo>
                    <a:pt x="1626374" y="1052619"/>
                  </a:moveTo>
                  <a:cubicBezTo>
                    <a:pt x="1626374" y="1001055"/>
                    <a:pt x="1668338" y="959091"/>
                    <a:pt x="1719902" y="959091"/>
                  </a:cubicBezTo>
                  <a:cubicBezTo>
                    <a:pt x="1771465" y="959091"/>
                    <a:pt x="1813430" y="1001055"/>
                    <a:pt x="1813430" y="1052619"/>
                  </a:cubicBezTo>
                  <a:cubicBezTo>
                    <a:pt x="1813430" y="1104182"/>
                    <a:pt x="1771465" y="1146147"/>
                    <a:pt x="1719902" y="1146147"/>
                  </a:cubicBezTo>
                  <a:cubicBezTo>
                    <a:pt x="1668338" y="1146147"/>
                    <a:pt x="1626374" y="1104182"/>
                    <a:pt x="1626374" y="1052619"/>
                  </a:cubicBezTo>
                  <a:close/>
                  <a:moveTo>
                    <a:pt x="2243949" y="1146147"/>
                  </a:moveTo>
                  <a:cubicBezTo>
                    <a:pt x="2192385" y="1146147"/>
                    <a:pt x="2150421" y="1104182"/>
                    <a:pt x="2150421" y="1052619"/>
                  </a:cubicBezTo>
                  <a:cubicBezTo>
                    <a:pt x="2150421" y="1001055"/>
                    <a:pt x="2192385" y="959091"/>
                    <a:pt x="2243949" y="959091"/>
                  </a:cubicBezTo>
                  <a:cubicBezTo>
                    <a:pt x="2295513" y="959091"/>
                    <a:pt x="2337477" y="1001055"/>
                    <a:pt x="2337477" y="1052619"/>
                  </a:cubicBezTo>
                  <a:cubicBezTo>
                    <a:pt x="2337477" y="1104182"/>
                    <a:pt x="2295513" y="1146147"/>
                    <a:pt x="2243949" y="1146147"/>
                  </a:cubicBezTo>
                  <a:close/>
                </a:path>
              </a:pathLst>
            </a:custGeom>
            <a:solidFill>
              <a:schemeClr val="accent1">
                <a:lumMod val="75000"/>
              </a:schemeClr>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11" name="Freeform: Shape 10">
              <a:extLst>
                <a:ext uri="{FF2B5EF4-FFF2-40B4-BE49-F238E27FC236}">
                  <a16:creationId xmlns:a16="http://schemas.microsoft.com/office/drawing/2014/main" id="{CFEBC768-5EB2-479A-687F-30421D27A993}"/>
                </a:ext>
                <a:ext uri="{C183D7F6-B498-43B3-948B-1728B52AA6E4}">
                  <adec:decorative xmlns:adec="http://schemas.microsoft.com/office/drawing/2017/decorative" val="1"/>
                </a:ext>
              </a:extLst>
            </p:cNvPr>
            <p:cNvSpPr/>
            <p:nvPr/>
          </p:nvSpPr>
          <p:spPr>
            <a:xfrm>
              <a:off x="10217486" y="1090279"/>
              <a:ext cx="1149523" cy="1012013"/>
            </a:xfrm>
            <a:custGeom>
              <a:avLst/>
              <a:gdLst>
                <a:gd name="connsiteX0" fmla="*/ 2243949 w 2395507"/>
                <a:gd name="connsiteY0" fmla="*/ 901089 h 2108949"/>
                <a:gd name="connsiteX1" fmla="*/ 2193313 w 2395507"/>
                <a:gd name="connsiteY1" fmla="*/ 909818 h 2108949"/>
                <a:gd name="connsiteX2" fmla="*/ 1820767 w 2395507"/>
                <a:gd name="connsiteY2" fmla="*/ 264518 h 2108949"/>
                <a:gd name="connsiteX3" fmla="*/ 1871461 w 2395507"/>
                <a:gd name="connsiteY3" fmla="*/ 151530 h 2108949"/>
                <a:gd name="connsiteX4" fmla="*/ 1719931 w 2395507"/>
                <a:gd name="connsiteY4" fmla="*/ 0 h 2108949"/>
                <a:gd name="connsiteX5" fmla="*/ 1571562 w 2395507"/>
                <a:gd name="connsiteY5" fmla="*/ 120644 h 2108949"/>
                <a:gd name="connsiteX6" fmla="*/ 831486 w 2395507"/>
                <a:gd name="connsiteY6" fmla="*/ 120644 h 2108949"/>
                <a:gd name="connsiteX7" fmla="*/ 683118 w 2395507"/>
                <a:gd name="connsiteY7" fmla="*/ 0 h 2108949"/>
                <a:gd name="connsiteX8" fmla="*/ 531588 w 2395507"/>
                <a:gd name="connsiteY8" fmla="*/ 151530 h 2108949"/>
                <a:gd name="connsiteX9" fmla="*/ 579816 w 2395507"/>
                <a:gd name="connsiteY9" fmla="*/ 262256 h 2108949"/>
                <a:gd name="connsiteX10" fmla="*/ 205298 w 2395507"/>
                <a:gd name="connsiteY10" fmla="*/ 910949 h 2108949"/>
                <a:gd name="connsiteX11" fmla="*/ 151530 w 2395507"/>
                <a:gd name="connsiteY11" fmla="*/ 901059 h 2108949"/>
                <a:gd name="connsiteX12" fmla="*/ 0 w 2395507"/>
                <a:gd name="connsiteY12" fmla="*/ 1052589 h 2108949"/>
                <a:gd name="connsiteX13" fmla="*/ 151530 w 2395507"/>
                <a:gd name="connsiteY13" fmla="*/ 1204119 h 2108949"/>
                <a:gd name="connsiteX14" fmla="*/ 205298 w 2395507"/>
                <a:gd name="connsiteY14" fmla="*/ 1194230 h 2108949"/>
                <a:gd name="connsiteX15" fmla="*/ 581237 w 2395507"/>
                <a:gd name="connsiteY15" fmla="*/ 1845360 h 2108949"/>
                <a:gd name="connsiteX16" fmla="*/ 531617 w 2395507"/>
                <a:gd name="connsiteY16" fmla="*/ 1957419 h 2108949"/>
                <a:gd name="connsiteX17" fmla="*/ 683147 w 2395507"/>
                <a:gd name="connsiteY17" fmla="*/ 2108949 h 2108949"/>
                <a:gd name="connsiteX18" fmla="*/ 832211 w 2395507"/>
                <a:gd name="connsiteY18" fmla="*/ 1984535 h 2108949"/>
                <a:gd name="connsiteX19" fmla="*/ 1571591 w 2395507"/>
                <a:gd name="connsiteY19" fmla="*/ 1984535 h 2108949"/>
                <a:gd name="connsiteX20" fmla="*/ 1719959 w 2395507"/>
                <a:gd name="connsiteY20" fmla="*/ 2105179 h 2108949"/>
                <a:gd name="connsiteX21" fmla="*/ 1871489 w 2395507"/>
                <a:gd name="connsiteY21" fmla="*/ 1953649 h 2108949"/>
                <a:gd name="connsiteX22" fmla="*/ 1820796 w 2395507"/>
                <a:gd name="connsiteY22" fmla="*/ 1840662 h 2108949"/>
                <a:gd name="connsiteX23" fmla="*/ 2193342 w 2395507"/>
                <a:gd name="connsiteY23" fmla="*/ 1195361 h 2108949"/>
                <a:gd name="connsiteX24" fmla="*/ 2243978 w 2395507"/>
                <a:gd name="connsiteY24" fmla="*/ 1204091 h 2108949"/>
                <a:gd name="connsiteX25" fmla="*/ 2395508 w 2395507"/>
                <a:gd name="connsiteY25" fmla="*/ 1052561 h 2108949"/>
                <a:gd name="connsiteX26" fmla="*/ 2243978 w 2395507"/>
                <a:gd name="connsiteY26" fmla="*/ 901031 h 2108949"/>
                <a:gd name="connsiteX27" fmla="*/ 2143402 w 2395507"/>
                <a:gd name="connsiteY27" fmla="*/ 939399 h 2108949"/>
                <a:gd name="connsiteX28" fmla="*/ 2095609 w 2395507"/>
                <a:gd name="connsiteY28" fmla="*/ 1021675 h 2108949"/>
                <a:gd name="connsiteX29" fmla="*/ 1868270 w 2395507"/>
                <a:gd name="connsiteY29" fmla="*/ 1021790 h 2108949"/>
                <a:gd name="connsiteX30" fmla="*/ 1719902 w 2395507"/>
                <a:gd name="connsiteY30" fmla="*/ 901089 h 2108949"/>
                <a:gd name="connsiteX31" fmla="*/ 1714449 w 2395507"/>
                <a:gd name="connsiteY31" fmla="*/ 901234 h 2108949"/>
                <a:gd name="connsiteX32" fmla="*/ 1594356 w 2395507"/>
                <a:gd name="connsiteY32" fmla="*/ 691934 h 2108949"/>
                <a:gd name="connsiteX33" fmla="*/ 1622603 w 2395507"/>
                <a:gd name="connsiteY33" fmla="*/ 603974 h 2108949"/>
                <a:gd name="connsiteX34" fmla="*/ 1566922 w 2395507"/>
                <a:gd name="connsiteY34" fmla="*/ 486694 h 2108949"/>
                <a:gd name="connsiteX35" fmla="*/ 1679677 w 2395507"/>
                <a:gd name="connsiteY35" fmla="*/ 297608 h 2108949"/>
                <a:gd name="connsiteX36" fmla="*/ 1719931 w 2395507"/>
                <a:gd name="connsiteY36" fmla="*/ 303089 h 2108949"/>
                <a:gd name="connsiteX37" fmla="*/ 1770943 w 2395507"/>
                <a:gd name="connsiteY37" fmla="*/ 294244 h 2108949"/>
                <a:gd name="connsiteX38" fmla="*/ 2143431 w 2395507"/>
                <a:gd name="connsiteY38" fmla="*/ 939399 h 2108949"/>
                <a:gd name="connsiteX39" fmla="*/ 1570837 w 2395507"/>
                <a:gd name="connsiteY39" fmla="*/ 1926563 h 2108949"/>
                <a:gd name="connsiteX40" fmla="*/ 831457 w 2395507"/>
                <a:gd name="connsiteY40" fmla="*/ 1926563 h 2108949"/>
                <a:gd name="connsiteX41" fmla="*/ 779951 w 2395507"/>
                <a:gd name="connsiteY41" fmla="*/ 1841010 h 2108949"/>
                <a:gd name="connsiteX42" fmla="*/ 889169 w 2395507"/>
                <a:gd name="connsiteY42" fmla="*/ 1657869 h 2108949"/>
                <a:gd name="connsiteX43" fmla="*/ 943256 w 2395507"/>
                <a:gd name="connsiteY43" fmla="*/ 1667874 h 2108949"/>
                <a:gd name="connsiteX44" fmla="*/ 1091828 w 2395507"/>
                <a:gd name="connsiteY44" fmla="*/ 1546215 h 2108949"/>
                <a:gd name="connsiteX45" fmla="*/ 1322531 w 2395507"/>
                <a:gd name="connsiteY45" fmla="*/ 1546215 h 2108949"/>
                <a:gd name="connsiteX46" fmla="*/ 1471102 w 2395507"/>
                <a:gd name="connsiteY46" fmla="*/ 1667874 h 2108949"/>
                <a:gd name="connsiteX47" fmla="*/ 1510660 w 2395507"/>
                <a:gd name="connsiteY47" fmla="*/ 1662596 h 2108949"/>
                <a:gd name="connsiteX48" fmla="*/ 1617615 w 2395507"/>
                <a:gd name="connsiteY48" fmla="*/ 1841996 h 2108949"/>
                <a:gd name="connsiteX49" fmla="*/ 1570866 w 2395507"/>
                <a:gd name="connsiteY49" fmla="*/ 1926563 h 2108949"/>
                <a:gd name="connsiteX50" fmla="*/ 849728 w 2395507"/>
                <a:gd name="connsiteY50" fmla="*/ 1516344 h 2108949"/>
                <a:gd name="connsiteX51" fmla="*/ 943256 w 2395507"/>
                <a:gd name="connsiteY51" fmla="*/ 1422816 h 2108949"/>
                <a:gd name="connsiteX52" fmla="*/ 1036784 w 2395507"/>
                <a:gd name="connsiteY52" fmla="*/ 1516344 h 2108949"/>
                <a:gd name="connsiteX53" fmla="*/ 943256 w 2395507"/>
                <a:gd name="connsiteY53" fmla="*/ 1609872 h 2108949"/>
                <a:gd name="connsiteX54" fmla="*/ 849728 w 2395507"/>
                <a:gd name="connsiteY54" fmla="*/ 1516344 h 2108949"/>
                <a:gd name="connsiteX55" fmla="*/ 1471073 w 2395507"/>
                <a:gd name="connsiteY55" fmla="*/ 1609872 h 2108949"/>
                <a:gd name="connsiteX56" fmla="*/ 1377545 w 2395507"/>
                <a:gd name="connsiteY56" fmla="*/ 1516344 h 2108949"/>
                <a:gd name="connsiteX57" fmla="*/ 1471073 w 2395507"/>
                <a:gd name="connsiteY57" fmla="*/ 1422816 h 2108949"/>
                <a:gd name="connsiteX58" fmla="*/ 1564601 w 2395507"/>
                <a:gd name="connsiteY58" fmla="*/ 1516344 h 2108949"/>
                <a:gd name="connsiteX59" fmla="*/ 1471073 w 2395507"/>
                <a:gd name="connsiteY59" fmla="*/ 1609872 h 2108949"/>
                <a:gd name="connsiteX60" fmla="*/ 1537457 w 2395507"/>
                <a:gd name="connsiteY60" fmla="*/ 1380155 h 2108949"/>
                <a:gd name="connsiteX61" fmla="*/ 1471073 w 2395507"/>
                <a:gd name="connsiteY61" fmla="*/ 1364814 h 2108949"/>
                <a:gd name="connsiteX62" fmla="*/ 1322212 w 2395507"/>
                <a:gd name="connsiteY62" fmla="*/ 1488213 h 2108949"/>
                <a:gd name="connsiteX63" fmla="*/ 1092147 w 2395507"/>
                <a:gd name="connsiteY63" fmla="*/ 1488213 h 2108949"/>
                <a:gd name="connsiteX64" fmla="*/ 943285 w 2395507"/>
                <a:gd name="connsiteY64" fmla="*/ 1364814 h 2108949"/>
                <a:gd name="connsiteX65" fmla="*/ 884500 w 2395507"/>
                <a:gd name="connsiteY65" fmla="*/ 1376704 h 2108949"/>
                <a:gd name="connsiteX66" fmla="*/ 768931 w 2395507"/>
                <a:gd name="connsiteY66" fmla="*/ 1179962 h 2108949"/>
                <a:gd name="connsiteX67" fmla="*/ 838446 w 2395507"/>
                <a:gd name="connsiteY67" fmla="*/ 1052648 h 2108949"/>
                <a:gd name="connsiteX68" fmla="*/ 770410 w 2395507"/>
                <a:gd name="connsiteY68" fmla="*/ 926291 h 2108949"/>
                <a:gd name="connsiteX69" fmla="*/ 876409 w 2395507"/>
                <a:gd name="connsiteY69" fmla="*/ 743729 h 2108949"/>
                <a:gd name="connsiteX70" fmla="*/ 943256 w 2395507"/>
                <a:gd name="connsiteY70" fmla="*/ 759332 h 2108949"/>
                <a:gd name="connsiteX71" fmla="*/ 1094554 w 2395507"/>
                <a:gd name="connsiteY71" fmla="*/ 616067 h 2108949"/>
                <a:gd name="connsiteX72" fmla="*/ 1320066 w 2395507"/>
                <a:gd name="connsiteY72" fmla="*/ 616067 h 2108949"/>
                <a:gd name="connsiteX73" fmla="*/ 1471073 w 2395507"/>
                <a:gd name="connsiteY73" fmla="*/ 755562 h 2108949"/>
                <a:gd name="connsiteX74" fmla="*/ 1550884 w 2395507"/>
                <a:gd name="connsiteY74" fmla="*/ 732767 h 2108949"/>
                <a:gd name="connsiteX75" fmla="*/ 1655723 w 2395507"/>
                <a:gd name="connsiteY75" fmla="*/ 915473 h 2108949"/>
                <a:gd name="connsiteX76" fmla="*/ 1568401 w 2395507"/>
                <a:gd name="connsiteY76" fmla="*/ 1052677 h 2108949"/>
                <a:gd name="connsiteX77" fmla="*/ 1649748 w 2395507"/>
                <a:gd name="connsiteY77" fmla="*/ 1186893 h 2108949"/>
                <a:gd name="connsiteX78" fmla="*/ 1537486 w 2395507"/>
                <a:gd name="connsiteY78" fmla="*/ 1380214 h 2108949"/>
                <a:gd name="connsiteX79" fmla="*/ 780416 w 2395507"/>
                <a:gd name="connsiteY79" fmla="*/ 1052619 h 2108949"/>
                <a:gd name="connsiteX80" fmla="*/ 686887 w 2395507"/>
                <a:gd name="connsiteY80" fmla="*/ 1146147 h 2108949"/>
                <a:gd name="connsiteX81" fmla="*/ 593359 w 2395507"/>
                <a:gd name="connsiteY81" fmla="*/ 1052619 h 2108949"/>
                <a:gd name="connsiteX82" fmla="*/ 686887 w 2395507"/>
                <a:gd name="connsiteY82" fmla="*/ 959090 h 2108949"/>
                <a:gd name="connsiteX83" fmla="*/ 780416 w 2395507"/>
                <a:gd name="connsiteY83" fmla="*/ 1052619 h 2108949"/>
                <a:gd name="connsiteX84" fmla="*/ 832182 w 2395507"/>
                <a:gd name="connsiteY84" fmla="*/ 178675 h 2108949"/>
                <a:gd name="connsiteX85" fmla="*/ 1570866 w 2395507"/>
                <a:gd name="connsiteY85" fmla="*/ 178675 h 2108949"/>
                <a:gd name="connsiteX86" fmla="*/ 1627649 w 2395507"/>
                <a:gd name="connsiteY86" fmla="*/ 271623 h 2108949"/>
                <a:gd name="connsiteX87" fmla="*/ 1515822 w 2395507"/>
                <a:gd name="connsiteY87" fmla="*/ 459172 h 2108949"/>
                <a:gd name="connsiteX88" fmla="*/ 1471102 w 2395507"/>
                <a:gd name="connsiteY88" fmla="*/ 452444 h 2108949"/>
                <a:gd name="connsiteX89" fmla="*/ 1326707 w 2395507"/>
                <a:gd name="connsiteY89" fmla="*/ 558007 h 2108949"/>
                <a:gd name="connsiteX90" fmla="*/ 1086376 w 2395507"/>
                <a:gd name="connsiteY90" fmla="*/ 558007 h 2108949"/>
                <a:gd name="connsiteX91" fmla="*/ 943285 w 2395507"/>
                <a:gd name="connsiteY91" fmla="*/ 456214 h 2108949"/>
                <a:gd name="connsiteX92" fmla="*/ 896042 w 2395507"/>
                <a:gd name="connsiteY92" fmla="*/ 463812 h 2108949"/>
                <a:gd name="connsiteX93" fmla="*/ 779546 w 2395507"/>
                <a:gd name="connsiteY93" fmla="*/ 268404 h 2108949"/>
                <a:gd name="connsiteX94" fmla="*/ 832211 w 2395507"/>
                <a:gd name="connsiteY94" fmla="*/ 178675 h 2108949"/>
                <a:gd name="connsiteX95" fmla="*/ 1471073 w 2395507"/>
                <a:gd name="connsiteY95" fmla="*/ 697502 h 2108949"/>
                <a:gd name="connsiteX96" fmla="*/ 1377545 w 2395507"/>
                <a:gd name="connsiteY96" fmla="*/ 603974 h 2108949"/>
                <a:gd name="connsiteX97" fmla="*/ 1471073 w 2395507"/>
                <a:gd name="connsiteY97" fmla="*/ 510446 h 2108949"/>
                <a:gd name="connsiteX98" fmla="*/ 1564601 w 2395507"/>
                <a:gd name="connsiteY98" fmla="*/ 603974 h 2108949"/>
                <a:gd name="connsiteX99" fmla="*/ 1471073 w 2395507"/>
                <a:gd name="connsiteY99" fmla="*/ 697502 h 2108949"/>
                <a:gd name="connsiteX100" fmla="*/ 849728 w 2395507"/>
                <a:gd name="connsiteY100" fmla="*/ 607744 h 2108949"/>
                <a:gd name="connsiteX101" fmla="*/ 943256 w 2395507"/>
                <a:gd name="connsiteY101" fmla="*/ 514216 h 2108949"/>
                <a:gd name="connsiteX102" fmla="*/ 1036784 w 2395507"/>
                <a:gd name="connsiteY102" fmla="*/ 607744 h 2108949"/>
                <a:gd name="connsiteX103" fmla="*/ 943256 w 2395507"/>
                <a:gd name="connsiteY103" fmla="*/ 701272 h 2108949"/>
                <a:gd name="connsiteX104" fmla="*/ 849728 w 2395507"/>
                <a:gd name="connsiteY104" fmla="*/ 607744 h 2108949"/>
                <a:gd name="connsiteX105" fmla="*/ 1626374 w 2395507"/>
                <a:gd name="connsiteY105" fmla="*/ 1052619 h 2108949"/>
                <a:gd name="connsiteX106" fmla="*/ 1719902 w 2395507"/>
                <a:gd name="connsiteY106" fmla="*/ 959090 h 2108949"/>
                <a:gd name="connsiteX107" fmla="*/ 1813430 w 2395507"/>
                <a:gd name="connsiteY107" fmla="*/ 1052619 h 2108949"/>
                <a:gd name="connsiteX108" fmla="*/ 1719902 w 2395507"/>
                <a:gd name="connsiteY108" fmla="*/ 1146147 h 2108949"/>
                <a:gd name="connsiteX109" fmla="*/ 1626374 w 2395507"/>
                <a:gd name="connsiteY109" fmla="*/ 1052619 h 2108949"/>
                <a:gd name="connsiteX110" fmla="*/ 1719902 w 2395507"/>
                <a:gd name="connsiteY110" fmla="*/ 58031 h 2108949"/>
                <a:gd name="connsiteX111" fmla="*/ 1813430 w 2395507"/>
                <a:gd name="connsiteY111" fmla="*/ 151559 h 2108949"/>
                <a:gd name="connsiteX112" fmla="*/ 1719902 w 2395507"/>
                <a:gd name="connsiteY112" fmla="*/ 245087 h 2108949"/>
                <a:gd name="connsiteX113" fmla="*/ 1626374 w 2395507"/>
                <a:gd name="connsiteY113" fmla="*/ 151559 h 2108949"/>
                <a:gd name="connsiteX114" fmla="*/ 1719902 w 2395507"/>
                <a:gd name="connsiteY114" fmla="*/ 58031 h 2108949"/>
                <a:gd name="connsiteX115" fmla="*/ 683118 w 2395507"/>
                <a:gd name="connsiteY115" fmla="*/ 58031 h 2108949"/>
                <a:gd name="connsiteX116" fmla="*/ 776646 w 2395507"/>
                <a:gd name="connsiteY116" fmla="*/ 151559 h 2108949"/>
                <a:gd name="connsiteX117" fmla="*/ 683118 w 2395507"/>
                <a:gd name="connsiteY117" fmla="*/ 245087 h 2108949"/>
                <a:gd name="connsiteX118" fmla="*/ 589590 w 2395507"/>
                <a:gd name="connsiteY118" fmla="*/ 151559 h 2108949"/>
                <a:gd name="connsiteX119" fmla="*/ 683118 w 2395507"/>
                <a:gd name="connsiteY119" fmla="*/ 58031 h 2108949"/>
                <a:gd name="connsiteX120" fmla="*/ 629002 w 2395507"/>
                <a:gd name="connsiteY120" fmla="*/ 293055 h 2108949"/>
                <a:gd name="connsiteX121" fmla="*/ 683118 w 2395507"/>
                <a:gd name="connsiteY121" fmla="*/ 303089 h 2108949"/>
                <a:gd name="connsiteX122" fmla="*/ 728504 w 2395507"/>
                <a:gd name="connsiteY122" fmla="*/ 296129 h 2108949"/>
                <a:gd name="connsiteX123" fmla="*/ 845407 w 2395507"/>
                <a:gd name="connsiteY123" fmla="*/ 492175 h 2108949"/>
                <a:gd name="connsiteX124" fmla="*/ 791726 w 2395507"/>
                <a:gd name="connsiteY124" fmla="*/ 607744 h 2108949"/>
                <a:gd name="connsiteX125" fmla="*/ 829920 w 2395507"/>
                <a:gd name="connsiteY125" fmla="*/ 708174 h 2108949"/>
                <a:gd name="connsiteX126" fmla="*/ 716236 w 2395507"/>
                <a:gd name="connsiteY126" fmla="*/ 903960 h 2108949"/>
                <a:gd name="connsiteX127" fmla="*/ 686858 w 2395507"/>
                <a:gd name="connsiteY127" fmla="*/ 901089 h 2108949"/>
                <a:gd name="connsiteX128" fmla="*/ 537823 w 2395507"/>
                <a:gd name="connsiteY128" fmla="*/ 1025445 h 2108949"/>
                <a:gd name="connsiteX129" fmla="*/ 300566 w 2395507"/>
                <a:gd name="connsiteY129" fmla="*/ 1025561 h 2108949"/>
                <a:gd name="connsiteX130" fmla="*/ 254541 w 2395507"/>
                <a:gd name="connsiteY130" fmla="*/ 941632 h 2108949"/>
                <a:gd name="connsiteX131" fmla="*/ 629002 w 2395507"/>
                <a:gd name="connsiteY131" fmla="*/ 293055 h 2108949"/>
                <a:gd name="connsiteX132" fmla="*/ 58002 w 2395507"/>
                <a:gd name="connsiteY132" fmla="*/ 1052619 h 2108949"/>
                <a:gd name="connsiteX133" fmla="*/ 151530 w 2395507"/>
                <a:gd name="connsiteY133" fmla="*/ 959090 h 2108949"/>
                <a:gd name="connsiteX134" fmla="*/ 245058 w 2395507"/>
                <a:gd name="connsiteY134" fmla="*/ 1052619 h 2108949"/>
                <a:gd name="connsiteX135" fmla="*/ 151530 w 2395507"/>
                <a:gd name="connsiteY135" fmla="*/ 1146147 h 2108949"/>
                <a:gd name="connsiteX136" fmla="*/ 58002 w 2395507"/>
                <a:gd name="connsiteY136" fmla="*/ 1052619 h 2108949"/>
                <a:gd name="connsiteX137" fmla="*/ 254541 w 2395507"/>
                <a:gd name="connsiteY137" fmla="*/ 1163605 h 2108949"/>
                <a:gd name="connsiteX138" fmla="*/ 299870 w 2395507"/>
                <a:gd name="connsiteY138" fmla="*/ 1083563 h 2108949"/>
                <a:gd name="connsiteX139" fmla="*/ 538519 w 2395507"/>
                <a:gd name="connsiteY139" fmla="*/ 1083447 h 2108949"/>
                <a:gd name="connsiteX140" fmla="*/ 686887 w 2395507"/>
                <a:gd name="connsiteY140" fmla="*/ 1204149 h 2108949"/>
                <a:gd name="connsiteX141" fmla="*/ 714351 w 2395507"/>
                <a:gd name="connsiteY141" fmla="*/ 1201596 h 2108949"/>
                <a:gd name="connsiteX142" fmla="*/ 836242 w 2395507"/>
                <a:gd name="connsiteY142" fmla="*/ 1409156 h 2108949"/>
                <a:gd name="connsiteX143" fmla="*/ 791726 w 2395507"/>
                <a:gd name="connsiteY143" fmla="*/ 1516344 h 2108949"/>
                <a:gd name="connsiteX144" fmla="*/ 839984 w 2395507"/>
                <a:gd name="connsiteY144" fmla="*/ 1627099 h 2108949"/>
                <a:gd name="connsiteX145" fmla="*/ 729084 w 2395507"/>
                <a:gd name="connsiteY145" fmla="*/ 1813082 h 2108949"/>
                <a:gd name="connsiteX146" fmla="*/ 683089 w 2395507"/>
                <a:gd name="connsiteY146" fmla="*/ 1805918 h 2108949"/>
                <a:gd name="connsiteX147" fmla="*/ 630742 w 2395507"/>
                <a:gd name="connsiteY147" fmla="*/ 1815257 h 2108949"/>
                <a:gd name="connsiteX148" fmla="*/ 254512 w 2395507"/>
                <a:gd name="connsiteY148" fmla="*/ 1163605 h 2108949"/>
                <a:gd name="connsiteX149" fmla="*/ 683118 w 2395507"/>
                <a:gd name="connsiteY149" fmla="*/ 2050976 h 2108949"/>
                <a:gd name="connsiteX150" fmla="*/ 589590 w 2395507"/>
                <a:gd name="connsiteY150" fmla="*/ 1957448 h 2108949"/>
                <a:gd name="connsiteX151" fmla="*/ 683118 w 2395507"/>
                <a:gd name="connsiteY151" fmla="*/ 1863920 h 2108949"/>
                <a:gd name="connsiteX152" fmla="*/ 776646 w 2395507"/>
                <a:gd name="connsiteY152" fmla="*/ 1957448 h 2108949"/>
                <a:gd name="connsiteX153" fmla="*/ 683118 w 2395507"/>
                <a:gd name="connsiteY153" fmla="*/ 2050976 h 2108949"/>
                <a:gd name="connsiteX154" fmla="*/ 1719902 w 2395507"/>
                <a:gd name="connsiteY154" fmla="*/ 2047206 h 2108949"/>
                <a:gd name="connsiteX155" fmla="*/ 1626374 w 2395507"/>
                <a:gd name="connsiteY155" fmla="*/ 1953678 h 2108949"/>
                <a:gd name="connsiteX156" fmla="*/ 1719902 w 2395507"/>
                <a:gd name="connsiteY156" fmla="*/ 1860150 h 2108949"/>
                <a:gd name="connsiteX157" fmla="*/ 1813430 w 2395507"/>
                <a:gd name="connsiteY157" fmla="*/ 1953678 h 2108949"/>
                <a:gd name="connsiteX158" fmla="*/ 1719902 w 2395507"/>
                <a:gd name="connsiteY158" fmla="*/ 2047206 h 2108949"/>
                <a:gd name="connsiteX159" fmla="*/ 1770914 w 2395507"/>
                <a:gd name="connsiteY159" fmla="*/ 1810993 h 2108949"/>
                <a:gd name="connsiteX160" fmla="*/ 1719902 w 2395507"/>
                <a:gd name="connsiteY160" fmla="*/ 1802148 h 2108949"/>
                <a:gd name="connsiteX161" fmla="*/ 1667062 w 2395507"/>
                <a:gd name="connsiteY161" fmla="*/ 1811661 h 2108949"/>
                <a:gd name="connsiteX162" fmla="*/ 1562803 w 2395507"/>
                <a:gd name="connsiteY162" fmla="*/ 1636814 h 2108949"/>
                <a:gd name="connsiteX163" fmla="*/ 1622603 w 2395507"/>
                <a:gd name="connsiteY163" fmla="*/ 1516315 h 2108949"/>
                <a:gd name="connsiteX164" fmla="*/ 1584032 w 2395507"/>
                <a:gd name="connsiteY164" fmla="*/ 1415450 h 2108949"/>
                <a:gd name="connsiteX165" fmla="*/ 1707083 w 2395507"/>
                <a:gd name="connsiteY165" fmla="*/ 1203540 h 2108949"/>
                <a:gd name="connsiteX166" fmla="*/ 1719902 w 2395507"/>
                <a:gd name="connsiteY166" fmla="*/ 1204119 h 2108949"/>
                <a:gd name="connsiteX167" fmla="*/ 1868937 w 2395507"/>
                <a:gd name="connsiteY167" fmla="*/ 1079764 h 2108949"/>
                <a:gd name="connsiteX168" fmla="*/ 2094884 w 2395507"/>
                <a:gd name="connsiteY168" fmla="*/ 1079648 h 2108949"/>
                <a:gd name="connsiteX169" fmla="*/ 2143402 w 2395507"/>
                <a:gd name="connsiteY169" fmla="*/ 1165809 h 2108949"/>
                <a:gd name="connsiteX170" fmla="*/ 1770914 w 2395507"/>
                <a:gd name="connsiteY170" fmla="*/ 1810964 h 2108949"/>
                <a:gd name="connsiteX171" fmla="*/ 2243949 w 2395507"/>
                <a:gd name="connsiteY171" fmla="*/ 1146147 h 2108949"/>
                <a:gd name="connsiteX172" fmla="*/ 2150421 w 2395507"/>
                <a:gd name="connsiteY172" fmla="*/ 1052619 h 2108949"/>
                <a:gd name="connsiteX173" fmla="*/ 2243949 w 2395507"/>
                <a:gd name="connsiteY173" fmla="*/ 959090 h 2108949"/>
                <a:gd name="connsiteX174" fmla="*/ 2337477 w 2395507"/>
                <a:gd name="connsiteY174" fmla="*/ 1052619 h 2108949"/>
                <a:gd name="connsiteX175" fmla="*/ 2243949 w 2395507"/>
                <a:gd name="connsiteY175" fmla="*/ 1146147 h 210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Lst>
              <a:rect l="l" t="t" r="r" b="b"/>
              <a:pathLst>
                <a:path w="2395507" h="2108949">
                  <a:moveTo>
                    <a:pt x="2243949" y="901089"/>
                  </a:moveTo>
                  <a:cubicBezTo>
                    <a:pt x="2226200" y="901089"/>
                    <a:pt x="2209148" y="904192"/>
                    <a:pt x="2193313" y="909818"/>
                  </a:cubicBezTo>
                  <a:lnTo>
                    <a:pt x="1820767" y="264518"/>
                  </a:lnTo>
                  <a:cubicBezTo>
                    <a:pt x="1851856" y="236735"/>
                    <a:pt x="1871461" y="196395"/>
                    <a:pt x="1871461" y="151530"/>
                  </a:cubicBezTo>
                  <a:cubicBezTo>
                    <a:pt x="1871461" y="67978"/>
                    <a:pt x="1803482" y="0"/>
                    <a:pt x="1719931" y="0"/>
                  </a:cubicBezTo>
                  <a:cubicBezTo>
                    <a:pt x="1646964" y="0"/>
                    <a:pt x="1585888" y="51854"/>
                    <a:pt x="1571562" y="120644"/>
                  </a:cubicBezTo>
                  <a:lnTo>
                    <a:pt x="831486" y="120644"/>
                  </a:lnTo>
                  <a:cubicBezTo>
                    <a:pt x="817189" y="51854"/>
                    <a:pt x="756113" y="0"/>
                    <a:pt x="683118" y="0"/>
                  </a:cubicBezTo>
                  <a:cubicBezTo>
                    <a:pt x="599566" y="0"/>
                    <a:pt x="531588" y="67978"/>
                    <a:pt x="531588" y="151530"/>
                  </a:cubicBezTo>
                  <a:cubicBezTo>
                    <a:pt x="531588" y="195176"/>
                    <a:pt x="550177" y="234560"/>
                    <a:pt x="579816" y="262256"/>
                  </a:cubicBezTo>
                  <a:lnTo>
                    <a:pt x="205298" y="910949"/>
                  </a:lnTo>
                  <a:cubicBezTo>
                    <a:pt x="188593" y="904569"/>
                    <a:pt x="170468" y="901059"/>
                    <a:pt x="151530" y="901059"/>
                  </a:cubicBezTo>
                  <a:cubicBezTo>
                    <a:pt x="67978" y="901059"/>
                    <a:pt x="0" y="969038"/>
                    <a:pt x="0" y="1052589"/>
                  </a:cubicBezTo>
                  <a:cubicBezTo>
                    <a:pt x="0" y="1136141"/>
                    <a:pt x="67978" y="1204119"/>
                    <a:pt x="151530" y="1204119"/>
                  </a:cubicBezTo>
                  <a:cubicBezTo>
                    <a:pt x="170468" y="1204119"/>
                    <a:pt x="188564" y="1200610"/>
                    <a:pt x="205298" y="1194230"/>
                  </a:cubicBezTo>
                  <a:lnTo>
                    <a:pt x="581237" y="1845360"/>
                  </a:lnTo>
                  <a:cubicBezTo>
                    <a:pt x="550757" y="1873085"/>
                    <a:pt x="531617" y="1913048"/>
                    <a:pt x="531617" y="1957419"/>
                  </a:cubicBezTo>
                  <a:cubicBezTo>
                    <a:pt x="531617" y="2040971"/>
                    <a:pt x="599595" y="2108949"/>
                    <a:pt x="683147" y="2108949"/>
                  </a:cubicBezTo>
                  <a:cubicBezTo>
                    <a:pt x="757447" y="2108949"/>
                    <a:pt x="819364" y="2055182"/>
                    <a:pt x="832211" y="1984535"/>
                  </a:cubicBezTo>
                  <a:lnTo>
                    <a:pt x="1571591" y="1984535"/>
                  </a:lnTo>
                  <a:cubicBezTo>
                    <a:pt x="1585888" y="2053326"/>
                    <a:pt x="1646964" y="2105179"/>
                    <a:pt x="1719959" y="2105179"/>
                  </a:cubicBezTo>
                  <a:cubicBezTo>
                    <a:pt x="1803511" y="2105179"/>
                    <a:pt x="1871489" y="2037201"/>
                    <a:pt x="1871489" y="1953649"/>
                  </a:cubicBezTo>
                  <a:cubicBezTo>
                    <a:pt x="1871489" y="1908785"/>
                    <a:pt x="1851885" y="1868444"/>
                    <a:pt x="1820796" y="1840662"/>
                  </a:cubicBezTo>
                  <a:lnTo>
                    <a:pt x="2193342" y="1195361"/>
                  </a:lnTo>
                  <a:cubicBezTo>
                    <a:pt x="2209177" y="1200988"/>
                    <a:pt x="2226229" y="1204091"/>
                    <a:pt x="2243978" y="1204091"/>
                  </a:cubicBezTo>
                  <a:cubicBezTo>
                    <a:pt x="2327529" y="1204091"/>
                    <a:pt x="2395508" y="1136112"/>
                    <a:pt x="2395508" y="1052561"/>
                  </a:cubicBezTo>
                  <a:cubicBezTo>
                    <a:pt x="2395508" y="969009"/>
                    <a:pt x="2327529" y="901031"/>
                    <a:pt x="2243978" y="901031"/>
                  </a:cubicBezTo>
                  <a:close/>
                  <a:moveTo>
                    <a:pt x="2143402" y="939399"/>
                  </a:moveTo>
                  <a:cubicBezTo>
                    <a:pt x="2119506" y="960628"/>
                    <a:pt x="2102366" y="989281"/>
                    <a:pt x="2095609" y="1021675"/>
                  </a:cubicBezTo>
                  <a:lnTo>
                    <a:pt x="1868270" y="1021790"/>
                  </a:lnTo>
                  <a:cubicBezTo>
                    <a:pt x="1853973" y="952971"/>
                    <a:pt x="1792897" y="901089"/>
                    <a:pt x="1719902" y="901089"/>
                  </a:cubicBezTo>
                  <a:cubicBezTo>
                    <a:pt x="1718075" y="901089"/>
                    <a:pt x="1716247" y="901176"/>
                    <a:pt x="1714449" y="901234"/>
                  </a:cubicBezTo>
                  <a:lnTo>
                    <a:pt x="1594356" y="691934"/>
                  </a:lnTo>
                  <a:cubicBezTo>
                    <a:pt x="1612105" y="667109"/>
                    <a:pt x="1622603" y="636745"/>
                    <a:pt x="1622603" y="603974"/>
                  </a:cubicBezTo>
                  <a:cubicBezTo>
                    <a:pt x="1622603" y="556760"/>
                    <a:pt x="1600882" y="514506"/>
                    <a:pt x="1566922" y="486694"/>
                  </a:cubicBezTo>
                  <a:lnTo>
                    <a:pt x="1679677" y="297608"/>
                  </a:lnTo>
                  <a:cubicBezTo>
                    <a:pt x="1692496" y="301146"/>
                    <a:pt x="1705981" y="303089"/>
                    <a:pt x="1719931" y="303089"/>
                  </a:cubicBezTo>
                  <a:cubicBezTo>
                    <a:pt x="1737824" y="303089"/>
                    <a:pt x="1754993" y="299957"/>
                    <a:pt x="1770943" y="294244"/>
                  </a:cubicBezTo>
                  <a:lnTo>
                    <a:pt x="2143431" y="939399"/>
                  </a:lnTo>
                  <a:close/>
                  <a:moveTo>
                    <a:pt x="1570837" y="1926563"/>
                  </a:moveTo>
                  <a:lnTo>
                    <a:pt x="831457" y="1926563"/>
                  </a:lnTo>
                  <a:cubicBezTo>
                    <a:pt x="824381" y="1892457"/>
                    <a:pt x="805791" y="1862528"/>
                    <a:pt x="779951" y="1841010"/>
                  </a:cubicBezTo>
                  <a:lnTo>
                    <a:pt x="889169" y="1657869"/>
                  </a:lnTo>
                  <a:cubicBezTo>
                    <a:pt x="905990" y="1664307"/>
                    <a:pt x="924203" y="1667874"/>
                    <a:pt x="943256" y="1667874"/>
                  </a:cubicBezTo>
                  <a:cubicBezTo>
                    <a:pt x="1016599" y="1667874"/>
                    <a:pt x="1077908" y="1615498"/>
                    <a:pt x="1091828" y="1546215"/>
                  </a:cubicBezTo>
                  <a:lnTo>
                    <a:pt x="1322531" y="1546215"/>
                  </a:lnTo>
                  <a:cubicBezTo>
                    <a:pt x="1336451" y="1615498"/>
                    <a:pt x="1397759" y="1667874"/>
                    <a:pt x="1471102" y="1667874"/>
                  </a:cubicBezTo>
                  <a:cubicBezTo>
                    <a:pt x="1484791" y="1667874"/>
                    <a:pt x="1498044" y="1666018"/>
                    <a:pt x="1510660" y="1662596"/>
                  </a:cubicBezTo>
                  <a:lnTo>
                    <a:pt x="1617615" y="1841996"/>
                  </a:lnTo>
                  <a:cubicBezTo>
                    <a:pt x="1593718" y="1863891"/>
                    <a:pt x="1576869" y="1893356"/>
                    <a:pt x="1570866" y="1926563"/>
                  </a:cubicBezTo>
                  <a:close/>
                  <a:moveTo>
                    <a:pt x="849728" y="1516344"/>
                  </a:moveTo>
                  <a:cubicBezTo>
                    <a:pt x="849728" y="1464780"/>
                    <a:pt x="891692" y="1422816"/>
                    <a:pt x="943256" y="1422816"/>
                  </a:cubicBezTo>
                  <a:cubicBezTo>
                    <a:pt x="994820" y="1422816"/>
                    <a:pt x="1036784" y="1464780"/>
                    <a:pt x="1036784" y="1516344"/>
                  </a:cubicBezTo>
                  <a:cubicBezTo>
                    <a:pt x="1036784" y="1567908"/>
                    <a:pt x="994820" y="1609872"/>
                    <a:pt x="943256" y="1609872"/>
                  </a:cubicBezTo>
                  <a:cubicBezTo>
                    <a:pt x="891692" y="1609872"/>
                    <a:pt x="849728" y="1567908"/>
                    <a:pt x="849728" y="1516344"/>
                  </a:cubicBezTo>
                  <a:close/>
                  <a:moveTo>
                    <a:pt x="1471073" y="1609872"/>
                  </a:moveTo>
                  <a:cubicBezTo>
                    <a:pt x="1419510" y="1609872"/>
                    <a:pt x="1377545" y="1567908"/>
                    <a:pt x="1377545" y="1516344"/>
                  </a:cubicBezTo>
                  <a:cubicBezTo>
                    <a:pt x="1377545" y="1464780"/>
                    <a:pt x="1419510" y="1422816"/>
                    <a:pt x="1471073" y="1422816"/>
                  </a:cubicBezTo>
                  <a:cubicBezTo>
                    <a:pt x="1522637" y="1422816"/>
                    <a:pt x="1564601" y="1464780"/>
                    <a:pt x="1564601" y="1516344"/>
                  </a:cubicBezTo>
                  <a:cubicBezTo>
                    <a:pt x="1564601" y="1567908"/>
                    <a:pt x="1522637" y="1609872"/>
                    <a:pt x="1471073" y="1609872"/>
                  </a:cubicBezTo>
                  <a:close/>
                  <a:moveTo>
                    <a:pt x="1537457" y="1380155"/>
                  </a:moveTo>
                  <a:cubicBezTo>
                    <a:pt x="1517388" y="1370324"/>
                    <a:pt x="1494854" y="1364814"/>
                    <a:pt x="1471073" y="1364814"/>
                  </a:cubicBezTo>
                  <a:cubicBezTo>
                    <a:pt x="1397121" y="1364814"/>
                    <a:pt x="1335436" y="1418060"/>
                    <a:pt x="1322212" y="1488213"/>
                  </a:cubicBezTo>
                  <a:lnTo>
                    <a:pt x="1092147" y="1488213"/>
                  </a:lnTo>
                  <a:cubicBezTo>
                    <a:pt x="1078923" y="1418060"/>
                    <a:pt x="1017208" y="1364814"/>
                    <a:pt x="943285" y="1364814"/>
                  </a:cubicBezTo>
                  <a:cubicBezTo>
                    <a:pt x="922433" y="1364814"/>
                    <a:pt x="902568" y="1369048"/>
                    <a:pt x="884500" y="1376704"/>
                  </a:cubicBezTo>
                  <a:lnTo>
                    <a:pt x="768931" y="1179962"/>
                  </a:lnTo>
                  <a:cubicBezTo>
                    <a:pt x="810722" y="1152962"/>
                    <a:pt x="838446" y="1105980"/>
                    <a:pt x="838446" y="1052648"/>
                  </a:cubicBezTo>
                  <a:cubicBezTo>
                    <a:pt x="838446" y="999315"/>
                    <a:pt x="811360" y="953435"/>
                    <a:pt x="770410" y="926291"/>
                  </a:cubicBezTo>
                  <a:lnTo>
                    <a:pt x="876409" y="743729"/>
                  </a:lnTo>
                  <a:cubicBezTo>
                    <a:pt x="896594" y="753706"/>
                    <a:pt x="919272" y="759332"/>
                    <a:pt x="943256" y="759332"/>
                  </a:cubicBezTo>
                  <a:cubicBezTo>
                    <a:pt x="1024024" y="759332"/>
                    <a:pt x="1090233" y="695791"/>
                    <a:pt x="1094554" y="616067"/>
                  </a:cubicBezTo>
                  <a:lnTo>
                    <a:pt x="1320066" y="616067"/>
                  </a:lnTo>
                  <a:cubicBezTo>
                    <a:pt x="1326214" y="694022"/>
                    <a:pt x="1391582" y="755562"/>
                    <a:pt x="1471073" y="755562"/>
                  </a:cubicBezTo>
                  <a:cubicBezTo>
                    <a:pt x="1500335" y="755562"/>
                    <a:pt x="1527683" y="747210"/>
                    <a:pt x="1550884" y="732767"/>
                  </a:cubicBezTo>
                  <a:lnTo>
                    <a:pt x="1655723" y="915473"/>
                  </a:lnTo>
                  <a:cubicBezTo>
                    <a:pt x="1604188" y="939689"/>
                    <a:pt x="1568401" y="992064"/>
                    <a:pt x="1568401" y="1052677"/>
                  </a:cubicBezTo>
                  <a:cubicBezTo>
                    <a:pt x="1568401" y="1113289"/>
                    <a:pt x="1601432" y="1161546"/>
                    <a:pt x="1649748" y="1186893"/>
                  </a:cubicBezTo>
                  <a:lnTo>
                    <a:pt x="1537486" y="1380214"/>
                  </a:lnTo>
                  <a:close/>
                  <a:moveTo>
                    <a:pt x="780416" y="1052619"/>
                  </a:moveTo>
                  <a:cubicBezTo>
                    <a:pt x="780416" y="1104182"/>
                    <a:pt x="738451" y="1146147"/>
                    <a:pt x="686887" y="1146147"/>
                  </a:cubicBezTo>
                  <a:cubicBezTo>
                    <a:pt x="635324" y="1146147"/>
                    <a:pt x="593359" y="1104182"/>
                    <a:pt x="593359" y="1052619"/>
                  </a:cubicBezTo>
                  <a:cubicBezTo>
                    <a:pt x="593359" y="1001055"/>
                    <a:pt x="635324" y="959090"/>
                    <a:pt x="686887" y="959090"/>
                  </a:cubicBezTo>
                  <a:cubicBezTo>
                    <a:pt x="738451" y="959090"/>
                    <a:pt x="780416" y="1001055"/>
                    <a:pt x="780416" y="1052619"/>
                  </a:cubicBezTo>
                  <a:close/>
                  <a:moveTo>
                    <a:pt x="832182" y="178675"/>
                  </a:moveTo>
                  <a:lnTo>
                    <a:pt x="1570866" y="178675"/>
                  </a:lnTo>
                  <a:cubicBezTo>
                    <a:pt x="1577710" y="216318"/>
                    <a:pt x="1598475" y="249147"/>
                    <a:pt x="1627649" y="271623"/>
                  </a:cubicBezTo>
                  <a:lnTo>
                    <a:pt x="1515822" y="459172"/>
                  </a:lnTo>
                  <a:cubicBezTo>
                    <a:pt x="1501669" y="454793"/>
                    <a:pt x="1486676" y="452444"/>
                    <a:pt x="1471102" y="452444"/>
                  </a:cubicBezTo>
                  <a:cubicBezTo>
                    <a:pt x="1403559" y="452444"/>
                    <a:pt x="1346224" y="496873"/>
                    <a:pt x="1326707" y="558007"/>
                  </a:cubicBezTo>
                  <a:lnTo>
                    <a:pt x="1086376" y="558007"/>
                  </a:lnTo>
                  <a:cubicBezTo>
                    <a:pt x="1065756" y="498816"/>
                    <a:pt x="1009407" y="456214"/>
                    <a:pt x="943285" y="456214"/>
                  </a:cubicBezTo>
                  <a:cubicBezTo>
                    <a:pt x="926783" y="456214"/>
                    <a:pt x="910920" y="458911"/>
                    <a:pt x="896042" y="463812"/>
                  </a:cubicBezTo>
                  <a:lnTo>
                    <a:pt x="779546" y="268404"/>
                  </a:lnTo>
                  <a:cubicBezTo>
                    <a:pt x="806574" y="246073"/>
                    <a:pt x="825715" y="214549"/>
                    <a:pt x="832211" y="178675"/>
                  </a:cubicBezTo>
                  <a:close/>
                  <a:moveTo>
                    <a:pt x="1471073" y="697502"/>
                  </a:moveTo>
                  <a:cubicBezTo>
                    <a:pt x="1419510" y="697502"/>
                    <a:pt x="1377545" y="655538"/>
                    <a:pt x="1377545" y="603974"/>
                  </a:cubicBezTo>
                  <a:cubicBezTo>
                    <a:pt x="1377545" y="552410"/>
                    <a:pt x="1419510" y="510446"/>
                    <a:pt x="1471073" y="510446"/>
                  </a:cubicBezTo>
                  <a:cubicBezTo>
                    <a:pt x="1522637" y="510446"/>
                    <a:pt x="1564601" y="552410"/>
                    <a:pt x="1564601" y="603974"/>
                  </a:cubicBezTo>
                  <a:cubicBezTo>
                    <a:pt x="1564601" y="655538"/>
                    <a:pt x="1522637" y="697502"/>
                    <a:pt x="1471073" y="697502"/>
                  </a:cubicBezTo>
                  <a:close/>
                  <a:moveTo>
                    <a:pt x="849728" y="607744"/>
                  </a:moveTo>
                  <a:cubicBezTo>
                    <a:pt x="849728" y="556180"/>
                    <a:pt x="891692" y="514216"/>
                    <a:pt x="943256" y="514216"/>
                  </a:cubicBezTo>
                  <a:cubicBezTo>
                    <a:pt x="994820" y="514216"/>
                    <a:pt x="1036784" y="556180"/>
                    <a:pt x="1036784" y="607744"/>
                  </a:cubicBezTo>
                  <a:cubicBezTo>
                    <a:pt x="1036784" y="659308"/>
                    <a:pt x="994820" y="701272"/>
                    <a:pt x="943256" y="701272"/>
                  </a:cubicBezTo>
                  <a:cubicBezTo>
                    <a:pt x="891692" y="701272"/>
                    <a:pt x="849728" y="659308"/>
                    <a:pt x="849728" y="607744"/>
                  </a:cubicBezTo>
                  <a:close/>
                  <a:moveTo>
                    <a:pt x="1626374" y="1052619"/>
                  </a:moveTo>
                  <a:cubicBezTo>
                    <a:pt x="1626374" y="1001055"/>
                    <a:pt x="1668338" y="959090"/>
                    <a:pt x="1719902" y="959090"/>
                  </a:cubicBezTo>
                  <a:cubicBezTo>
                    <a:pt x="1771465" y="959090"/>
                    <a:pt x="1813430" y="1001055"/>
                    <a:pt x="1813430" y="1052619"/>
                  </a:cubicBezTo>
                  <a:cubicBezTo>
                    <a:pt x="1813430" y="1104182"/>
                    <a:pt x="1771465" y="1146147"/>
                    <a:pt x="1719902" y="1146147"/>
                  </a:cubicBezTo>
                  <a:cubicBezTo>
                    <a:pt x="1668338" y="1146147"/>
                    <a:pt x="1626374" y="1104182"/>
                    <a:pt x="1626374" y="1052619"/>
                  </a:cubicBezTo>
                  <a:close/>
                  <a:moveTo>
                    <a:pt x="1719902" y="58031"/>
                  </a:moveTo>
                  <a:cubicBezTo>
                    <a:pt x="1771465" y="58031"/>
                    <a:pt x="1813430" y="99995"/>
                    <a:pt x="1813430" y="151559"/>
                  </a:cubicBezTo>
                  <a:cubicBezTo>
                    <a:pt x="1813430" y="203123"/>
                    <a:pt x="1771465" y="245087"/>
                    <a:pt x="1719902" y="245087"/>
                  </a:cubicBezTo>
                  <a:cubicBezTo>
                    <a:pt x="1668338" y="245087"/>
                    <a:pt x="1626374" y="203123"/>
                    <a:pt x="1626374" y="151559"/>
                  </a:cubicBezTo>
                  <a:cubicBezTo>
                    <a:pt x="1626374" y="99995"/>
                    <a:pt x="1668338" y="58031"/>
                    <a:pt x="1719902" y="58031"/>
                  </a:cubicBezTo>
                  <a:close/>
                  <a:moveTo>
                    <a:pt x="683118" y="58031"/>
                  </a:moveTo>
                  <a:cubicBezTo>
                    <a:pt x="734681" y="58031"/>
                    <a:pt x="776646" y="99995"/>
                    <a:pt x="776646" y="151559"/>
                  </a:cubicBezTo>
                  <a:cubicBezTo>
                    <a:pt x="776646" y="203123"/>
                    <a:pt x="734681" y="245087"/>
                    <a:pt x="683118" y="245087"/>
                  </a:cubicBezTo>
                  <a:cubicBezTo>
                    <a:pt x="631554" y="245087"/>
                    <a:pt x="589590" y="203123"/>
                    <a:pt x="589590" y="151559"/>
                  </a:cubicBezTo>
                  <a:cubicBezTo>
                    <a:pt x="589590" y="99995"/>
                    <a:pt x="631554" y="58031"/>
                    <a:pt x="683118" y="58031"/>
                  </a:cubicBezTo>
                  <a:close/>
                  <a:moveTo>
                    <a:pt x="629002" y="293055"/>
                  </a:moveTo>
                  <a:cubicBezTo>
                    <a:pt x="645822" y="299493"/>
                    <a:pt x="664064" y="303089"/>
                    <a:pt x="683118" y="303089"/>
                  </a:cubicBezTo>
                  <a:cubicBezTo>
                    <a:pt x="698923" y="303089"/>
                    <a:pt x="714177" y="300653"/>
                    <a:pt x="728504" y="296129"/>
                  </a:cubicBezTo>
                  <a:lnTo>
                    <a:pt x="845407" y="492175"/>
                  </a:lnTo>
                  <a:cubicBezTo>
                    <a:pt x="812607" y="519987"/>
                    <a:pt x="791726" y="561458"/>
                    <a:pt x="791726" y="607744"/>
                  </a:cubicBezTo>
                  <a:cubicBezTo>
                    <a:pt x="791726" y="646257"/>
                    <a:pt x="806197" y="681435"/>
                    <a:pt x="829920" y="708174"/>
                  </a:cubicBezTo>
                  <a:lnTo>
                    <a:pt x="716236" y="903960"/>
                  </a:lnTo>
                  <a:cubicBezTo>
                    <a:pt x="706724" y="902075"/>
                    <a:pt x="696922" y="901089"/>
                    <a:pt x="686858" y="901089"/>
                  </a:cubicBezTo>
                  <a:cubicBezTo>
                    <a:pt x="612587" y="901089"/>
                    <a:pt x="550670" y="954827"/>
                    <a:pt x="537823" y="1025445"/>
                  </a:cubicBezTo>
                  <a:lnTo>
                    <a:pt x="300566" y="1025561"/>
                  </a:lnTo>
                  <a:cubicBezTo>
                    <a:pt x="294621" y="992703"/>
                    <a:pt x="278061" y="963499"/>
                    <a:pt x="254541" y="941632"/>
                  </a:cubicBezTo>
                  <a:lnTo>
                    <a:pt x="629002" y="293055"/>
                  </a:lnTo>
                  <a:close/>
                  <a:moveTo>
                    <a:pt x="58002" y="1052619"/>
                  </a:moveTo>
                  <a:cubicBezTo>
                    <a:pt x="58002" y="1001055"/>
                    <a:pt x="99966" y="959090"/>
                    <a:pt x="151530" y="959090"/>
                  </a:cubicBezTo>
                  <a:cubicBezTo>
                    <a:pt x="203094" y="959090"/>
                    <a:pt x="245058" y="1001055"/>
                    <a:pt x="245058" y="1052619"/>
                  </a:cubicBezTo>
                  <a:cubicBezTo>
                    <a:pt x="245058" y="1104182"/>
                    <a:pt x="203094" y="1146147"/>
                    <a:pt x="151530" y="1146147"/>
                  </a:cubicBezTo>
                  <a:cubicBezTo>
                    <a:pt x="99966" y="1146147"/>
                    <a:pt x="58002" y="1104182"/>
                    <a:pt x="58002" y="1052619"/>
                  </a:cubicBezTo>
                  <a:close/>
                  <a:moveTo>
                    <a:pt x="254541" y="1163605"/>
                  </a:moveTo>
                  <a:cubicBezTo>
                    <a:pt x="277133" y="1142609"/>
                    <a:pt x="293345" y="1114855"/>
                    <a:pt x="299870" y="1083563"/>
                  </a:cubicBezTo>
                  <a:lnTo>
                    <a:pt x="538519" y="1083447"/>
                  </a:lnTo>
                  <a:cubicBezTo>
                    <a:pt x="552787" y="1152266"/>
                    <a:pt x="613892" y="1204149"/>
                    <a:pt x="686887" y="1204149"/>
                  </a:cubicBezTo>
                  <a:cubicBezTo>
                    <a:pt x="696284" y="1204149"/>
                    <a:pt x="705448" y="1203250"/>
                    <a:pt x="714351" y="1201596"/>
                  </a:cubicBezTo>
                  <a:lnTo>
                    <a:pt x="836242" y="1409156"/>
                  </a:lnTo>
                  <a:cubicBezTo>
                    <a:pt x="808750" y="1436591"/>
                    <a:pt x="791726" y="1474525"/>
                    <a:pt x="791726" y="1516344"/>
                  </a:cubicBezTo>
                  <a:cubicBezTo>
                    <a:pt x="791726" y="1558163"/>
                    <a:pt x="810316" y="1599432"/>
                    <a:pt x="839984" y="1627099"/>
                  </a:cubicBezTo>
                  <a:lnTo>
                    <a:pt x="729084" y="1813082"/>
                  </a:lnTo>
                  <a:cubicBezTo>
                    <a:pt x="714584" y="1808441"/>
                    <a:pt x="699126" y="1805918"/>
                    <a:pt x="683089" y="1805918"/>
                  </a:cubicBezTo>
                  <a:cubicBezTo>
                    <a:pt x="664702" y="1805918"/>
                    <a:pt x="647069" y="1809224"/>
                    <a:pt x="630742" y="1815257"/>
                  </a:cubicBezTo>
                  <a:lnTo>
                    <a:pt x="254512" y="1163605"/>
                  </a:lnTo>
                  <a:close/>
                  <a:moveTo>
                    <a:pt x="683118" y="2050976"/>
                  </a:moveTo>
                  <a:cubicBezTo>
                    <a:pt x="631554" y="2050976"/>
                    <a:pt x="589590" y="2009012"/>
                    <a:pt x="589590" y="1957448"/>
                  </a:cubicBezTo>
                  <a:cubicBezTo>
                    <a:pt x="589590" y="1905885"/>
                    <a:pt x="631554" y="1863920"/>
                    <a:pt x="683118" y="1863920"/>
                  </a:cubicBezTo>
                  <a:cubicBezTo>
                    <a:pt x="734681" y="1863920"/>
                    <a:pt x="776646" y="1905885"/>
                    <a:pt x="776646" y="1957448"/>
                  </a:cubicBezTo>
                  <a:cubicBezTo>
                    <a:pt x="776646" y="2009012"/>
                    <a:pt x="734681" y="2050976"/>
                    <a:pt x="683118" y="2050976"/>
                  </a:cubicBezTo>
                  <a:close/>
                  <a:moveTo>
                    <a:pt x="1719902" y="2047206"/>
                  </a:moveTo>
                  <a:cubicBezTo>
                    <a:pt x="1668338" y="2047206"/>
                    <a:pt x="1626374" y="2005242"/>
                    <a:pt x="1626374" y="1953678"/>
                  </a:cubicBezTo>
                  <a:cubicBezTo>
                    <a:pt x="1626374" y="1902115"/>
                    <a:pt x="1668338" y="1860150"/>
                    <a:pt x="1719902" y="1860150"/>
                  </a:cubicBezTo>
                  <a:cubicBezTo>
                    <a:pt x="1771465" y="1860150"/>
                    <a:pt x="1813430" y="1902115"/>
                    <a:pt x="1813430" y="1953678"/>
                  </a:cubicBezTo>
                  <a:cubicBezTo>
                    <a:pt x="1813430" y="2005242"/>
                    <a:pt x="1771465" y="2047206"/>
                    <a:pt x="1719902" y="2047206"/>
                  </a:cubicBezTo>
                  <a:close/>
                  <a:moveTo>
                    <a:pt x="1770914" y="1810993"/>
                  </a:moveTo>
                  <a:cubicBezTo>
                    <a:pt x="1754964" y="1805280"/>
                    <a:pt x="1737795" y="1802148"/>
                    <a:pt x="1719902" y="1802148"/>
                  </a:cubicBezTo>
                  <a:cubicBezTo>
                    <a:pt x="1702008" y="1802148"/>
                    <a:pt x="1683534" y="1805513"/>
                    <a:pt x="1667062" y="1811661"/>
                  </a:cubicBezTo>
                  <a:lnTo>
                    <a:pt x="1562803" y="1636814"/>
                  </a:lnTo>
                  <a:cubicBezTo>
                    <a:pt x="1599113" y="1609118"/>
                    <a:pt x="1622603" y="1565414"/>
                    <a:pt x="1622603" y="1516315"/>
                  </a:cubicBezTo>
                  <a:cubicBezTo>
                    <a:pt x="1622603" y="1477599"/>
                    <a:pt x="1607987" y="1442276"/>
                    <a:pt x="1584032" y="1415450"/>
                  </a:cubicBezTo>
                  <a:lnTo>
                    <a:pt x="1707083" y="1203540"/>
                  </a:lnTo>
                  <a:cubicBezTo>
                    <a:pt x="1711317" y="1203888"/>
                    <a:pt x="1715581" y="1204119"/>
                    <a:pt x="1719902" y="1204119"/>
                  </a:cubicBezTo>
                  <a:cubicBezTo>
                    <a:pt x="1794173" y="1204119"/>
                    <a:pt x="1856090" y="1150381"/>
                    <a:pt x="1868937" y="1079764"/>
                  </a:cubicBezTo>
                  <a:lnTo>
                    <a:pt x="2094884" y="1079648"/>
                  </a:lnTo>
                  <a:cubicBezTo>
                    <a:pt x="2101032" y="1113666"/>
                    <a:pt x="2118578" y="1143740"/>
                    <a:pt x="2143402" y="1165809"/>
                  </a:cubicBezTo>
                  <a:lnTo>
                    <a:pt x="1770914" y="1810964"/>
                  </a:lnTo>
                  <a:close/>
                  <a:moveTo>
                    <a:pt x="2243949" y="1146147"/>
                  </a:moveTo>
                  <a:cubicBezTo>
                    <a:pt x="2192385" y="1146147"/>
                    <a:pt x="2150421" y="1104182"/>
                    <a:pt x="2150421" y="1052619"/>
                  </a:cubicBezTo>
                  <a:cubicBezTo>
                    <a:pt x="2150421" y="1001055"/>
                    <a:pt x="2192385" y="959090"/>
                    <a:pt x="2243949" y="959090"/>
                  </a:cubicBezTo>
                  <a:cubicBezTo>
                    <a:pt x="2295513" y="959090"/>
                    <a:pt x="2337477" y="1001055"/>
                    <a:pt x="2337477" y="1052619"/>
                  </a:cubicBezTo>
                  <a:cubicBezTo>
                    <a:pt x="2337477" y="1104182"/>
                    <a:pt x="2295513" y="1146147"/>
                    <a:pt x="2243949" y="1146147"/>
                  </a:cubicBezTo>
                  <a:close/>
                </a:path>
              </a:pathLst>
            </a:custGeom>
            <a:solidFill>
              <a:schemeClr val="accent2"/>
            </a:solid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8DE971"/>
                </a:solidFill>
                <a:effectLst/>
                <a:uLnTx/>
                <a:uFillTx/>
                <a:latin typeface="Segoe Sans Text"/>
                <a:ea typeface="+mn-ea"/>
                <a:cs typeface="+mn-cs"/>
              </a:endParaRPr>
            </a:p>
          </p:txBody>
        </p:sp>
        <p:grpSp>
          <p:nvGrpSpPr>
            <p:cNvPr id="33" name="Group 32">
              <a:extLst>
                <a:ext uri="{FF2B5EF4-FFF2-40B4-BE49-F238E27FC236}">
                  <a16:creationId xmlns:a16="http://schemas.microsoft.com/office/drawing/2014/main" id="{392D5FB9-1B7E-2914-F90E-ECB21B76CFE2}"/>
                </a:ext>
                <a:ext uri="{C183D7F6-B498-43B3-948B-1728B52AA6E4}">
                  <adec:decorative xmlns:adec="http://schemas.microsoft.com/office/drawing/2017/decorative" val="1"/>
                </a:ext>
              </a:extLst>
            </p:cNvPr>
            <p:cNvGrpSpPr/>
            <p:nvPr/>
          </p:nvGrpSpPr>
          <p:grpSpPr>
            <a:xfrm>
              <a:off x="7282061" y="1078356"/>
              <a:ext cx="1174580" cy="1035858"/>
              <a:chOff x="7282061" y="1204864"/>
              <a:chExt cx="1174580" cy="1035858"/>
            </a:xfrm>
            <a:solidFill>
              <a:schemeClr val="bg2"/>
            </a:solidFill>
          </p:grpSpPr>
          <p:sp>
            <p:nvSpPr>
              <p:cNvPr id="28" name="Freeform: Shape 27">
                <a:extLst>
                  <a:ext uri="{FF2B5EF4-FFF2-40B4-BE49-F238E27FC236}">
                    <a16:creationId xmlns:a16="http://schemas.microsoft.com/office/drawing/2014/main" id="{D06E4DB4-E0E8-77F3-079F-3C3CA4D4CA38}"/>
                  </a:ext>
                </a:extLst>
              </p:cNvPr>
              <p:cNvSpPr/>
              <p:nvPr/>
            </p:nvSpPr>
            <p:spPr>
              <a:xfrm>
                <a:off x="7635634" y="1871058"/>
                <a:ext cx="303965" cy="248588"/>
              </a:xfrm>
              <a:custGeom>
                <a:avLst/>
                <a:gdLst>
                  <a:gd name="connsiteX0" fmla="*/ 105761 w 303965"/>
                  <a:gd name="connsiteY0" fmla="*/ 147599 h 248588"/>
                  <a:gd name="connsiteX1" fmla="*/ 177008 w 303965"/>
                  <a:gd name="connsiteY1" fmla="*/ 92777 h 248588"/>
                  <a:gd name="connsiteX2" fmla="*/ 303966 w 303965"/>
                  <a:gd name="connsiteY2" fmla="*/ 92777 h 248588"/>
                  <a:gd name="connsiteX3" fmla="*/ 303966 w 303965"/>
                  <a:gd name="connsiteY3" fmla="*/ 65032 h 248588"/>
                  <a:gd name="connsiteX4" fmla="*/ 179006 w 303965"/>
                  <a:gd name="connsiteY4" fmla="*/ 65032 h 248588"/>
                  <a:gd name="connsiteX5" fmla="*/ 105761 w 303965"/>
                  <a:gd name="connsiteY5" fmla="*/ 0 h 248588"/>
                  <a:gd name="connsiteX6" fmla="*/ 31961 w 303965"/>
                  <a:gd name="connsiteY6" fmla="*/ 73800 h 248588"/>
                  <a:gd name="connsiteX7" fmla="*/ 59706 w 303965"/>
                  <a:gd name="connsiteY7" fmla="*/ 131397 h 248588"/>
                  <a:gd name="connsiteX8" fmla="*/ 0 w 303965"/>
                  <a:gd name="connsiteY8" fmla="*/ 234716 h 248588"/>
                  <a:gd name="connsiteX9" fmla="*/ 23971 w 303965"/>
                  <a:gd name="connsiteY9" fmla="*/ 248588 h 248588"/>
                  <a:gd name="connsiteX10" fmla="*/ 84232 w 303965"/>
                  <a:gd name="connsiteY10" fmla="*/ 144381 h 248588"/>
                  <a:gd name="connsiteX11" fmla="*/ 105761 w 303965"/>
                  <a:gd name="connsiteY11" fmla="*/ 147599 h 248588"/>
                  <a:gd name="connsiteX12" fmla="*/ 105761 w 303965"/>
                  <a:gd name="connsiteY12" fmla="*/ 27744 h 248588"/>
                  <a:gd name="connsiteX13" fmla="*/ 151817 w 303965"/>
                  <a:gd name="connsiteY13" fmla="*/ 73800 h 248588"/>
                  <a:gd name="connsiteX14" fmla="*/ 105761 w 303965"/>
                  <a:gd name="connsiteY14" fmla="*/ 119855 h 248588"/>
                  <a:gd name="connsiteX15" fmla="*/ 59706 w 303965"/>
                  <a:gd name="connsiteY15" fmla="*/ 73800 h 248588"/>
                  <a:gd name="connsiteX16" fmla="*/ 105761 w 303965"/>
                  <a:gd name="connsiteY16" fmla="*/ 27744 h 248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3965" h="248588">
                    <a:moveTo>
                      <a:pt x="105761" y="147599"/>
                    </a:moveTo>
                    <a:cubicBezTo>
                      <a:pt x="139942" y="147599"/>
                      <a:pt x="168574" y="124294"/>
                      <a:pt x="177008" y="92777"/>
                    </a:cubicBezTo>
                    <a:lnTo>
                      <a:pt x="303966" y="92777"/>
                    </a:lnTo>
                    <a:lnTo>
                      <a:pt x="303966" y="65032"/>
                    </a:lnTo>
                    <a:lnTo>
                      <a:pt x="179006" y="65032"/>
                    </a:lnTo>
                    <a:cubicBezTo>
                      <a:pt x="174678" y="28521"/>
                      <a:pt x="143493" y="0"/>
                      <a:pt x="105761" y="0"/>
                    </a:cubicBezTo>
                    <a:cubicBezTo>
                      <a:pt x="65032" y="0"/>
                      <a:pt x="31961" y="33071"/>
                      <a:pt x="31961" y="73800"/>
                    </a:cubicBezTo>
                    <a:cubicBezTo>
                      <a:pt x="31961" y="97105"/>
                      <a:pt x="42837" y="117857"/>
                      <a:pt x="59706" y="131397"/>
                    </a:cubicBezTo>
                    <a:lnTo>
                      <a:pt x="0" y="234716"/>
                    </a:lnTo>
                    <a:lnTo>
                      <a:pt x="23971" y="248588"/>
                    </a:lnTo>
                    <a:lnTo>
                      <a:pt x="84232" y="144381"/>
                    </a:lnTo>
                    <a:cubicBezTo>
                      <a:pt x="91001" y="146490"/>
                      <a:pt x="98326" y="147599"/>
                      <a:pt x="105761" y="147599"/>
                    </a:cubicBezTo>
                    <a:close/>
                    <a:moveTo>
                      <a:pt x="105761" y="27744"/>
                    </a:moveTo>
                    <a:cubicBezTo>
                      <a:pt x="131175" y="27744"/>
                      <a:pt x="151817" y="48386"/>
                      <a:pt x="151817" y="73800"/>
                    </a:cubicBezTo>
                    <a:cubicBezTo>
                      <a:pt x="151817" y="99213"/>
                      <a:pt x="131175" y="119855"/>
                      <a:pt x="105761" y="119855"/>
                    </a:cubicBezTo>
                    <a:cubicBezTo>
                      <a:pt x="80347" y="119855"/>
                      <a:pt x="59706" y="99213"/>
                      <a:pt x="59706" y="73800"/>
                    </a:cubicBezTo>
                    <a:cubicBezTo>
                      <a:pt x="59706" y="48386"/>
                      <a:pt x="80347" y="27744"/>
                      <a:pt x="105761" y="27744"/>
                    </a:cubicBez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29" name="Freeform: Shape 28">
                <a:extLst>
                  <a:ext uri="{FF2B5EF4-FFF2-40B4-BE49-F238E27FC236}">
                    <a16:creationId xmlns:a16="http://schemas.microsoft.com/office/drawing/2014/main" id="{F2E3F593-5DE1-32B5-A3AA-1CB7855CBCC6}"/>
                  </a:ext>
                </a:extLst>
              </p:cNvPr>
              <p:cNvSpPr/>
              <p:nvPr/>
            </p:nvSpPr>
            <p:spPr>
              <a:xfrm>
                <a:off x="7282061" y="1204864"/>
                <a:ext cx="1174580" cy="1035858"/>
              </a:xfrm>
              <a:custGeom>
                <a:avLst/>
                <a:gdLst>
                  <a:gd name="connsiteX0" fmla="*/ 1100670 w 1174580"/>
                  <a:gd name="connsiteY0" fmla="*/ 444130 h 1035858"/>
                  <a:gd name="connsiteX1" fmla="*/ 1078918 w 1174580"/>
                  <a:gd name="connsiteY1" fmla="*/ 447459 h 1035858"/>
                  <a:gd name="connsiteX2" fmla="*/ 891367 w 1174580"/>
                  <a:gd name="connsiteY2" fmla="*/ 129399 h 1035858"/>
                  <a:gd name="connsiteX3" fmla="*/ 916781 w 1174580"/>
                  <a:gd name="connsiteY3" fmla="*/ 73800 h 1035858"/>
                  <a:gd name="connsiteX4" fmla="*/ 842981 w 1174580"/>
                  <a:gd name="connsiteY4" fmla="*/ 0 h 1035858"/>
                  <a:gd name="connsiteX5" fmla="*/ 770513 w 1174580"/>
                  <a:gd name="connsiteY5" fmla="*/ 59928 h 1035858"/>
                  <a:gd name="connsiteX6" fmla="*/ 406398 w 1174580"/>
                  <a:gd name="connsiteY6" fmla="*/ 59928 h 1035858"/>
                  <a:gd name="connsiteX7" fmla="*/ 333930 w 1174580"/>
                  <a:gd name="connsiteY7" fmla="*/ 0 h 1035858"/>
                  <a:gd name="connsiteX8" fmla="*/ 260130 w 1174580"/>
                  <a:gd name="connsiteY8" fmla="*/ 73800 h 1035858"/>
                  <a:gd name="connsiteX9" fmla="*/ 285766 w 1174580"/>
                  <a:gd name="connsiteY9" fmla="*/ 129510 h 1035858"/>
                  <a:gd name="connsiteX10" fmla="*/ 97882 w 1174580"/>
                  <a:gd name="connsiteY10" fmla="*/ 448236 h 1035858"/>
                  <a:gd name="connsiteX11" fmla="*/ 73800 w 1174580"/>
                  <a:gd name="connsiteY11" fmla="*/ 444130 h 1035858"/>
                  <a:gd name="connsiteX12" fmla="*/ 0 w 1174580"/>
                  <a:gd name="connsiteY12" fmla="*/ 517929 h 1035858"/>
                  <a:gd name="connsiteX13" fmla="*/ 73800 w 1174580"/>
                  <a:gd name="connsiteY13" fmla="*/ 591729 h 1035858"/>
                  <a:gd name="connsiteX14" fmla="*/ 97993 w 1174580"/>
                  <a:gd name="connsiteY14" fmla="*/ 587623 h 1035858"/>
                  <a:gd name="connsiteX15" fmla="*/ 289983 w 1174580"/>
                  <a:gd name="connsiteY15" fmla="*/ 913229 h 1035858"/>
                  <a:gd name="connsiteX16" fmla="*/ 313843 w 1174580"/>
                  <a:gd name="connsiteY16" fmla="*/ 899135 h 1035858"/>
                  <a:gd name="connsiteX17" fmla="*/ 121964 w 1174580"/>
                  <a:gd name="connsiteY17" fmla="*/ 573751 h 1035858"/>
                  <a:gd name="connsiteX18" fmla="*/ 147599 w 1174580"/>
                  <a:gd name="connsiteY18" fmla="*/ 517929 h 1035858"/>
                  <a:gd name="connsiteX19" fmla="*/ 121964 w 1174580"/>
                  <a:gd name="connsiteY19" fmla="*/ 462108 h 1035858"/>
                  <a:gd name="connsiteX20" fmla="*/ 309737 w 1174580"/>
                  <a:gd name="connsiteY20" fmla="*/ 143382 h 1035858"/>
                  <a:gd name="connsiteX21" fmla="*/ 333930 w 1174580"/>
                  <a:gd name="connsiteY21" fmla="*/ 147488 h 1035858"/>
                  <a:gd name="connsiteX22" fmla="*/ 359565 w 1174580"/>
                  <a:gd name="connsiteY22" fmla="*/ 142827 h 1035858"/>
                  <a:gd name="connsiteX23" fmla="*/ 421380 w 1174580"/>
                  <a:gd name="connsiteY23" fmla="*/ 249698 h 1035858"/>
                  <a:gd name="connsiteX24" fmla="*/ 445351 w 1174580"/>
                  <a:gd name="connsiteY24" fmla="*/ 235826 h 1035858"/>
                  <a:gd name="connsiteX25" fmla="*/ 383314 w 1174580"/>
                  <a:gd name="connsiteY25" fmla="*/ 128400 h 1035858"/>
                  <a:gd name="connsiteX26" fmla="*/ 406398 w 1174580"/>
                  <a:gd name="connsiteY26" fmla="*/ 87561 h 1035858"/>
                  <a:gd name="connsiteX27" fmla="*/ 770513 w 1174580"/>
                  <a:gd name="connsiteY27" fmla="*/ 87561 h 1035858"/>
                  <a:gd name="connsiteX28" fmla="*/ 842981 w 1174580"/>
                  <a:gd name="connsiteY28" fmla="*/ 147488 h 1035858"/>
                  <a:gd name="connsiteX29" fmla="*/ 867396 w 1174580"/>
                  <a:gd name="connsiteY29" fmla="*/ 143271 h 1035858"/>
                  <a:gd name="connsiteX30" fmla="*/ 1054392 w 1174580"/>
                  <a:gd name="connsiteY30" fmla="*/ 460443 h 1035858"/>
                  <a:gd name="connsiteX31" fmla="*/ 1028202 w 1174580"/>
                  <a:gd name="connsiteY31" fmla="*/ 503946 h 1035858"/>
                  <a:gd name="connsiteX32" fmla="*/ 915338 w 1174580"/>
                  <a:gd name="connsiteY32" fmla="*/ 503946 h 1035858"/>
                  <a:gd name="connsiteX33" fmla="*/ 842870 w 1174580"/>
                  <a:gd name="connsiteY33" fmla="*/ 444019 h 1035858"/>
                  <a:gd name="connsiteX34" fmla="*/ 769070 w 1174580"/>
                  <a:gd name="connsiteY34" fmla="*/ 517818 h 1035858"/>
                  <a:gd name="connsiteX35" fmla="*/ 808245 w 1174580"/>
                  <a:gd name="connsiteY35" fmla="*/ 582962 h 1035858"/>
                  <a:gd name="connsiteX36" fmla="*/ 750981 w 1174580"/>
                  <a:gd name="connsiteY36" fmla="*/ 684727 h 1035858"/>
                  <a:gd name="connsiteX37" fmla="*/ 775174 w 1174580"/>
                  <a:gd name="connsiteY37" fmla="*/ 698378 h 1035858"/>
                  <a:gd name="connsiteX38" fmla="*/ 835324 w 1174580"/>
                  <a:gd name="connsiteY38" fmla="*/ 591507 h 1035858"/>
                  <a:gd name="connsiteX39" fmla="*/ 834880 w 1174580"/>
                  <a:gd name="connsiteY39" fmla="*/ 591285 h 1035858"/>
                  <a:gd name="connsiteX40" fmla="*/ 842870 w 1174580"/>
                  <a:gd name="connsiteY40" fmla="*/ 591729 h 1035858"/>
                  <a:gd name="connsiteX41" fmla="*/ 915338 w 1174580"/>
                  <a:gd name="connsiteY41" fmla="*/ 531801 h 1035858"/>
                  <a:gd name="connsiteX42" fmla="*/ 1028202 w 1174580"/>
                  <a:gd name="connsiteY42" fmla="*/ 531801 h 1035858"/>
                  <a:gd name="connsiteX43" fmla="*/ 1052839 w 1174580"/>
                  <a:gd name="connsiteY43" fmla="*/ 573972 h 1035858"/>
                  <a:gd name="connsiteX44" fmla="*/ 865510 w 1174580"/>
                  <a:gd name="connsiteY44" fmla="*/ 891699 h 1035858"/>
                  <a:gd name="connsiteX45" fmla="*/ 842981 w 1174580"/>
                  <a:gd name="connsiteY45" fmla="*/ 888148 h 1035858"/>
                  <a:gd name="connsiteX46" fmla="*/ 818677 w 1174580"/>
                  <a:gd name="connsiteY46" fmla="*/ 892365 h 1035858"/>
                  <a:gd name="connsiteX47" fmla="*/ 761191 w 1174580"/>
                  <a:gd name="connsiteY47" fmla="*/ 792930 h 1035858"/>
                  <a:gd name="connsiteX48" fmla="*/ 737220 w 1174580"/>
                  <a:gd name="connsiteY48" fmla="*/ 806802 h 1035858"/>
                  <a:gd name="connsiteX49" fmla="*/ 794706 w 1174580"/>
                  <a:gd name="connsiteY49" fmla="*/ 906348 h 1035858"/>
                  <a:gd name="connsiteX50" fmla="*/ 770957 w 1174580"/>
                  <a:gd name="connsiteY50" fmla="*/ 946300 h 1035858"/>
                  <a:gd name="connsiteX51" fmla="*/ 393968 w 1174580"/>
                  <a:gd name="connsiteY51" fmla="*/ 946300 h 1035858"/>
                  <a:gd name="connsiteX52" fmla="*/ 393968 w 1174580"/>
                  <a:gd name="connsiteY52" fmla="*/ 974044 h 1035858"/>
                  <a:gd name="connsiteX53" fmla="*/ 770402 w 1174580"/>
                  <a:gd name="connsiteY53" fmla="*/ 974044 h 1035858"/>
                  <a:gd name="connsiteX54" fmla="*/ 843092 w 1174580"/>
                  <a:gd name="connsiteY54" fmla="*/ 1035858 h 1035858"/>
                  <a:gd name="connsiteX55" fmla="*/ 916892 w 1174580"/>
                  <a:gd name="connsiteY55" fmla="*/ 962059 h 1035858"/>
                  <a:gd name="connsiteX56" fmla="*/ 889924 w 1174580"/>
                  <a:gd name="connsiteY56" fmla="*/ 905127 h 1035858"/>
                  <a:gd name="connsiteX57" fmla="*/ 1077032 w 1174580"/>
                  <a:gd name="connsiteY57" fmla="*/ 587734 h 1035858"/>
                  <a:gd name="connsiteX58" fmla="*/ 1100781 w 1174580"/>
                  <a:gd name="connsiteY58" fmla="*/ 591729 h 1035858"/>
                  <a:gd name="connsiteX59" fmla="*/ 1174580 w 1174580"/>
                  <a:gd name="connsiteY59" fmla="*/ 517929 h 1035858"/>
                  <a:gd name="connsiteX60" fmla="*/ 1100781 w 1174580"/>
                  <a:gd name="connsiteY60" fmla="*/ 444130 h 1035858"/>
                  <a:gd name="connsiteX61" fmla="*/ 27633 w 1174580"/>
                  <a:gd name="connsiteY61" fmla="*/ 517929 h 1035858"/>
                  <a:gd name="connsiteX62" fmla="*/ 73689 w 1174580"/>
                  <a:gd name="connsiteY62" fmla="*/ 471874 h 1035858"/>
                  <a:gd name="connsiteX63" fmla="*/ 119744 w 1174580"/>
                  <a:gd name="connsiteY63" fmla="*/ 517929 h 1035858"/>
                  <a:gd name="connsiteX64" fmla="*/ 73689 w 1174580"/>
                  <a:gd name="connsiteY64" fmla="*/ 563985 h 1035858"/>
                  <a:gd name="connsiteX65" fmla="*/ 27633 w 1174580"/>
                  <a:gd name="connsiteY65" fmla="*/ 517929 h 1035858"/>
                  <a:gd name="connsiteX66" fmla="*/ 287874 w 1174580"/>
                  <a:gd name="connsiteY66" fmla="*/ 73800 h 1035858"/>
                  <a:gd name="connsiteX67" fmla="*/ 333930 w 1174580"/>
                  <a:gd name="connsiteY67" fmla="*/ 27744 h 1035858"/>
                  <a:gd name="connsiteX68" fmla="*/ 379985 w 1174580"/>
                  <a:gd name="connsiteY68" fmla="*/ 73800 h 1035858"/>
                  <a:gd name="connsiteX69" fmla="*/ 333930 w 1174580"/>
                  <a:gd name="connsiteY69" fmla="*/ 119855 h 1035858"/>
                  <a:gd name="connsiteX70" fmla="*/ 287874 w 1174580"/>
                  <a:gd name="connsiteY70" fmla="*/ 73800 h 1035858"/>
                  <a:gd name="connsiteX71" fmla="*/ 796926 w 1174580"/>
                  <a:gd name="connsiteY71" fmla="*/ 73800 h 1035858"/>
                  <a:gd name="connsiteX72" fmla="*/ 842981 w 1174580"/>
                  <a:gd name="connsiteY72" fmla="*/ 27744 h 1035858"/>
                  <a:gd name="connsiteX73" fmla="*/ 889037 w 1174580"/>
                  <a:gd name="connsiteY73" fmla="*/ 73800 h 1035858"/>
                  <a:gd name="connsiteX74" fmla="*/ 842981 w 1174580"/>
                  <a:gd name="connsiteY74" fmla="*/ 119855 h 1035858"/>
                  <a:gd name="connsiteX75" fmla="*/ 796926 w 1174580"/>
                  <a:gd name="connsiteY75" fmla="*/ 73800 h 1035858"/>
                  <a:gd name="connsiteX76" fmla="*/ 842981 w 1174580"/>
                  <a:gd name="connsiteY76" fmla="*/ 563985 h 1035858"/>
                  <a:gd name="connsiteX77" fmla="*/ 796926 w 1174580"/>
                  <a:gd name="connsiteY77" fmla="*/ 517929 h 1035858"/>
                  <a:gd name="connsiteX78" fmla="*/ 842981 w 1174580"/>
                  <a:gd name="connsiteY78" fmla="*/ 471874 h 1035858"/>
                  <a:gd name="connsiteX79" fmla="*/ 889037 w 1174580"/>
                  <a:gd name="connsiteY79" fmla="*/ 517929 h 1035858"/>
                  <a:gd name="connsiteX80" fmla="*/ 842981 w 1174580"/>
                  <a:gd name="connsiteY80" fmla="*/ 563985 h 1035858"/>
                  <a:gd name="connsiteX81" fmla="*/ 842981 w 1174580"/>
                  <a:gd name="connsiteY81" fmla="*/ 1008114 h 1035858"/>
                  <a:gd name="connsiteX82" fmla="*/ 796926 w 1174580"/>
                  <a:gd name="connsiteY82" fmla="*/ 962059 h 1035858"/>
                  <a:gd name="connsiteX83" fmla="*/ 842981 w 1174580"/>
                  <a:gd name="connsiteY83" fmla="*/ 916003 h 1035858"/>
                  <a:gd name="connsiteX84" fmla="*/ 889037 w 1174580"/>
                  <a:gd name="connsiteY84" fmla="*/ 962059 h 1035858"/>
                  <a:gd name="connsiteX85" fmla="*/ 842981 w 1174580"/>
                  <a:gd name="connsiteY85" fmla="*/ 1008114 h 1035858"/>
                  <a:gd name="connsiteX86" fmla="*/ 1100670 w 1174580"/>
                  <a:gd name="connsiteY86" fmla="*/ 563985 h 1035858"/>
                  <a:gd name="connsiteX87" fmla="*/ 1054614 w 1174580"/>
                  <a:gd name="connsiteY87" fmla="*/ 517929 h 1035858"/>
                  <a:gd name="connsiteX88" fmla="*/ 1100670 w 1174580"/>
                  <a:gd name="connsiteY88" fmla="*/ 471874 h 1035858"/>
                  <a:gd name="connsiteX89" fmla="*/ 1146725 w 1174580"/>
                  <a:gd name="connsiteY89" fmla="*/ 517929 h 1035858"/>
                  <a:gd name="connsiteX90" fmla="*/ 1100670 w 1174580"/>
                  <a:gd name="connsiteY90" fmla="*/ 563985 h 1035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174580" h="1035858">
                    <a:moveTo>
                      <a:pt x="1100670" y="444130"/>
                    </a:moveTo>
                    <a:cubicBezTo>
                      <a:pt x="1093123" y="444130"/>
                      <a:pt x="1085799" y="445239"/>
                      <a:pt x="1078918" y="447459"/>
                    </a:cubicBezTo>
                    <a:lnTo>
                      <a:pt x="891367" y="129399"/>
                    </a:lnTo>
                    <a:cubicBezTo>
                      <a:pt x="906904" y="115860"/>
                      <a:pt x="916781" y="95995"/>
                      <a:pt x="916781" y="73800"/>
                    </a:cubicBezTo>
                    <a:cubicBezTo>
                      <a:pt x="916781" y="33071"/>
                      <a:pt x="883710" y="0"/>
                      <a:pt x="842981" y="0"/>
                    </a:cubicBezTo>
                    <a:cubicBezTo>
                      <a:pt x="807025" y="0"/>
                      <a:pt x="777061" y="25858"/>
                      <a:pt x="770513" y="59928"/>
                    </a:cubicBezTo>
                    <a:lnTo>
                      <a:pt x="406398" y="59928"/>
                    </a:lnTo>
                    <a:cubicBezTo>
                      <a:pt x="399850" y="25858"/>
                      <a:pt x="369886" y="0"/>
                      <a:pt x="333930" y="0"/>
                    </a:cubicBezTo>
                    <a:cubicBezTo>
                      <a:pt x="293201" y="0"/>
                      <a:pt x="260130" y="33071"/>
                      <a:pt x="260130" y="73800"/>
                    </a:cubicBezTo>
                    <a:cubicBezTo>
                      <a:pt x="260130" y="96106"/>
                      <a:pt x="270118" y="115971"/>
                      <a:pt x="285766" y="129510"/>
                    </a:cubicBezTo>
                    <a:lnTo>
                      <a:pt x="97882" y="448236"/>
                    </a:lnTo>
                    <a:cubicBezTo>
                      <a:pt x="90335" y="445572"/>
                      <a:pt x="82234" y="444130"/>
                      <a:pt x="73800" y="444130"/>
                    </a:cubicBezTo>
                    <a:cubicBezTo>
                      <a:pt x="33071" y="444130"/>
                      <a:pt x="0" y="477201"/>
                      <a:pt x="0" y="517929"/>
                    </a:cubicBezTo>
                    <a:cubicBezTo>
                      <a:pt x="0" y="558658"/>
                      <a:pt x="33071" y="591729"/>
                      <a:pt x="73800" y="591729"/>
                    </a:cubicBezTo>
                    <a:cubicBezTo>
                      <a:pt x="82234" y="591729"/>
                      <a:pt x="90335" y="590175"/>
                      <a:pt x="97993" y="587623"/>
                    </a:cubicBezTo>
                    <a:lnTo>
                      <a:pt x="289983" y="913229"/>
                    </a:lnTo>
                    <a:lnTo>
                      <a:pt x="313843" y="899135"/>
                    </a:lnTo>
                    <a:lnTo>
                      <a:pt x="121964" y="573751"/>
                    </a:lnTo>
                    <a:cubicBezTo>
                      <a:pt x="137611" y="560211"/>
                      <a:pt x="147599" y="540235"/>
                      <a:pt x="147599" y="517929"/>
                    </a:cubicBezTo>
                    <a:cubicBezTo>
                      <a:pt x="147599" y="495623"/>
                      <a:pt x="137611" y="475647"/>
                      <a:pt x="121964" y="462108"/>
                    </a:cubicBezTo>
                    <a:lnTo>
                      <a:pt x="309737" y="143382"/>
                    </a:lnTo>
                    <a:cubicBezTo>
                      <a:pt x="317283" y="146046"/>
                      <a:pt x="325496" y="147488"/>
                      <a:pt x="333930" y="147488"/>
                    </a:cubicBezTo>
                    <a:cubicBezTo>
                      <a:pt x="342919" y="147488"/>
                      <a:pt x="351575" y="145824"/>
                      <a:pt x="359565" y="142827"/>
                    </a:cubicBezTo>
                    <a:lnTo>
                      <a:pt x="421380" y="249698"/>
                    </a:lnTo>
                    <a:lnTo>
                      <a:pt x="445351" y="235826"/>
                    </a:lnTo>
                    <a:lnTo>
                      <a:pt x="383314" y="128400"/>
                    </a:lnTo>
                    <a:cubicBezTo>
                      <a:pt x="395078" y="117857"/>
                      <a:pt x="403401" y="103652"/>
                      <a:pt x="406398" y="87561"/>
                    </a:cubicBezTo>
                    <a:lnTo>
                      <a:pt x="770513" y="87561"/>
                    </a:lnTo>
                    <a:cubicBezTo>
                      <a:pt x="777061" y="121631"/>
                      <a:pt x="807025" y="147488"/>
                      <a:pt x="842981" y="147488"/>
                    </a:cubicBezTo>
                    <a:cubicBezTo>
                      <a:pt x="851526" y="147488"/>
                      <a:pt x="859739" y="145935"/>
                      <a:pt x="867396" y="143271"/>
                    </a:cubicBezTo>
                    <a:lnTo>
                      <a:pt x="1054392" y="460443"/>
                    </a:lnTo>
                    <a:cubicBezTo>
                      <a:pt x="1041075" y="471208"/>
                      <a:pt x="1031531" y="486523"/>
                      <a:pt x="1028202" y="503946"/>
                    </a:cubicBezTo>
                    <a:lnTo>
                      <a:pt x="915338" y="503946"/>
                    </a:lnTo>
                    <a:cubicBezTo>
                      <a:pt x="908791" y="469876"/>
                      <a:pt x="878827" y="444019"/>
                      <a:pt x="842870" y="444019"/>
                    </a:cubicBezTo>
                    <a:cubicBezTo>
                      <a:pt x="802142" y="444019"/>
                      <a:pt x="769070" y="477090"/>
                      <a:pt x="769070" y="517818"/>
                    </a:cubicBezTo>
                    <a:cubicBezTo>
                      <a:pt x="769070" y="546006"/>
                      <a:pt x="784940" y="570532"/>
                      <a:pt x="808245" y="582962"/>
                    </a:cubicBezTo>
                    <a:lnTo>
                      <a:pt x="750981" y="684727"/>
                    </a:lnTo>
                    <a:lnTo>
                      <a:pt x="775174" y="698378"/>
                    </a:lnTo>
                    <a:lnTo>
                      <a:pt x="835324" y="591507"/>
                    </a:lnTo>
                    <a:lnTo>
                      <a:pt x="834880" y="591285"/>
                    </a:lnTo>
                    <a:cubicBezTo>
                      <a:pt x="837543" y="591618"/>
                      <a:pt x="840096" y="591729"/>
                      <a:pt x="842870" y="591729"/>
                    </a:cubicBezTo>
                    <a:cubicBezTo>
                      <a:pt x="878827" y="591729"/>
                      <a:pt x="908791" y="565871"/>
                      <a:pt x="915338" y="531801"/>
                    </a:cubicBezTo>
                    <a:lnTo>
                      <a:pt x="1028202" y="531801"/>
                    </a:lnTo>
                    <a:cubicBezTo>
                      <a:pt x="1031420" y="548559"/>
                      <a:pt x="1040298" y="563319"/>
                      <a:pt x="1052839" y="573972"/>
                    </a:cubicBezTo>
                    <a:lnTo>
                      <a:pt x="865510" y="891699"/>
                    </a:lnTo>
                    <a:cubicBezTo>
                      <a:pt x="858407" y="889369"/>
                      <a:pt x="850861" y="888148"/>
                      <a:pt x="842981" y="888148"/>
                    </a:cubicBezTo>
                    <a:cubicBezTo>
                      <a:pt x="834436" y="888148"/>
                      <a:pt x="826335" y="889702"/>
                      <a:pt x="818677" y="892365"/>
                    </a:cubicBezTo>
                    <a:lnTo>
                      <a:pt x="761191" y="792930"/>
                    </a:lnTo>
                    <a:lnTo>
                      <a:pt x="737220" y="806802"/>
                    </a:lnTo>
                    <a:lnTo>
                      <a:pt x="794706" y="906348"/>
                    </a:lnTo>
                    <a:cubicBezTo>
                      <a:pt x="782943" y="916558"/>
                      <a:pt x="774397" y="930541"/>
                      <a:pt x="770957" y="946300"/>
                    </a:cubicBezTo>
                    <a:lnTo>
                      <a:pt x="393968" y="946300"/>
                    </a:lnTo>
                    <a:lnTo>
                      <a:pt x="393968" y="974044"/>
                    </a:lnTo>
                    <a:lnTo>
                      <a:pt x="770402" y="974044"/>
                    </a:lnTo>
                    <a:cubicBezTo>
                      <a:pt x="776173" y="1009002"/>
                      <a:pt x="806581" y="1035858"/>
                      <a:pt x="843092" y="1035858"/>
                    </a:cubicBezTo>
                    <a:cubicBezTo>
                      <a:pt x="883821" y="1035858"/>
                      <a:pt x="916892" y="1002787"/>
                      <a:pt x="916892" y="962059"/>
                    </a:cubicBezTo>
                    <a:cubicBezTo>
                      <a:pt x="916892" y="939197"/>
                      <a:pt x="906349" y="918667"/>
                      <a:pt x="889924" y="905127"/>
                    </a:cubicBezTo>
                    <a:lnTo>
                      <a:pt x="1077032" y="587734"/>
                    </a:lnTo>
                    <a:cubicBezTo>
                      <a:pt x="1084467" y="590286"/>
                      <a:pt x="1092457" y="591729"/>
                      <a:pt x="1100781" y="591729"/>
                    </a:cubicBezTo>
                    <a:cubicBezTo>
                      <a:pt x="1141509" y="591729"/>
                      <a:pt x="1174580" y="558658"/>
                      <a:pt x="1174580" y="517929"/>
                    </a:cubicBezTo>
                    <a:cubicBezTo>
                      <a:pt x="1174580" y="477201"/>
                      <a:pt x="1141509" y="444130"/>
                      <a:pt x="1100781" y="444130"/>
                    </a:cubicBezTo>
                    <a:close/>
                    <a:moveTo>
                      <a:pt x="27633" y="517929"/>
                    </a:moveTo>
                    <a:cubicBezTo>
                      <a:pt x="27633" y="492515"/>
                      <a:pt x="48275" y="471874"/>
                      <a:pt x="73689" y="471874"/>
                    </a:cubicBezTo>
                    <a:cubicBezTo>
                      <a:pt x="99102" y="471874"/>
                      <a:pt x="119744" y="492515"/>
                      <a:pt x="119744" y="517929"/>
                    </a:cubicBezTo>
                    <a:cubicBezTo>
                      <a:pt x="119744" y="543343"/>
                      <a:pt x="99102" y="563985"/>
                      <a:pt x="73689" y="563985"/>
                    </a:cubicBezTo>
                    <a:cubicBezTo>
                      <a:pt x="48275" y="563985"/>
                      <a:pt x="27633" y="543343"/>
                      <a:pt x="27633" y="517929"/>
                    </a:cubicBezTo>
                    <a:close/>
                    <a:moveTo>
                      <a:pt x="287874" y="73800"/>
                    </a:moveTo>
                    <a:cubicBezTo>
                      <a:pt x="287874" y="48386"/>
                      <a:pt x="308516" y="27744"/>
                      <a:pt x="333930" y="27744"/>
                    </a:cubicBezTo>
                    <a:cubicBezTo>
                      <a:pt x="359343" y="27744"/>
                      <a:pt x="379985" y="48386"/>
                      <a:pt x="379985" y="73800"/>
                    </a:cubicBezTo>
                    <a:cubicBezTo>
                      <a:pt x="379985" y="99213"/>
                      <a:pt x="359343" y="119855"/>
                      <a:pt x="333930" y="119855"/>
                    </a:cubicBezTo>
                    <a:cubicBezTo>
                      <a:pt x="308516" y="119855"/>
                      <a:pt x="287874" y="99213"/>
                      <a:pt x="287874" y="73800"/>
                    </a:cubicBezTo>
                    <a:close/>
                    <a:moveTo>
                      <a:pt x="796926" y="73800"/>
                    </a:moveTo>
                    <a:cubicBezTo>
                      <a:pt x="796926" y="48386"/>
                      <a:pt x="817567" y="27744"/>
                      <a:pt x="842981" y="27744"/>
                    </a:cubicBezTo>
                    <a:cubicBezTo>
                      <a:pt x="868395" y="27744"/>
                      <a:pt x="889037" y="48386"/>
                      <a:pt x="889037" y="73800"/>
                    </a:cubicBezTo>
                    <a:cubicBezTo>
                      <a:pt x="889037" y="99213"/>
                      <a:pt x="868395" y="119855"/>
                      <a:pt x="842981" y="119855"/>
                    </a:cubicBezTo>
                    <a:cubicBezTo>
                      <a:pt x="817567" y="119855"/>
                      <a:pt x="796926" y="99213"/>
                      <a:pt x="796926" y="73800"/>
                    </a:cubicBezTo>
                    <a:close/>
                    <a:moveTo>
                      <a:pt x="842981" y="563985"/>
                    </a:moveTo>
                    <a:cubicBezTo>
                      <a:pt x="817567" y="563985"/>
                      <a:pt x="796926" y="543343"/>
                      <a:pt x="796926" y="517929"/>
                    </a:cubicBezTo>
                    <a:cubicBezTo>
                      <a:pt x="796926" y="492515"/>
                      <a:pt x="817567" y="471874"/>
                      <a:pt x="842981" y="471874"/>
                    </a:cubicBezTo>
                    <a:cubicBezTo>
                      <a:pt x="868395" y="471874"/>
                      <a:pt x="889037" y="492515"/>
                      <a:pt x="889037" y="517929"/>
                    </a:cubicBezTo>
                    <a:cubicBezTo>
                      <a:pt x="889037" y="543343"/>
                      <a:pt x="868395" y="563985"/>
                      <a:pt x="842981" y="563985"/>
                    </a:cubicBezTo>
                    <a:close/>
                    <a:moveTo>
                      <a:pt x="842981" y="1008114"/>
                    </a:moveTo>
                    <a:cubicBezTo>
                      <a:pt x="817567" y="1008114"/>
                      <a:pt x="796926" y="987472"/>
                      <a:pt x="796926" y="962059"/>
                    </a:cubicBezTo>
                    <a:cubicBezTo>
                      <a:pt x="796926" y="936645"/>
                      <a:pt x="817567" y="916003"/>
                      <a:pt x="842981" y="916003"/>
                    </a:cubicBezTo>
                    <a:cubicBezTo>
                      <a:pt x="868395" y="916003"/>
                      <a:pt x="889037" y="936645"/>
                      <a:pt x="889037" y="962059"/>
                    </a:cubicBezTo>
                    <a:cubicBezTo>
                      <a:pt x="889037" y="987472"/>
                      <a:pt x="868395" y="1008114"/>
                      <a:pt x="842981" y="1008114"/>
                    </a:cubicBezTo>
                    <a:close/>
                    <a:moveTo>
                      <a:pt x="1100670" y="563985"/>
                    </a:moveTo>
                    <a:cubicBezTo>
                      <a:pt x="1075256" y="563985"/>
                      <a:pt x="1054614" y="543343"/>
                      <a:pt x="1054614" y="517929"/>
                    </a:cubicBezTo>
                    <a:cubicBezTo>
                      <a:pt x="1054614" y="492515"/>
                      <a:pt x="1075256" y="471874"/>
                      <a:pt x="1100670" y="471874"/>
                    </a:cubicBezTo>
                    <a:cubicBezTo>
                      <a:pt x="1126084" y="471874"/>
                      <a:pt x="1146725" y="492515"/>
                      <a:pt x="1146725" y="517929"/>
                    </a:cubicBezTo>
                    <a:cubicBezTo>
                      <a:pt x="1146725" y="543343"/>
                      <a:pt x="1126084" y="563985"/>
                      <a:pt x="1100670" y="563985"/>
                    </a:cubicBez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0" name="Freeform: Shape 29">
                <a:extLst>
                  <a:ext uri="{FF2B5EF4-FFF2-40B4-BE49-F238E27FC236}">
                    <a16:creationId xmlns:a16="http://schemas.microsoft.com/office/drawing/2014/main" id="{179F5BD3-331F-1DE4-46D5-AA37913D3D66}"/>
                  </a:ext>
                </a:extLst>
              </p:cNvPr>
              <p:cNvSpPr/>
              <p:nvPr/>
            </p:nvSpPr>
            <p:spPr>
              <a:xfrm>
                <a:off x="7667596" y="1426928"/>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1" name="Freeform: Shape 30">
                <a:extLst>
                  <a:ext uri="{FF2B5EF4-FFF2-40B4-BE49-F238E27FC236}">
                    <a16:creationId xmlns:a16="http://schemas.microsoft.com/office/drawing/2014/main" id="{CAF7FC2D-8884-7063-F4A5-62B1D9D03DA0}"/>
                  </a:ext>
                </a:extLst>
              </p:cNvPr>
              <p:cNvSpPr/>
              <p:nvPr/>
            </p:nvSpPr>
            <p:spPr>
              <a:xfrm>
                <a:off x="7925728" y="1871058"/>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sp>
            <p:nvSpPr>
              <p:cNvPr id="32" name="Freeform: Shape 31">
                <a:extLst>
                  <a:ext uri="{FF2B5EF4-FFF2-40B4-BE49-F238E27FC236}">
                    <a16:creationId xmlns:a16="http://schemas.microsoft.com/office/drawing/2014/main" id="{3D4FFA15-1E5A-7B5A-1F0A-401892D484D4}"/>
                  </a:ext>
                </a:extLst>
              </p:cNvPr>
              <p:cNvSpPr/>
              <p:nvPr/>
            </p:nvSpPr>
            <p:spPr>
              <a:xfrm>
                <a:off x="7542192" y="2093122"/>
                <a:ext cx="147599" cy="147599"/>
              </a:xfrm>
              <a:custGeom>
                <a:avLst/>
                <a:gdLst>
                  <a:gd name="connsiteX0" fmla="*/ 147599 w 147599"/>
                  <a:gd name="connsiteY0" fmla="*/ 147599 h 147599"/>
                  <a:gd name="connsiteX1" fmla="*/ 0 w 147599"/>
                  <a:gd name="connsiteY1" fmla="*/ 147599 h 147599"/>
                  <a:gd name="connsiteX2" fmla="*/ 0 w 147599"/>
                  <a:gd name="connsiteY2" fmla="*/ 0 h 147599"/>
                  <a:gd name="connsiteX3" fmla="*/ 147599 w 147599"/>
                  <a:gd name="connsiteY3" fmla="*/ 0 h 147599"/>
                  <a:gd name="connsiteX4" fmla="*/ 147599 w 147599"/>
                  <a:gd name="connsiteY4" fmla="*/ 147599 h 147599"/>
                  <a:gd name="connsiteX5" fmla="*/ 27744 w 147599"/>
                  <a:gd name="connsiteY5" fmla="*/ 119855 h 147599"/>
                  <a:gd name="connsiteX6" fmla="*/ 119855 w 147599"/>
                  <a:gd name="connsiteY6" fmla="*/ 119855 h 147599"/>
                  <a:gd name="connsiteX7" fmla="*/ 119855 w 147599"/>
                  <a:gd name="connsiteY7" fmla="*/ 27744 h 147599"/>
                  <a:gd name="connsiteX8" fmla="*/ 27744 w 147599"/>
                  <a:gd name="connsiteY8" fmla="*/ 27744 h 147599"/>
                  <a:gd name="connsiteX9" fmla="*/ 27744 w 147599"/>
                  <a:gd name="connsiteY9" fmla="*/ 119855 h 147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7599" h="147599">
                    <a:moveTo>
                      <a:pt x="147599" y="147599"/>
                    </a:moveTo>
                    <a:lnTo>
                      <a:pt x="0" y="147599"/>
                    </a:lnTo>
                    <a:lnTo>
                      <a:pt x="0" y="0"/>
                    </a:lnTo>
                    <a:lnTo>
                      <a:pt x="147599" y="0"/>
                    </a:lnTo>
                    <a:lnTo>
                      <a:pt x="147599" y="147599"/>
                    </a:lnTo>
                    <a:close/>
                    <a:moveTo>
                      <a:pt x="27744" y="119855"/>
                    </a:moveTo>
                    <a:lnTo>
                      <a:pt x="119855" y="119855"/>
                    </a:lnTo>
                    <a:lnTo>
                      <a:pt x="119855" y="27744"/>
                    </a:lnTo>
                    <a:lnTo>
                      <a:pt x="27744" y="27744"/>
                    </a:lnTo>
                    <a:lnTo>
                      <a:pt x="27744" y="119855"/>
                    </a:lnTo>
                    <a:close/>
                  </a:path>
                </a:pathLst>
              </a:custGeom>
              <a:grpFill/>
              <a:ln w="0" cap="flat">
                <a:noFill/>
                <a:prstDash val="solid"/>
                <a:miter/>
              </a:ln>
              <a:effectLst>
                <a:outerShdw blurRad="63500" dist="127000" dir="2700000" algn="tl" rotWithShape="0">
                  <a:prstClr val="black">
                    <a:alpha val="2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8DE971"/>
                  </a:solidFill>
                  <a:effectLst/>
                  <a:uLnTx/>
                  <a:uFillTx/>
                  <a:latin typeface="Segoe Sans Text"/>
                  <a:ea typeface="+mn-ea"/>
                  <a:cs typeface="+mn-cs"/>
                </a:endParaRPr>
              </a:p>
            </p:txBody>
          </p:sp>
        </p:grpSp>
        <p:sp>
          <p:nvSpPr>
            <p:cNvPr id="3" name="TextBox 2">
              <a:extLst>
                <a:ext uri="{FF2B5EF4-FFF2-40B4-BE49-F238E27FC236}">
                  <a16:creationId xmlns:a16="http://schemas.microsoft.com/office/drawing/2014/main" id="{B4157CC5-FC28-DCB9-E5B5-B191B2AB2550}"/>
                </a:ext>
              </a:extLst>
            </p:cNvPr>
            <p:cNvSpPr txBox="1"/>
            <p:nvPr/>
          </p:nvSpPr>
          <p:spPr>
            <a:xfrm>
              <a:off x="5723270"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Sans Text Semibold"/>
                  <a:ea typeface="Times New Roman" panose="02020603050405020304" pitchFamily="18" charset="0"/>
                  <a:cs typeface="Segoe UI"/>
                </a:rPr>
                <a:t>Phi-3-mini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Times New Roman" panose="02020603050405020304" pitchFamily="18" charset="0"/>
                  <a:cs typeface="Segoe UI"/>
                </a:rPr>
                <a:t>(3.8B)</a:t>
              </a:r>
              <a:endParaRPr kumimoji="0" lang="en-US" sz="1600" b="0" i="0" u="none" strike="noStrike" kern="1200" cap="none" spc="0" normalizeH="0" baseline="0" noProof="0" dirty="0">
                <a:ln>
                  <a:noFill/>
                </a:ln>
                <a:solidFill>
                  <a:srgbClr val="000000"/>
                </a:solidFill>
                <a:effectLst/>
                <a:uLnTx/>
                <a:uFillTx/>
                <a:latin typeface="Segoe Sans Text"/>
                <a:ea typeface="Aptos" panose="020B0004020202020204" pitchFamily="34" charset="0"/>
                <a:cs typeface="Segoe UI"/>
              </a:endParaRPr>
            </a:p>
          </p:txBody>
        </p:sp>
        <p:sp>
          <p:nvSpPr>
            <p:cNvPr id="21" name="TextBox 20">
              <a:extLst>
                <a:ext uri="{FF2B5EF4-FFF2-40B4-BE49-F238E27FC236}">
                  <a16:creationId xmlns:a16="http://schemas.microsoft.com/office/drawing/2014/main" id="{5D0BBCF8-9D7E-53C9-DFB7-0665497D9751}"/>
                </a:ext>
              </a:extLst>
            </p:cNvPr>
            <p:cNvSpPr txBox="1"/>
            <p:nvPr/>
          </p:nvSpPr>
          <p:spPr>
            <a:xfrm>
              <a:off x="7184329"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Phi-3-vision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(4.2B)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sp>
          <p:nvSpPr>
            <p:cNvPr id="12" name="TextBox 11">
              <a:extLst>
                <a:ext uri="{FF2B5EF4-FFF2-40B4-BE49-F238E27FC236}">
                  <a16:creationId xmlns:a16="http://schemas.microsoft.com/office/drawing/2014/main" id="{84B9410A-33AF-6099-8546-6E77FB946E8B}"/>
                </a:ext>
              </a:extLst>
            </p:cNvPr>
            <p:cNvSpPr txBox="1"/>
            <p:nvPr/>
          </p:nvSpPr>
          <p:spPr>
            <a:xfrm>
              <a:off x="8645388"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Phi-3-small </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(7B)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sp>
          <p:nvSpPr>
            <p:cNvPr id="13" name="TextBox 12">
              <a:extLst>
                <a:ext uri="{FF2B5EF4-FFF2-40B4-BE49-F238E27FC236}">
                  <a16:creationId xmlns:a16="http://schemas.microsoft.com/office/drawing/2014/main" id="{4C6B92DB-C943-6C7A-7A2C-5910D0F89167}"/>
                </a:ext>
              </a:extLst>
            </p:cNvPr>
            <p:cNvSpPr txBox="1"/>
            <p:nvPr/>
          </p:nvSpPr>
          <p:spPr>
            <a:xfrm>
              <a:off x="10106447" y="2308943"/>
              <a:ext cx="1371600" cy="553998"/>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6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a:rPr>
                <a:t>Phi-3-medium</a:t>
              </a:r>
            </a:p>
            <a:p>
              <a:pPr marL="0" marR="0" lvl="0" indent="0" algn="ctr" defTabSz="914400" rtl="0" eaLnBrk="1" fontAlgn="auto" latinLnBrk="0" hangingPunct="1">
                <a:lnSpc>
                  <a:spcPct val="100000"/>
                </a:lnSpc>
                <a:spcBef>
                  <a:spcPts val="0"/>
                </a:spcBef>
                <a:spcAft>
                  <a:spcPts val="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UI Variable Text" pitchFamily="2" charset="0"/>
                  <a:ea typeface="Times New Roman" panose="02020603050405020304" pitchFamily="18" charset="0"/>
                  <a:cs typeface="Segoe UI"/>
                </a:rPr>
                <a:t>(14B)</a:t>
              </a:r>
              <a:endParaRPr kumimoji="0" lang="en-US" sz="1600" b="0" i="0" u="none" strike="noStrike" kern="1200" cap="none" spc="0" normalizeH="0" baseline="0" noProof="0" dirty="0">
                <a:ln>
                  <a:noFill/>
                </a:ln>
                <a:solidFill>
                  <a:srgbClr val="000000"/>
                </a:solidFill>
                <a:effectLst/>
                <a:uLnTx/>
                <a:uFillTx/>
                <a:latin typeface="Segoe UI Variable Text" pitchFamily="2" charset="0"/>
                <a:ea typeface="Aptos" panose="020B0004020202020204" pitchFamily="34" charset="0"/>
                <a:cs typeface="Segoe UI"/>
              </a:endParaRPr>
            </a:p>
          </p:txBody>
        </p:sp>
      </p:grpSp>
      <p:sp>
        <p:nvSpPr>
          <p:cNvPr id="54" name="TextBox 53">
            <a:extLst>
              <a:ext uri="{FF2B5EF4-FFF2-40B4-BE49-F238E27FC236}">
                <a16:creationId xmlns:a16="http://schemas.microsoft.com/office/drawing/2014/main" id="{D4B43855-9709-3BD3-6BE5-78B34EF6EFA5}"/>
              </a:ext>
            </a:extLst>
          </p:cNvPr>
          <p:cNvSpPr txBox="1"/>
          <p:nvPr/>
        </p:nvSpPr>
        <p:spPr>
          <a:xfrm>
            <a:off x="7899225" y="3706725"/>
            <a:ext cx="1409040" cy="307777"/>
          </a:xfrm>
          <a:prstGeom prst="rect">
            <a:avLst/>
          </a:prstGeom>
          <a:noFill/>
        </p:spPr>
        <p:txBody>
          <a:bodyPr wrap="none" lIns="0" tIns="0" rIns="0" bIns="0" rtlCol="0">
            <a:sp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Segoe UI Variable Display Semib" pitchFamily="2" charset="0"/>
                <a:ea typeface="+mn-ea"/>
                <a:cs typeface="Segoe UI" pitchFamily="34" charset="0"/>
              </a:rPr>
              <a:t>Available on</a:t>
            </a:r>
          </a:p>
        </p:txBody>
      </p:sp>
      <p:grpSp>
        <p:nvGrpSpPr>
          <p:cNvPr id="17" name="Group 16" descr="Azure AI Model Catalog">
            <a:extLst>
              <a:ext uri="{FF2B5EF4-FFF2-40B4-BE49-F238E27FC236}">
                <a16:creationId xmlns:a16="http://schemas.microsoft.com/office/drawing/2014/main" id="{37A64112-988B-A4DC-D973-D3BDFDC707E7}"/>
              </a:ext>
              <a:ext uri="{C183D7F6-B498-43B3-948B-1728B52AA6E4}">
                <adec:decorative xmlns:adec="http://schemas.microsoft.com/office/drawing/2017/decorative" val="0"/>
              </a:ext>
            </a:extLst>
          </p:cNvPr>
          <p:cNvGrpSpPr/>
          <p:nvPr/>
        </p:nvGrpSpPr>
        <p:grpSpPr>
          <a:xfrm>
            <a:off x="6864763" y="4166649"/>
            <a:ext cx="1354858" cy="1327720"/>
            <a:chOff x="6864763" y="4166649"/>
            <a:chExt cx="1354858" cy="1327720"/>
          </a:xfrm>
        </p:grpSpPr>
        <p:pic>
          <p:nvPicPr>
            <p:cNvPr id="6" name="Azure AI Model Catalog">
              <a:extLst>
                <a:ext uri="{FF2B5EF4-FFF2-40B4-BE49-F238E27FC236}">
                  <a16:creationId xmlns:a16="http://schemas.microsoft.com/office/drawing/2014/main" id="{E11FDC46-CB71-8BB9-011C-61642CA36B95}"/>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159037" y="4166649"/>
              <a:ext cx="767544" cy="767544"/>
            </a:xfrm>
            <a:prstGeom prst="rect">
              <a:avLst/>
            </a:prstGeom>
            <a:effectLst/>
          </p:spPr>
        </p:pic>
        <p:sp>
          <p:nvSpPr>
            <p:cNvPr id="7" name="TextBox 6">
              <a:extLst>
                <a:ext uri="{FF2B5EF4-FFF2-40B4-BE49-F238E27FC236}">
                  <a16:creationId xmlns:a16="http://schemas.microsoft.com/office/drawing/2014/main" id="{6D72A46E-7C7C-9A99-B279-38C45BCEB7C8}"/>
                </a:ext>
              </a:extLst>
            </p:cNvPr>
            <p:cNvSpPr txBox="1"/>
            <p:nvPr/>
          </p:nvSpPr>
          <p:spPr>
            <a:xfrm>
              <a:off x="6864763" y="4971149"/>
              <a:ext cx="1354858" cy="523220"/>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Azure AI</a:t>
              </a:r>
              <a:br>
                <a:rPr kumimoji="0" lang="en-US" sz="1400" b="0" i="0" u="none" strike="noStrike" kern="1200" cap="none" spc="0" normalizeH="0" baseline="0" noProof="0" dirty="0">
                  <a:ln>
                    <a:noFill/>
                  </a:ln>
                  <a:solidFill>
                    <a:srgbClr val="000000"/>
                  </a:solidFill>
                  <a:effectLst/>
                  <a:uLnTx/>
                  <a:uFillTx/>
                  <a:latin typeface="Segoe Sans Text"/>
                  <a:ea typeface="+mn-ea"/>
                  <a:cs typeface="Segoe UI"/>
                </a:rPr>
              </a:b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Model Catalog</a:t>
              </a:r>
            </a:p>
          </p:txBody>
        </p:sp>
      </p:grpSp>
      <p:grpSp>
        <p:nvGrpSpPr>
          <p:cNvPr id="22" name="Group 21" descr="Hugging Face">
            <a:extLst>
              <a:ext uri="{FF2B5EF4-FFF2-40B4-BE49-F238E27FC236}">
                <a16:creationId xmlns:a16="http://schemas.microsoft.com/office/drawing/2014/main" id="{A5D566F8-99E5-59CC-84C9-EFEC7D700AE9}"/>
              </a:ext>
            </a:extLst>
          </p:cNvPr>
          <p:cNvGrpSpPr/>
          <p:nvPr/>
        </p:nvGrpSpPr>
        <p:grpSpPr>
          <a:xfrm>
            <a:off x="8988919" y="4231150"/>
            <a:ext cx="1282722" cy="1111145"/>
            <a:chOff x="8988919" y="4231150"/>
            <a:chExt cx="1282722" cy="1111145"/>
          </a:xfrm>
        </p:grpSpPr>
        <p:pic>
          <p:nvPicPr>
            <p:cNvPr id="5" name="Hugging Face">
              <a:extLst>
                <a:ext uri="{FF2B5EF4-FFF2-40B4-BE49-F238E27FC236}">
                  <a16:creationId xmlns:a16="http://schemas.microsoft.com/office/drawing/2014/main" id="{A9F15DA8-5D40-C050-E48D-F1C4C25FA886}"/>
                </a:ext>
                <a:ext uri="{C183D7F6-B498-43B3-948B-1728B52AA6E4}">
                  <adec:decorative xmlns:adec="http://schemas.microsoft.com/office/drawing/2017/decorative" val="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79308" y="4231150"/>
              <a:ext cx="691560" cy="638542"/>
            </a:xfrm>
            <a:prstGeom prst="rect">
              <a:avLst/>
            </a:prstGeom>
            <a:effectLst/>
          </p:spPr>
        </p:pic>
        <p:sp>
          <p:nvSpPr>
            <p:cNvPr id="8" name="TextBox 7">
              <a:extLst>
                <a:ext uri="{FF2B5EF4-FFF2-40B4-BE49-F238E27FC236}">
                  <a16:creationId xmlns:a16="http://schemas.microsoft.com/office/drawing/2014/main" id="{8A21C8C5-7448-7B8D-1DD8-A43DC9BF82B5}"/>
                </a:ext>
              </a:extLst>
            </p:cNvPr>
            <p:cNvSpPr txBox="1"/>
            <p:nvPr/>
          </p:nvSpPr>
          <p:spPr>
            <a:xfrm>
              <a:off x="8988919" y="5034518"/>
              <a:ext cx="1282722" cy="307777"/>
            </a:xfrm>
            <a:prstGeom prst="rect">
              <a:avLst/>
            </a:prstGeom>
            <a:noFill/>
          </p:spPr>
          <p:txBody>
            <a:bodyPr wrap="non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400" b="0" i="0" u="none" strike="noStrike" kern="1200" cap="none" spc="0" normalizeH="0" baseline="0" noProof="0" dirty="0">
                  <a:ln>
                    <a:noFill/>
                  </a:ln>
                  <a:solidFill>
                    <a:srgbClr val="000000"/>
                  </a:solidFill>
                  <a:effectLst/>
                  <a:uLnTx/>
                  <a:uFillTx/>
                  <a:latin typeface="Segoe Sans Text"/>
                  <a:ea typeface="+mn-ea"/>
                  <a:cs typeface="Segoe UI"/>
                </a:rPr>
                <a:t>Hugging Face</a:t>
              </a:r>
            </a:p>
          </p:txBody>
        </p:sp>
      </p:grpSp>
      <p:grpSp>
        <p:nvGrpSpPr>
          <p:cNvPr id="23" name="Group 22" descr="ONNX Runtime">
            <a:extLst>
              <a:ext uri="{FF2B5EF4-FFF2-40B4-BE49-F238E27FC236}">
                <a16:creationId xmlns:a16="http://schemas.microsoft.com/office/drawing/2014/main" id="{4FFA60AF-2620-D725-D893-957D10165C74}"/>
              </a:ext>
            </a:extLst>
          </p:cNvPr>
          <p:cNvGrpSpPr/>
          <p:nvPr/>
        </p:nvGrpSpPr>
        <p:grpSpPr>
          <a:xfrm>
            <a:off x="5750540" y="5635526"/>
            <a:ext cx="1585746" cy="802395"/>
            <a:chOff x="5750540" y="5635526"/>
            <a:chExt cx="1585746" cy="802395"/>
          </a:xfrm>
        </p:grpSpPr>
        <p:pic>
          <p:nvPicPr>
            <p:cNvPr id="1027" name="Picture 3">
              <a:extLst>
                <a:ext uri="{FF2B5EF4-FFF2-40B4-BE49-F238E27FC236}">
                  <a16:creationId xmlns:a16="http://schemas.microsoft.com/office/drawing/2014/main" id="{CF26D652-F16D-EAB4-FB5F-4E0D70B818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7490" y="5635526"/>
              <a:ext cx="511846" cy="482874"/>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8908B496-F585-0CB2-F9CF-9B26EFB53003}"/>
                </a:ext>
              </a:extLst>
            </p:cNvPr>
            <p:cNvSpPr txBox="1"/>
            <p:nvPr/>
          </p:nvSpPr>
          <p:spPr>
            <a:xfrm>
              <a:off x="5750540"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ONNX Runtime </a:t>
              </a:r>
            </a:p>
          </p:txBody>
        </p:sp>
      </p:grpSp>
      <p:sp>
        <p:nvSpPr>
          <p:cNvPr id="14" name="Rectangle: Rounded Corners 13">
            <a:extLst>
              <a:ext uri="{FF2B5EF4-FFF2-40B4-BE49-F238E27FC236}">
                <a16:creationId xmlns:a16="http://schemas.microsoft.com/office/drawing/2014/main" id="{B7170217-F3D1-F278-862E-3DAF3248B690}"/>
              </a:ext>
            </a:extLst>
          </p:cNvPr>
          <p:cNvSpPr/>
          <p:nvPr/>
        </p:nvSpPr>
        <p:spPr bwMode="auto">
          <a:xfrm>
            <a:off x="5683992" y="3039487"/>
            <a:ext cx="2560320" cy="389513"/>
          </a:xfrm>
          <a:prstGeom prst="roundRect">
            <a:avLst>
              <a:gd name="adj" fmla="val 50000"/>
            </a:avLst>
          </a:prstGeom>
          <a:gradFill flip="none" rotWithShape="1">
            <a:gsLst>
              <a:gs pos="0">
                <a:srgbClr val="49C5B1"/>
              </a:gs>
              <a:gs pos="50000">
                <a:srgbClr val="0078D4"/>
              </a:gs>
            </a:gsLst>
            <a:path path="circle">
              <a:fillToRect l="100000" t="100000"/>
            </a:path>
            <a:tileRect r="-100000" b="-100000"/>
          </a:gradFill>
          <a:effectLst>
            <a:outerShdw blurRad="63500" dist="127000" dir="2700000" algn="ctr" rotWithShape="0">
              <a:srgbClr val="000000">
                <a:alpha val="20000"/>
              </a:srgbClr>
            </a:outerShdw>
          </a:effectLst>
        </p:spPr>
        <p:txBody>
          <a:bodyPr vert="horz" wrap="square" lIns="0" tIns="0" rIns="0" bIns="0" rtlCol="0" anchor="ctr" anchorCtr="0">
            <a:no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dirty="0">
                <a:ln w="3175">
                  <a:noFill/>
                </a:ln>
                <a:solidFill>
                  <a:srgbClr val="FFFFFF"/>
                </a:solidFill>
                <a:effectLst/>
                <a:uLnTx/>
                <a:uFillTx/>
                <a:latin typeface="Segoe Sans Text Semibold"/>
                <a:ea typeface="+mn-ea"/>
                <a:cs typeface="Segoe UI" pitchFamily="34" charset="0"/>
              </a:rPr>
              <a:t>Instruction Tuned</a:t>
            </a:r>
          </a:p>
        </p:txBody>
      </p:sp>
      <p:sp>
        <p:nvSpPr>
          <p:cNvPr id="16" name="Rectangle: Rounded Corners 15">
            <a:extLst>
              <a:ext uri="{FF2B5EF4-FFF2-40B4-BE49-F238E27FC236}">
                <a16:creationId xmlns:a16="http://schemas.microsoft.com/office/drawing/2014/main" id="{4D7A66FC-56E3-0BDA-5F52-9CE34AEB6F25}"/>
              </a:ext>
            </a:extLst>
          </p:cNvPr>
          <p:cNvSpPr/>
          <p:nvPr/>
        </p:nvSpPr>
        <p:spPr bwMode="auto">
          <a:xfrm>
            <a:off x="8808192" y="3039487"/>
            <a:ext cx="2560320" cy="389513"/>
          </a:xfrm>
          <a:prstGeom prst="roundRect">
            <a:avLst>
              <a:gd name="adj" fmla="val 50000"/>
            </a:avLst>
          </a:prstGeom>
          <a:gradFill flip="none" rotWithShape="1">
            <a:gsLst>
              <a:gs pos="0">
                <a:srgbClr val="49C5B1"/>
              </a:gs>
              <a:gs pos="50000">
                <a:srgbClr val="0078D4"/>
              </a:gs>
            </a:gsLst>
            <a:path path="circle">
              <a:fillToRect l="100000" t="100000"/>
            </a:path>
            <a:tileRect r="-100000" b="-100000"/>
          </a:gradFill>
          <a:effectLst>
            <a:outerShdw blurRad="63500" dist="127000" dir="2700000" algn="ctr" rotWithShape="0">
              <a:srgbClr val="000000">
                <a:alpha val="20000"/>
              </a:srgbClr>
            </a:outerShdw>
          </a:effectLst>
        </p:spPr>
        <p:txBody>
          <a:bodyPr vert="horz" wrap="square" lIns="0" tIns="0" rIns="0" bIns="0" rtlCol="0" anchor="ctr" anchorCtr="0">
            <a:noAutofit/>
          </a:body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w="3175">
                  <a:noFill/>
                </a:ln>
                <a:solidFill>
                  <a:srgbClr val="FFFFFF"/>
                </a:solidFill>
                <a:effectLst/>
                <a:uLnTx/>
                <a:uFillTx/>
                <a:latin typeface="Segoe Sans Text Semibold"/>
                <a:ea typeface="+mn-ea"/>
                <a:cs typeface="Segoe UI" pitchFamily="34" charset="0"/>
              </a:rPr>
              <a:t>RAI Safety Aligned</a:t>
            </a:r>
          </a:p>
        </p:txBody>
      </p:sp>
      <p:grpSp>
        <p:nvGrpSpPr>
          <p:cNvPr id="25" name="Group 24" descr="Ollama">
            <a:extLst>
              <a:ext uri="{FF2B5EF4-FFF2-40B4-BE49-F238E27FC236}">
                <a16:creationId xmlns:a16="http://schemas.microsoft.com/office/drawing/2014/main" id="{B1A86BC4-4015-80CA-F0EE-6AB35C846171}"/>
              </a:ext>
            </a:extLst>
          </p:cNvPr>
          <p:cNvGrpSpPr/>
          <p:nvPr/>
        </p:nvGrpSpPr>
        <p:grpSpPr>
          <a:xfrm>
            <a:off x="7742634" y="5605817"/>
            <a:ext cx="1585746" cy="819951"/>
            <a:chOff x="7742634" y="5605817"/>
            <a:chExt cx="1585746" cy="819951"/>
          </a:xfrm>
        </p:grpSpPr>
        <p:pic>
          <p:nvPicPr>
            <p:cNvPr id="4" name="Ollama">
              <a:extLst>
                <a:ext uri="{FF2B5EF4-FFF2-40B4-BE49-F238E27FC236}">
                  <a16:creationId xmlns:a16="http://schemas.microsoft.com/office/drawing/2014/main" id="{0D563A40-64BD-7F22-79E0-4EC2AC1D42D7}"/>
                </a:ext>
                <a:ext uri="{C183D7F6-B498-43B3-948B-1728B52AA6E4}">
                  <adec:decorative xmlns:adec="http://schemas.microsoft.com/office/drawing/2017/decorative" val="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55618" y="5605817"/>
              <a:ext cx="359778" cy="475275"/>
            </a:xfrm>
            <a:prstGeom prst="rect">
              <a:avLst/>
            </a:prstGeom>
            <a:effectLst/>
          </p:spPr>
        </p:pic>
        <p:sp>
          <p:nvSpPr>
            <p:cNvPr id="9" name="TextBox 8">
              <a:extLst>
                <a:ext uri="{FF2B5EF4-FFF2-40B4-BE49-F238E27FC236}">
                  <a16:creationId xmlns:a16="http://schemas.microsoft.com/office/drawing/2014/main" id="{23C3C7AF-DD30-E79C-F137-55078FA84F05}"/>
                </a:ext>
              </a:extLst>
            </p:cNvPr>
            <p:cNvSpPr txBox="1"/>
            <p:nvPr/>
          </p:nvSpPr>
          <p:spPr>
            <a:xfrm>
              <a:off x="7742634" y="6148769"/>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err="1">
                  <a:ln>
                    <a:noFill/>
                  </a:ln>
                  <a:solidFill>
                    <a:srgbClr val="000000"/>
                  </a:solidFill>
                  <a:effectLst/>
                  <a:uLnTx/>
                  <a:uFillTx/>
                  <a:latin typeface="Segoe Sans Text"/>
                  <a:ea typeface="+mn-ea"/>
                  <a:cs typeface="Segoe UI"/>
                </a:rPr>
                <a:t>Ollama</a:t>
              </a:r>
              <a:endParaRPr kumimoji="0" lang="en-US" sz="1200" b="0" i="0" u="none" strike="noStrike" kern="1200" cap="none" spc="0" normalizeH="0" baseline="0" noProof="0" dirty="0">
                <a:ln>
                  <a:noFill/>
                </a:ln>
                <a:solidFill>
                  <a:srgbClr val="000000"/>
                </a:solidFill>
                <a:effectLst/>
                <a:uLnTx/>
                <a:uFillTx/>
                <a:latin typeface="Segoe Sans Text"/>
                <a:ea typeface="+mn-ea"/>
                <a:cs typeface="Segoe UI"/>
              </a:endParaRPr>
            </a:p>
          </p:txBody>
        </p:sp>
      </p:grpSp>
      <p:sp>
        <p:nvSpPr>
          <p:cNvPr id="34" name="Rectangle 33">
            <a:extLst>
              <a:ext uri="{FF2B5EF4-FFF2-40B4-BE49-F238E27FC236}">
                <a16:creationId xmlns:a16="http://schemas.microsoft.com/office/drawing/2014/main" id="{B9EBF521-77F4-78AF-20EA-3921EDDDA93D}"/>
              </a:ext>
              <a:ext uri="{C183D7F6-B498-43B3-948B-1728B52AA6E4}">
                <adec:decorative xmlns:adec="http://schemas.microsoft.com/office/drawing/2017/decorative" val="1"/>
              </a:ext>
            </a:extLst>
          </p:cNvPr>
          <p:cNvSpPr/>
          <p:nvPr/>
        </p:nvSpPr>
        <p:spPr bwMode="auto">
          <a:xfrm>
            <a:off x="5683992" y="899410"/>
            <a:ext cx="1500337" cy="2019443"/>
          </a:xfrm>
          <a:prstGeom prst="rect">
            <a:avLst/>
          </a:prstGeom>
          <a:noFill/>
          <a:ln w="571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grpSp>
        <p:nvGrpSpPr>
          <p:cNvPr id="24" name="Group 23" descr="Nvidia NIM">
            <a:extLst>
              <a:ext uri="{FF2B5EF4-FFF2-40B4-BE49-F238E27FC236}">
                <a16:creationId xmlns:a16="http://schemas.microsoft.com/office/drawing/2014/main" id="{5EF0FDFF-C10A-47BA-5A66-518F5BF6C8D2}"/>
              </a:ext>
            </a:extLst>
          </p:cNvPr>
          <p:cNvGrpSpPr/>
          <p:nvPr/>
        </p:nvGrpSpPr>
        <p:grpSpPr>
          <a:xfrm>
            <a:off x="6811000" y="5609734"/>
            <a:ext cx="1585746" cy="828187"/>
            <a:chOff x="6811000" y="5609734"/>
            <a:chExt cx="1585746" cy="828187"/>
          </a:xfrm>
        </p:grpSpPr>
        <p:sp>
          <p:nvSpPr>
            <p:cNvPr id="19" name="TextBox 18">
              <a:extLst>
                <a:ext uri="{FF2B5EF4-FFF2-40B4-BE49-F238E27FC236}">
                  <a16:creationId xmlns:a16="http://schemas.microsoft.com/office/drawing/2014/main" id="{45DBA4F4-6314-2D85-9FAB-026DB7D2B9C6}"/>
                </a:ext>
              </a:extLst>
            </p:cNvPr>
            <p:cNvSpPr txBox="1"/>
            <p:nvPr/>
          </p:nvSpPr>
          <p:spPr>
            <a:xfrm>
              <a:off x="6811000"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NVIDIA NIM</a:t>
              </a:r>
            </a:p>
          </p:txBody>
        </p:sp>
        <p:pic>
          <p:nvPicPr>
            <p:cNvPr id="39" name="Graphic 38">
              <a:extLst>
                <a:ext uri="{FF2B5EF4-FFF2-40B4-BE49-F238E27FC236}">
                  <a16:creationId xmlns:a16="http://schemas.microsoft.com/office/drawing/2014/main" id="{D95A9FDB-E999-FB53-CAF1-A6BF9B2BFC8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64620" y="5609734"/>
              <a:ext cx="688986" cy="551188"/>
            </a:xfrm>
            <a:prstGeom prst="rect">
              <a:avLst/>
            </a:prstGeom>
          </p:spPr>
        </p:pic>
      </p:grpSp>
      <p:grpSp>
        <p:nvGrpSpPr>
          <p:cNvPr id="26" name="Group 25" descr="LM Studio">
            <a:extLst>
              <a:ext uri="{FF2B5EF4-FFF2-40B4-BE49-F238E27FC236}">
                <a16:creationId xmlns:a16="http://schemas.microsoft.com/office/drawing/2014/main" id="{1366AA2D-FD70-CF3C-0738-CC280460DABE}"/>
              </a:ext>
            </a:extLst>
          </p:cNvPr>
          <p:cNvGrpSpPr/>
          <p:nvPr/>
        </p:nvGrpSpPr>
        <p:grpSpPr>
          <a:xfrm>
            <a:off x="8754943" y="5646397"/>
            <a:ext cx="1585746" cy="791524"/>
            <a:chOff x="8754943" y="5646397"/>
            <a:chExt cx="1585746" cy="791524"/>
          </a:xfrm>
        </p:grpSpPr>
        <p:pic>
          <p:nvPicPr>
            <p:cNvPr id="2050" name="Picture 2" descr="LM Studio - Discover, download, and run local LLMs">
              <a:extLst>
                <a:ext uri="{FF2B5EF4-FFF2-40B4-BE49-F238E27FC236}">
                  <a16:creationId xmlns:a16="http://schemas.microsoft.com/office/drawing/2014/main" id="{837061D1-4DD2-0802-FCF4-45AADBE376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318480" y="5646397"/>
              <a:ext cx="461133" cy="461131"/>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220AC8B4-0BB4-0AED-6B65-5A06220E7C81}"/>
                </a:ext>
              </a:extLst>
            </p:cNvPr>
            <p:cNvSpPr txBox="1"/>
            <p:nvPr/>
          </p:nvSpPr>
          <p:spPr>
            <a:xfrm>
              <a:off x="8754943"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LM Studio</a:t>
              </a:r>
            </a:p>
          </p:txBody>
        </p:sp>
      </p:grpSp>
      <p:grpSp>
        <p:nvGrpSpPr>
          <p:cNvPr id="27" name="Group 26" descr="VS Code AI Toolkit">
            <a:extLst>
              <a:ext uri="{FF2B5EF4-FFF2-40B4-BE49-F238E27FC236}">
                <a16:creationId xmlns:a16="http://schemas.microsoft.com/office/drawing/2014/main" id="{A47D37BC-CACD-C52F-80C2-ED951E26C411}"/>
              </a:ext>
            </a:extLst>
          </p:cNvPr>
          <p:cNvGrpSpPr/>
          <p:nvPr/>
        </p:nvGrpSpPr>
        <p:grpSpPr>
          <a:xfrm>
            <a:off x="9888227" y="5554060"/>
            <a:ext cx="1585746" cy="883861"/>
            <a:chOff x="9888227" y="5554060"/>
            <a:chExt cx="1585746" cy="883861"/>
          </a:xfrm>
        </p:grpSpPr>
        <p:pic>
          <p:nvPicPr>
            <p:cNvPr id="2054" name="Picture 6" descr="AI Toolkit for Visual Studio Code">
              <a:extLst>
                <a:ext uri="{FF2B5EF4-FFF2-40B4-BE49-F238E27FC236}">
                  <a16:creationId xmlns:a16="http://schemas.microsoft.com/office/drawing/2014/main" id="{197606BB-5A58-3D3B-1BA8-5E2F53A82C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07769" y="5554060"/>
              <a:ext cx="551188" cy="55118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A4D331CD-F6DA-36F6-434D-30B015EC526F}"/>
                </a:ext>
              </a:extLst>
            </p:cNvPr>
            <p:cNvSpPr txBox="1"/>
            <p:nvPr/>
          </p:nvSpPr>
          <p:spPr>
            <a:xfrm>
              <a:off x="9888227" y="6160922"/>
              <a:ext cx="1585746"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tab pos="457200" algn="l"/>
                </a:tabLst>
                <a:defRPr/>
              </a:pPr>
              <a:r>
                <a:rPr kumimoji="0" lang="en-US" sz="1200" b="0" i="0" u="none" strike="noStrike" kern="1200" cap="none" spc="0" normalizeH="0" baseline="0" noProof="0" dirty="0">
                  <a:ln>
                    <a:noFill/>
                  </a:ln>
                  <a:solidFill>
                    <a:srgbClr val="000000"/>
                  </a:solidFill>
                  <a:effectLst/>
                  <a:uLnTx/>
                  <a:uFillTx/>
                  <a:latin typeface="Segoe Sans Text"/>
                  <a:ea typeface="+mn-ea"/>
                  <a:cs typeface="Segoe UI"/>
                </a:rPr>
                <a:t>VS Code AI Toolkit</a:t>
              </a:r>
            </a:p>
          </p:txBody>
        </p:sp>
      </p:grpSp>
    </p:spTree>
    <p:extLst>
      <p:ext uri="{BB962C8B-B14F-4D97-AF65-F5344CB8AC3E}">
        <p14:creationId xmlns:p14="http://schemas.microsoft.com/office/powerpoint/2010/main" val="673960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75E-6 -1.85185E-6 L 3.75E-6 -0.25301 " pathEditMode="fixed" rAng="0" ptsTypes="AA">
                                      <p:cBhvr>
                                        <p:cTn id="6" dur="2000" fill="hold"/>
                                        <p:tgtEl>
                                          <p:spTgt spid="35"/>
                                        </p:tgtEl>
                                        <p:attrNameLst>
                                          <p:attrName>ppt_x</p:attrName>
                                          <p:attrName>ppt_y</p:attrName>
                                        </p:attrNameLst>
                                      </p:cBhvr>
                                      <p:rCtr x="0" y="-12662"/>
                                    </p:animMotion>
                                  </p:childTnLst>
                                </p:cTn>
                              </p:par>
                            </p:childTnLst>
                          </p:cTn>
                        </p:par>
                        <p:par>
                          <p:cTn id="7" fill="hold">
                            <p:stCondLst>
                              <p:cond delay="2000"/>
                            </p:stCondLst>
                            <p:childTnLst>
                              <p:par>
                                <p:cTn id="8" presetID="12" presetClass="entr" presetSubtype="4"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p:tgtEl>
                                          <p:spTgt spid="14"/>
                                        </p:tgtEl>
                                        <p:attrNameLst>
                                          <p:attrName>ppt_y</p:attrName>
                                        </p:attrNameLst>
                                      </p:cBhvr>
                                      <p:tavLst>
                                        <p:tav tm="0">
                                          <p:val>
                                            <p:strVal val="#ppt_y+#ppt_h*1.125000"/>
                                          </p:val>
                                        </p:tav>
                                        <p:tav tm="100000">
                                          <p:val>
                                            <p:strVal val="#ppt_y"/>
                                          </p:val>
                                        </p:tav>
                                      </p:tavLst>
                                    </p:anim>
                                    <p:animEffect transition="in" filter="wipe(up)">
                                      <p:cBhvr>
                                        <p:cTn id="11" dur="500"/>
                                        <p:tgtEl>
                                          <p:spTgt spid="14"/>
                                        </p:tgtEl>
                                      </p:cBhvr>
                                    </p:animEffect>
                                  </p:childTnLst>
                                </p:cTn>
                              </p:par>
                            </p:childTnLst>
                          </p:cTn>
                        </p:par>
                        <p:par>
                          <p:cTn id="12" fill="hold">
                            <p:stCondLst>
                              <p:cond delay="2500"/>
                            </p:stCondLst>
                            <p:childTnLst>
                              <p:par>
                                <p:cTn id="13" presetID="1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animEffect transition="in" filter="wheel(1)">
                                      <p:cBhvr>
                                        <p:cTn id="21" dur="10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500"/>
                                        <p:tgtEl>
                                          <p:spTgt spid="54"/>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childTnLst>
                                </p:cTn>
                              </p:par>
                            </p:childTnLst>
                          </p:cTn>
                        </p:par>
                        <p:par>
                          <p:cTn id="39" fill="hold">
                            <p:stCondLst>
                              <p:cond delay="2000"/>
                            </p:stCondLst>
                            <p:childTnLst>
                              <p:par>
                                <p:cTn id="40" presetID="10" presetClass="entr" presetSubtype="0"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par>
                          <p:cTn id="43" fill="hold">
                            <p:stCondLst>
                              <p:cond delay="2500"/>
                            </p:stCondLst>
                            <p:childTnLst>
                              <p:par>
                                <p:cTn id="44" presetID="10" presetClass="entr" presetSubtype="0"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par>
                          <p:cTn id="47" fill="hold">
                            <p:stCondLst>
                              <p:cond delay="3000"/>
                            </p:stCondLst>
                            <p:childTnLst>
                              <p:par>
                                <p:cTn id="48" presetID="10" presetClass="entr" presetSubtype="0"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par>
                          <p:cTn id="51" fill="hold">
                            <p:stCondLst>
                              <p:cond delay="3500"/>
                            </p:stCondLst>
                            <p:childTnLst>
                              <p:par>
                                <p:cTn id="52" presetID="10" presetClass="entr" presetSubtype="0"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14" grpId="0" animBg="1"/>
      <p:bldP spid="16" grpId="0" animBg="1"/>
      <p:bldP spid="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2691-29FE-C74A-AB2C-BAAF3DDF27C6}"/>
            </a:ext>
          </a:extLst>
        </p:cNvPr>
        <p:cNvGrpSpPr/>
        <p:nvPr/>
      </p:nvGrpSpPr>
      <p:grpSpPr>
        <a:xfrm>
          <a:off x="0" y="0"/>
          <a:ext cx="0" cy="0"/>
          <a:chOff x="0" y="0"/>
          <a:chExt cx="0" cy="0"/>
        </a:xfrm>
      </p:grpSpPr>
      <p:graphicFrame>
        <p:nvGraphicFramePr>
          <p:cNvPr id="34" name="Text Placeholder 5">
            <a:extLst>
              <a:ext uri="{FF2B5EF4-FFF2-40B4-BE49-F238E27FC236}">
                <a16:creationId xmlns:a16="http://schemas.microsoft.com/office/drawing/2014/main" id="{6A9C06E4-27CF-DE7B-4538-61EE21B1808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56059518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555FF120-5757-1C83-0878-10ABE8128386}"/>
              </a:ext>
              <a:ext uri="{C183D7F6-B498-43B3-948B-1728B52AA6E4}">
                <adec:decorative xmlns:adec="http://schemas.microsoft.com/office/drawing/2017/decorative" val="1"/>
              </a:ext>
            </a:extLst>
          </p:cNvPr>
          <p:cNvSpPr/>
          <p:nvPr/>
        </p:nvSpPr>
        <p:spPr bwMode="auto">
          <a:xfrm>
            <a:off x="434715" y="2608289"/>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C7392A2F-8BCF-0AA4-8FD6-815D42D5CF5E}"/>
              </a:ext>
              <a:ext uri="{C183D7F6-B498-43B3-948B-1728B52AA6E4}">
                <adec:decorative xmlns:adec="http://schemas.microsoft.com/office/drawing/2017/decorative" val="1"/>
              </a:ext>
            </a:extLst>
          </p:cNvPr>
          <p:cNvSpPr/>
          <p:nvPr/>
        </p:nvSpPr>
        <p:spPr bwMode="auto">
          <a:xfrm>
            <a:off x="434715" y="3852069"/>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E47F017A-2D57-9E1B-63F3-62EBCB5276B3}"/>
              </a:ext>
              <a:ext uri="{C183D7F6-B498-43B3-948B-1728B52AA6E4}">
                <adec:decorative xmlns:adec="http://schemas.microsoft.com/office/drawing/2017/decorative" val="1"/>
              </a:ext>
            </a:extLst>
          </p:cNvPr>
          <p:cNvSpPr/>
          <p:nvPr/>
        </p:nvSpPr>
        <p:spPr bwMode="auto">
          <a:xfrm>
            <a:off x="434715" y="5100834"/>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Rectangle 7">
            <a:extLst>
              <a:ext uri="{FF2B5EF4-FFF2-40B4-BE49-F238E27FC236}">
                <a16:creationId xmlns:a16="http://schemas.microsoft.com/office/drawing/2014/main" id="{99707CD1-2C87-B10F-42BB-92E7692E0A96}"/>
              </a:ext>
              <a:ext uri="{C183D7F6-B498-43B3-948B-1728B52AA6E4}">
                <adec:decorative xmlns:adec="http://schemas.microsoft.com/office/drawing/2017/decorative" val="1"/>
              </a:ext>
            </a:extLst>
          </p:cNvPr>
          <p:cNvSpPr/>
          <p:nvPr/>
        </p:nvSpPr>
        <p:spPr bwMode="auto">
          <a:xfrm>
            <a:off x="434715" y="1348087"/>
            <a:ext cx="11392524" cy="1214203"/>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17" name="Title 16">
            <a:extLst>
              <a:ext uri="{FF2B5EF4-FFF2-40B4-BE49-F238E27FC236}">
                <a16:creationId xmlns:a16="http://schemas.microsoft.com/office/drawing/2014/main" id="{6DCCFDF2-4903-D03D-FCEA-E99662477646}"/>
              </a:ext>
            </a:extLst>
          </p:cNvPr>
          <p:cNvSpPr>
            <a:spLocks noGrp="1"/>
          </p:cNvSpPr>
          <p:nvPr>
            <p:ph type="title"/>
          </p:nvPr>
        </p:nvSpPr>
        <p:spPr>
          <a:xfrm>
            <a:off x="588263" y="457200"/>
            <a:ext cx="11018520" cy="553998"/>
          </a:xfrm>
        </p:spPr>
        <p:txBody>
          <a:bodyPr wrap="square" anchor="t">
            <a:normAutofit/>
          </a:bodyPr>
          <a:lstStyle/>
          <a:p>
            <a:r>
              <a:rPr lang="en-US" dirty="0" err="1"/>
              <a:t>Ollama</a:t>
            </a:r>
            <a:endParaRPr lang="en-US" dirty="0"/>
          </a:p>
        </p:txBody>
      </p:sp>
    </p:spTree>
    <p:extLst>
      <p:ext uri="{BB962C8B-B14F-4D97-AF65-F5344CB8AC3E}">
        <p14:creationId xmlns:p14="http://schemas.microsoft.com/office/powerpoint/2010/main" val="391537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4AA8-557D-94D8-8A6F-77402DA4B7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644B363-7050-A3EB-722C-B72AD2519893}"/>
              </a:ext>
            </a:extLst>
          </p:cNvPr>
          <p:cNvSpPr>
            <a:spLocks noGrp="1"/>
          </p:cNvSpPr>
          <p:nvPr>
            <p:ph type="title"/>
          </p:nvPr>
        </p:nvSpPr>
        <p:spPr>
          <a:xfrm>
            <a:off x="585216" y="2916268"/>
            <a:ext cx="9144000" cy="615553"/>
          </a:xfrm>
        </p:spPr>
        <p:txBody>
          <a:bodyPr/>
          <a:lstStyle/>
          <a:p>
            <a:r>
              <a:rPr lang="en-US" dirty="0"/>
              <a:t>Get started with </a:t>
            </a:r>
            <a:r>
              <a:rPr lang="en-US" dirty="0" err="1"/>
              <a:t>Ollama</a:t>
            </a:r>
            <a:r>
              <a:rPr lang="en-US" dirty="0"/>
              <a:t> + Phi-3</a:t>
            </a:r>
          </a:p>
        </p:txBody>
      </p:sp>
      <p:sp>
        <p:nvSpPr>
          <p:cNvPr id="4" name="Text Placeholder 3">
            <a:extLst>
              <a:ext uri="{FF2B5EF4-FFF2-40B4-BE49-F238E27FC236}">
                <a16:creationId xmlns:a16="http://schemas.microsoft.com/office/drawing/2014/main" id="{9BB6EC96-C723-1150-A523-8671C2DC47B3}"/>
              </a:ext>
            </a:extLst>
          </p:cNvPr>
          <p:cNvSpPr>
            <a:spLocks noGrp="1"/>
          </p:cNvSpPr>
          <p:nvPr>
            <p:ph type="body" sz="quarter" idx="12"/>
          </p:nvPr>
        </p:nvSpPr>
        <p:spPr>
          <a:xfrm>
            <a:off x="585216" y="3977319"/>
            <a:ext cx="9144000" cy="369332"/>
          </a:xfrm>
        </p:spPr>
        <p:txBody>
          <a:bodyPr/>
          <a:lstStyle/>
          <a:p>
            <a:r>
              <a:rPr lang="en-US" sz="2400" dirty="0"/>
              <a:t>Demo</a:t>
            </a:r>
          </a:p>
        </p:txBody>
      </p:sp>
    </p:spTree>
    <p:extLst>
      <p:ext uri="{BB962C8B-B14F-4D97-AF65-F5344CB8AC3E}">
        <p14:creationId xmlns:p14="http://schemas.microsoft.com/office/powerpoint/2010/main" val="2852149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Phi-3 cookbook</a:t>
            </a:r>
          </a:p>
          <a:p>
            <a:pPr marL="285750" indent="-285750">
              <a:lnSpc>
                <a:spcPct val="150000"/>
              </a:lnSpc>
              <a:buFont typeface="Arial" panose="020B0604020202020204" pitchFamily="34" charset="0"/>
              <a:buChar char="•"/>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JavaScript playground</a:t>
            </a:r>
            <a:endParaRPr lang="en-US" sz="2800" dirty="0">
              <a:solidFill>
                <a:srgbClr val="000000"/>
              </a:solidFill>
              <a:latin typeface="Segoe Sans Text"/>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Ollama</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 website</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2"/>
              </a:rPr>
              <a:t>aka.ms/phi3/cookbook</a:t>
            </a:r>
            <a:endParaRPr lang="en-US" sz="2800" dirty="0">
              <a:solidFill>
                <a:srgbClr val="000000"/>
              </a:solidFill>
              <a:latin typeface="Segoe Sans Text"/>
            </a:endParaRPr>
          </a:p>
          <a:p>
            <a:pPr>
              <a:lnSpc>
                <a:spcPct val="150000"/>
              </a:lnSpc>
              <a:defRPr/>
            </a:pPr>
            <a:r>
              <a:rPr lang="en-US" sz="2800" dirty="0">
                <a:solidFill>
                  <a:srgbClr val="000000"/>
                </a:solidFill>
                <a:latin typeface="Segoe Sans Text"/>
                <a:hlinkClick r:id="rId3"/>
              </a:rPr>
              <a:t>aka.ms/ai/js/play</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4"/>
              </a:rPr>
              <a:t>ollama.com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4253584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1896</TotalTime>
  <Words>706</Words>
  <Application>Microsoft Macintosh PowerPoint</Application>
  <PresentationFormat>Widescreen</PresentationFormat>
  <Paragraphs>80</Paragraphs>
  <Slides>7</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vt:i4>
      </vt:variant>
    </vt:vector>
  </HeadingPairs>
  <TitlesOfParts>
    <vt:vector size="17" baseType="lpstr">
      <vt:lpstr>Aptos</vt:lpstr>
      <vt:lpstr>Arial</vt:lpstr>
      <vt:lpstr>Consolas</vt:lpstr>
      <vt:lpstr>Segoe Sans Text</vt:lpstr>
      <vt:lpstr>Segoe Sans Text Semibold</vt:lpstr>
      <vt:lpstr>Segoe UI</vt:lpstr>
      <vt:lpstr>Segoe UI Variable Display Semib</vt:lpstr>
      <vt:lpstr>Segoe UI Variable Text</vt:lpstr>
      <vt:lpstr>Wingdings</vt:lpstr>
      <vt:lpstr>Azure 2023 Template</vt:lpstr>
      <vt:lpstr>Run AI models on your local machine with Ollama</vt:lpstr>
      <vt:lpstr>Why local models?</vt:lpstr>
      <vt:lpstr>Phi-3 models</vt:lpstr>
      <vt:lpstr>Ollama</vt:lpstr>
      <vt:lpstr>Get started with Ollama + Phi-3</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10</cp:revision>
  <dcterms:created xsi:type="dcterms:W3CDTF">2023-10-16T20:09:47Z</dcterms:created>
  <dcterms:modified xsi:type="dcterms:W3CDTF">2024-09-30T12:15:09Z</dcterms:modified>
</cp:coreProperties>
</file>