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pri anto" userId="d58be8aa3e4a5a50" providerId="LiveId" clId="{99978B87-0097-4A35-A8AE-610FB7858027}"/>
    <pc:docChg chg="undo custSel addSld delSld modSld sldOrd">
      <pc:chgData name="Nopri anto" userId="d58be8aa3e4a5a50" providerId="LiveId" clId="{99978B87-0097-4A35-A8AE-610FB7858027}" dt="2023-08-30T13:49:20.339" v="1124" actId="1076"/>
      <pc:docMkLst>
        <pc:docMk/>
      </pc:docMkLst>
      <pc:sldChg chg="modSp mod">
        <pc:chgData name="Nopri anto" userId="d58be8aa3e4a5a50" providerId="LiveId" clId="{99978B87-0097-4A35-A8AE-610FB7858027}" dt="2023-08-30T08:57:20.704" v="1" actId="20577"/>
        <pc:sldMkLst>
          <pc:docMk/>
          <pc:sldMk cId="988781391" sldId="256"/>
        </pc:sldMkLst>
        <pc:spChg chg="mod">
          <ac:chgData name="Nopri anto" userId="d58be8aa3e4a5a50" providerId="LiveId" clId="{99978B87-0097-4A35-A8AE-610FB7858027}" dt="2023-08-30T08:57:20.704" v="1" actId="20577"/>
          <ac:spMkLst>
            <pc:docMk/>
            <pc:sldMk cId="988781391" sldId="256"/>
            <ac:spMk id="2" creationId="{99EF43A5-CEF3-4E6E-B316-E42D21CCAF4D}"/>
          </ac:spMkLst>
        </pc:spChg>
      </pc:sldChg>
      <pc:sldChg chg="addSp delSp modSp add mod ord">
        <pc:chgData name="Nopri anto" userId="d58be8aa3e4a5a50" providerId="LiveId" clId="{99978B87-0097-4A35-A8AE-610FB7858027}" dt="2023-08-30T09:02:23.228" v="94" actId="1076"/>
        <pc:sldMkLst>
          <pc:docMk/>
          <pc:sldMk cId="3992346620" sldId="293"/>
        </pc:sldMkLst>
        <pc:spChg chg="mod">
          <ac:chgData name="Nopri anto" userId="d58be8aa3e4a5a50" providerId="LiveId" clId="{99978B87-0097-4A35-A8AE-610FB7858027}" dt="2023-08-30T08:58:58.972" v="19" actId="20577"/>
          <ac:spMkLst>
            <pc:docMk/>
            <pc:sldMk cId="3992346620" sldId="293"/>
            <ac:spMk id="2" creationId="{DE37DB28-B649-4166-A742-17ABE5186533}"/>
          </ac:spMkLst>
        </pc:spChg>
        <pc:spChg chg="add del mod">
          <ac:chgData name="Nopri anto" userId="d58be8aa3e4a5a50" providerId="LiveId" clId="{99978B87-0097-4A35-A8AE-610FB7858027}" dt="2023-08-30T09:00:51.622" v="23" actId="478"/>
          <ac:spMkLst>
            <pc:docMk/>
            <pc:sldMk cId="3992346620" sldId="293"/>
            <ac:spMk id="3" creationId="{FD6F8127-CDC1-38A1-06A1-B4FABAC12AE1}"/>
          </ac:spMkLst>
        </pc:spChg>
        <pc:spChg chg="del">
          <ac:chgData name="Nopri anto" userId="d58be8aa3e4a5a50" providerId="LiveId" clId="{99978B87-0097-4A35-A8AE-610FB7858027}" dt="2023-08-30T09:01:37.018" v="28" actId="478"/>
          <ac:spMkLst>
            <pc:docMk/>
            <pc:sldMk cId="3992346620" sldId="293"/>
            <ac:spMk id="4" creationId="{9CFB9BD3-E8D8-4A1A-9FAC-6F5139259001}"/>
          </ac:spMkLst>
        </pc:spChg>
        <pc:spChg chg="del">
          <ac:chgData name="Nopri anto" userId="d58be8aa3e4a5a50" providerId="LiveId" clId="{99978B87-0097-4A35-A8AE-610FB7858027}" dt="2023-08-30T09:00:45.237" v="20" actId="478"/>
          <ac:spMkLst>
            <pc:docMk/>
            <pc:sldMk cId="3992346620" sldId="293"/>
            <ac:spMk id="5" creationId="{DC69FB45-3DF2-90FE-F959-14E36F160ABA}"/>
          </ac:spMkLst>
        </pc:spChg>
        <pc:spChg chg="del">
          <ac:chgData name="Nopri anto" userId="d58be8aa3e4a5a50" providerId="LiveId" clId="{99978B87-0097-4A35-A8AE-610FB7858027}" dt="2023-08-30T09:00:45.237" v="20" actId="478"/>
          <ac:spMkLst>
            <pc:docMk/>
            <pc:sldMk cId="3992346620" sldId="293"/>
            <ac:spMk id="6" creationId="{EB5AC0EF-670D-D946-111B-0DA36291CC7E}"/>
          </ac:spMkLst>
        </pc:spChg>
        <pc:spChg chg="del">
          <ac:chgData name="Nopri anto" userId="d58be8aa3e4a5a50" providerId="LiveId" clId="{99978B87-0097-4A35-A8AE-610FB7858027}" dt="2023-08-30T09:00:45.237" v="20" actId="478"/>
          <ac:spMkLst>
            <pc:docMk/>
            <pc:sldMk cId="3992346620" sldId="293"/>
            <ac:spMk id="7" creationId="{DE7B9899-555A-56CA-07D8-FCDC3E983259}"/>
          </ac:spMkLst>
        </pc:spChg>
        <pc:spChg chg="del">
          <ac:chgData name="Nopri anto" userId="d58be8aa3e4a5a50" providerId="LiveId" clId="{99978B87-0097-4A35-A8AE-610FB7858027}" dt="2023-08-30T09:00:53.393" v="24" actId="478"/>
          <ac:spMkLst>
            <pc:docMk/>
            <pc:sldMk cId="3992346620" sldId="293"/>
            <ac:spMk id="8" creationId="{D0837845-1E4D-05D8-FA95-B5C205013B48}"/>
          </ac:spMkLst>
        </pc:spChg>
        <pc:spChg chg="add mod">
          <ac:chgData name="Nopri anto" userId="d58be8aa3e4a5a50" providerId="LiveId" clId="{99978B87-0097-4A35-A8AE-610FB7858027}" dt="2023-08-30T09:02:23.228" v="94" actId="1076"/>
          <ac:spMkLst>
            <pc:docMk/>
            <pc:sldMk cId="3992346620" sldId="293"/>
            <ac:spMk id="9" creationId="{05519A29-E70C-F6CD-A16D-7BEE3F680399}"/>
          </ac:spMkLst>
        </pc:spChg>
        <pc:picChg chg="del">
          <ac:chgData name="Nopri anto" userId="d58be8aa3e4a5a50" providerId="LiveId" clId="{99978B87-0097-4A35-A8AE-610FB7858027}" dt="2023-08-30T09:00:47.020" v="22" actId="478"/>
          <ac:picMkLst>
            <pc:docMk/>
            <pc:sldMk cId="3992346620" sldId="293"/>
            <ac:picMk id="1026" creationId="{62A01831-82C4-A947-DCA5-443C89F9FFEB}"/>
          </ac:picMkLst>
        </pc:picChg>
        <pc:picChg chg="del">
          <ac:chgData name="Nopri anto" userId="d58be8aa3e4a5a50" providerId="LiveId" clId="{99978B87-0097-4A35-A8AE-610FB7858027}" dt="2023-08-30T09:00:46.214" v="21" actId="478"/>
          <ac:picMkLst>
            <pc:docMk/>
            <pc:sldMk cId="3992346620" sldId="293"/>
            <ac:picMk id="1028" creationId="{8DF1524B-8A28-653F-003F-3837EA4CD484}"/>
          </ac:picMkLst>
        </pc:picChg>
        <pc:picChg chg="add mod">
          <ac:chgData name="Nopri anto" userId="d58be8aa3e4a5a50" providerId="LiveId" clId="{99978B87-0097-4A35-A8AE-610FB7858027}" dt="2023-08-30T09:01:31.684" v="27" actId="1076"/>
          <ac:picMkLst>
            <pc:docMk/>
            <pc:sldMk cId="3992346620" sldId="293"/>
            <ac:picMk id="5122" creationId="{BA947429-F754-633E-F793-45C53D52B65D}"/>
          </ac:picMkLst>
        </pc:picChg>
      </pc:sldChg>
      <pc:sldChg chg="delSp modSp add del mod">
        <pc:chgData name="Nopri anto" userId="d58be8aa3e4a5a50" providerId="LiveId" clId="{99978B87-0097-4A35-A8AE-610FB7858027}" dt="2023-08-30T09:04:09.756" v="99" actId="47"/>
        <pc:sldMkLst>
          <pc:docMk/>
          <pc:sldMk cId="320917525" sldId="294"/>
        </pc:sldMkLst>
        <pc:spChg chg="mod">
          <ac:chgData name="Nopri anto" userId="d58be8aa3e4a5a50" providerId="LiveId" clId="{99978B87-0097-4A35-A8AE-610FB7858027}" dt="2023-08-30T09:03:17.542" v="96"/>
          <ac:spMkLst>
            <pc:docMk/>
            <pc:sldMk cId="320917525" sldId="294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04:04.708" v="98" actId="1076"/>
          <ac:spMkLst>
            <pc:docMk/>
            <pc:sldMk cId="320917525" sldId="294"/>
            <ac:spMk id="9" creationId="{05519A29-E70C-F6CD-A16D-7BEE3F680399}"/>
          </ac:spMkLst>
        </pc:spChg>
        <pc:picChg chg="del">
          <ac:chgData name="Nopri anto" userId="d58be8aa3e4a5a50" providerId="LiveId" clId="{99978B87-0097-4A35-A8AE-610FB7858027}" dt="2023-08-30T09:03:58.811" v="97" actId="478"/>
          <ac:picMkLst>
            <pc:docMk/>
            <pc:sldMk cId="320917525" sldId="294"/>
            <ac:picMk id="5122" creationId="{BA947429-F754-633E-F793-45C53D52B65D}"/>
          </ac:picMkLst>
        </pc:picChg>
      </pc:sldChg>
      <pc:sldChg chg="addSp modSp add mod ord">
        <pc:chgData name="Nopri anto" userId="d58be8aa3e4a5a50" providerId="LiveId" clId="{99978B87-0097-4A35-A8AE-610FB7858027}" dt="2023-08-30T09:47:52.106" v="367" actId="1076"/>
        <pc:sldMkLst>
          <pc:docMk/>
          <pc:sldMk cId="2629324229" sldId="294"/>
        </pc:sldMkLst>
        <pc:spChg chg="mod">
          <ac:chgData name="Nopri anto" userId="d58be8aa3e4a5a50" providerId="LiveId" clId="{99978B87-0097-4A35-A8AE-610FB7858027}" dt="2023-08-30T09:04:23.602" v="103"/>
          <ac:spMkLst>
            <pc:docMk/>
            <pc:sldMk cId="2629324229" sldId="294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47:29.609" v="363" actId="14100"/>
          <ac:spMkLst>
            <pc:docMk/>
            <pc:sldMk cId="2629324229" sldId="294"/>
            <ac:spMk id="3" creationId="{B6F09842-F48E-44BF-8DEF-CAF221FA7839}"/>
          </ac:spMkLst>
        </pc:spChg>
        <pc:picChg chg="add mod">
          <ac:chgData name="Nopri anto" userId="d58be8aa3e4a5a50" providerId="LiveId" clId="{99978B87-0097-4A35-A8AE-610FB7858027}" dt="2023-08-30T09:47:52.106" v="367" actId="1076"/>
          <ac:picMkLst>
            <pc:docMk/>
            <pc:sldMk cId="2629324229" sldId="294"/>
            <ac:picMk id="7170" creationId="{282D9CF0-8781-37EB-BFAF-461953B59A69}"/>
          </ac:picMkLst>
        </pc:picChg>
      </pc:sldChg>
      <pc:sldChg chg="addSp modSp add mod">
        <pc:chgData name="Nopri anto" userId="d58be8aa3e4a5a50" providerId="LiveId" clId="{99978B87-0097-4A35-A8AE-610FB7858027}" dt="2023-08-30T09:48:47.262" v="371" actId="1076"/>
        <pc:sldMkLst>
          <pc:docMk/>
          <pc:sldMk cId="3401448841" sldId="295"/>
        </pc:sldMkLst>
        <pc:spChg chg="mod">
          <ac:chgData name="Nopri anto" userId="d58be8aa3e4a5a50" providerId="LiveId" clId="{99978B87-0097-4A35-A8AE-610FB7858027}" dt="2023-08-30T09:21:14.877" v="133"/>
          <ac:spMkLst>
            <pc:docMk/>
            <pc:sldMk cId="3401448841" sldId="295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48:31.531" v="368" actId="14100"/>
          <ac:spMkLst>
            <pc:docMk/>
            <pc:sldMk cId="3401448841" sldId="295"/>
            <ac:spMk id="3" creationId="{B6F09842-F48E-44BF-8DEF-CAF221FA7839}"/>
          </ac:spMkLst>
        </pc:spChg>
        <pc:picChg chg="add mod">
          <ac:chgData name="Nopri anto" userId="d58be8aa3e4a5a50" providerId="LiveId" clId="{99978B87-0097-4A35-A8AE-610FB7858027}" dt="2023-08-30T09:48:47.262" v="371" actId="1076"/>
          <ac:picMkLst>
            <pc:docMk/>
            <pc:sldMk cId="3401448841" sldId="295"/>
            <ac:picMk id="8194" creationId="{6D27D9DA-81F2-DE4D-9555-92AC59DA3B2D}"/>
          </ac:picMkLst>
        </pc:picChg>
      </pc:sldChg>
      <pc:sldChg chg="addSp delSp modSp add mod">
        <pc:chgData name="Nopri anto" userId="d58be8aa3e4a5a50" providerId="LiveId" clId="{99978B87-0097-4A35-A8AE-610FB7858027}" dt="2023-08-30T09:49:43.549" v="376" actId="1076"/>
        <pc:sldMkLst>
          <pc:docMk/>
          <pc:sldMk cId="2225382451" sldId="296"/>
        </pc:sldMkLst>
        <pc:spChg chg="mod">
          <ac:chgData name="Nopri anto" userId="d58be8aa3e4a5a50" providerId="LiveId" clId="{99978B87-0097-4A35-A8AE-610FB7858027}" dt="2023-08-30T09:28:12.520" v="219"/>
          <ac:spMkLst>
            <pc:docMk/>
            <pc:sldMk cId="2225382451" sldId="296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49:14.664" v="373" actId="27636"/>
          <ac:spMkLst>
            <pc:docMk/>
            <pc:sldMk cId="2225382451" sldId="296"/>
            <ac:spMk id="3" creationId="{B6F09842-F48E-44BF-8DEF-CAF221FA7839}"/>
          </ac:spMkLst>
        </pc:spChg>
        <pc:spChg chg="add del">
          <ac:chgData name="Nopri anto" userId="d58be8aa3e4a5a50" providerId="LiveId" clId="{99978B87-0097-4A35-A8AE-610FB7858027}" dt="2023-08-30T09:30:40.098" v="245" actId="22"/>
          <ac:spMkLst>
            <pc:docMk/>
            <pc:sldMk cId="2225382451" sldId="296"/>
            <ac:spMk id="6" creationId="{66A97B55-B29F-BBB0-E71F-A3FA5C07212C}"/>
          </ac:spMkLst>
        </pc:spChg>
        <pc:picChg chg="add mod">
          <ac:chgData name="Nopri anto" userId="d58be8aa3e4a5a50" providerId="LiveId" clId="{99978B87-0097-4A35-A8AE-610FB7858027}" dt="2023-08-30T09:49:43.549" v="376" actId="1076"/>
          <ac:picMkLst>
            <pc:docMk/>
            <pc:sldMk cId="2225382451" sldId="296"/>
            <ac:picMk id="9218" creationId="{FABEC3A1-1E62-97E9-C7D5-7318FB61CAA9}"/>
          </ac:picMkLst>
        </pc:picChg>
      </pc:sldChg>
      <pc:sldChg chg="addSp modSp add mod">
        <pc:chgData name="Nopri anto" userId="d58be8aa3e4a5a50" providerId="LiveId" clId="{99978B87-0097-4A35-A8AE-610FB7858027}" dt="2023-08-30T09:50:33.186" v="382" actId="1076"/>
        <pc:sldMkLst>
          <pc:docMk/>
          <pc:sldMk cId="893158597" sldId="297"/>
        </pc:sldMkLst>
        <pc:spChg chg="mod">
          <ac:chgData name="Nopri anto" userId="d58be8aa3e4a5a50" providerId="LiveId" clId="{99978B87-0097-4A35-A8AE-610FB7858027}" dt="2023-08-30T09:41:10.233" v="325" actId="20577"/>
          <ac:spMkLst>
            <pc:docMk/>
            <pc:sldMk cId="893158597" sldId="297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50:20.871" v="378" actId="27636"/>
          <ac:spMkLst>
            <pc:docMk/>
            <pc:sldMk cId="893158597" sldId="297"/>
            <ac:spMk id="3" creationId="{B6F09842-F48E-44BF-8DEF-CAF221FA7839}"/>
          </ac:spMkLst>
        </pc:spChg>
        <pc:picChg chg="add mod">
          <ac:chgData name="Nopri anto" userId="d58be8aa3e4a5a50" providerId="LiveId" clId="{99978B87-0097-4A35-A8AE-610FB7858027}" dt="2023-08-30T09:50:33.186" v="382" actId="1076"/>
          <ac:picMkLst>
            <pc:docMk/>
            <pc:sldMk cId="893158597" sldId="297"/>
            <ac:picMk id="10242" creationId="{6A041655-4C31-0853-49B1-1B5905A84D91}"/>
          </ac:picMkLst>
        </pc:picChg>
      </pc:sldChg>
      <pc:sldChg chg="addSp modSp add mod">
        <pc:chgData name="Nopri anto" userId="d58be8aa3e4a5a50" providerId="LiveId" clId="{99978B87-0097-4A35-A8AE-610FB7858027}" dt="2023-08-30T09:51:41.101" v="394" actId="14100"/>
        <pc:sldMkLst>
          <pc:docMk/>
          <pc:sldMk cId="481404142" sldId="298"/>
        </pc:sldMkLst>
        <pc:spChg chg="mod">
          <ac:chgData name="Nopri anto" userId="d58be8aa3e4a5a50" providerId="LiveId" clId="{99978B87-0097-4A35-A8AE-610FB7858027}" dt="2023-08-30T09:41:01.598" v="309" actId="20577"/>
          <ac:spMkLst>
            <pc:docMk/>
            <pc:sldMk cId="481404142" sldId="298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51:41.101" v="394" actId="14100"/>
          <ac:spMkLst>
            <pc:docMk/>
            <pc:sldMk cId="481404142" sldId="298"/>
            <ac:spMk id="3" creationId="{B6F09842-F48E-44BF-8DEF-CAF221FA7839}"/>
          </ac:spMkLst>
        </pc:spChg>
        <pc:picChg chg="add mod">
          <ac:chgData name="Nopri anto" userId="d58be8aa3e4a5a50" providerId="LiveId" clId="{99978B87-0097-4A35-A8AE-610FB7858027}" dt="2023-08-30T09:51:32.149" v="391" actId="14100"/>
          <ac:picMkLst>
            <pc:docMk/>
            <pc:sldMk cId="481404142" sldId="298"/>
            <ac:picMk id="11266" creationId="{757A4418-0119-1404-6310-C02CF8771B2C}"/>
          </ac:picMkLst>
        </pc:picChg>
      </pc:sldChg>
      <pc:sldChg chg="addSp delSp modSp add mod">
        <pc:chgData name="Nopri anto" userId="d58be8aa3e4a5a50" providerId="LiveId" clId="{99978B87-0097-4A35-A8AE-610FB7858027}" dt="2023-08-30T10:12:58.424" v="666" actId="20577"/>
        <pc:sldMkLst>
          <pc:docMk/>
          <pc:sldMk cId="940884373" sldId="299"/>
        </pc:sldMkLst>
        <pc:spChg chg="mod">
          <ac:chgData name="Nopri anto" userId="d58be8aa3e4a5a50" providerId="LiveId" clId="{99978B87-0097-4A35-A8AE-610FB7858027}" dt="2023-08-30T10:12:58.424" v="666" actId="20577"/>
          <ac:spMkLst>
            <pc:docMk/>
            <pc:sldMk cId="940884373" sldId="299"/>
            <ac:spMk id="2" creationId="{DE37DB28-B649-4166-A742-17ABE5186533}"/>
          </ac:spMkLst>
        </pc:spChg>
        <pc:spChg chg="del">
          <ac:chgData name="Nopri anto" userId="d58be8aa3e4a5a50" providerId="LiveId" clId="{99978B87-0097-4A35-A8AE-610FB7858027}" dt="2023-08-30T09:52:31.598" v="399" actId="478"/>
          <ac:spMkLst>
            <pc:docMk/>
            <pc:sldMk cId="940884373" sldId="299"/>
            <ac:spMk id="3" creationId="{B6F09842-F48E-44BF-8DEF-CAF221FA7839}"/>
          </ac:spMkLst>
        </pc:spChg>
        <pc:spChg chg="add del mod">
          <ac:chgData name="Nopri anto" userId="d58be8aa3e4a5a50" providerId="LiveId" clId="{99978B87-0097-4A35-A8AE-610FB7858027}" dt="2023-08-30T09:52:33.597" v="400" actId="478"/>
          <ac:spMkLst>
            <pc:docMk/>
            <pc:sldMk cId="940884373" sldId="299"/>
            <ac:spMk id="6" creationId="{58F70584-BC33-9A10-A9F7-4ABD8B42EAEC}"/>
          </ac:spMkLst>
        </pc:spChg>
        <pc:spChg chg="add mod">
          <ac:chgData name="Nopri anto" userId="d58be8aa3e4a5a50" providerId="LiveId" clId="{99978B87-0097-4A35-A8AE-610FB7858027}" dt="2023-08-30T09:59:51.134" v="556" actId="20577"/>
          <ac:spMkLst>
            <pc:docMk/>
            <pc:sldMk cId="940884373" sldId="299"/>
            <ac:spMk id="11" creationId="{77B684A6-ABC1-E5E3-5A95-0A48A8E67D7A}"/>
          </ac:spMkLst>
        </pc:spChg>
        <pc:picChg chg="add mod">
          <ac:chgData name="Nopri anto" userId="d58be8aa3e4a5a50" providerId="LiveId" clId="{99978B87-0097-4A35-A8AE-610FB7858027}" dt="2023-08-30T09:56:23.334" v="404" actId="14100"/>
          <ac:picMkLst>
            <pc:docMk/>
            <pc:sldMk cId="940884373" sldId="299"/>
            <ac:picMk id="8" creationId="{1FE12790-D120-761F-5F30-4A97BC3C933B}"/>
          </ac:picMkLst>
        </pc:picChg>
        <pc:picChg chg="add mod">
          <ac:chgData name="Nopri anto" userId="d58be8aa3e4a5a50" providerId="LiveId" clId="{99978B87-0097-4A35-A8AE-610FB7858027}" dt="2023-08-30T09:56:57.338" v="407" actId="1076"/>
          <ac:picMkLst>
            <pc:docMk/>
            <pc:sldMk cId="940884373" sldId="299"/>
            <ac:picMk id="10" creationId="{AD3ADF61-A5F9-2CFD-EABE-925A6A7D9C06}"/>
          </ac:picMkLst>
        </pc:picChg>
        <pc:picChg chg="del">
          <ac:chgData name="Nopri anto" userId="d58be8aa3e4a5a50" providerId="LiveId" clId="{99978B87-0097-4A35-A8AE-610FB7858027}" dt="2023-08-30T09:52:26.311" v="398" actId="478"/>
          <ac:picMkLst>
            <pc:docMk/>
            <pc:sldMk cId="940884373" sldId="299"/>
            <ac:picMk id="11266" creationId="{757A4418-0119-1404-6310-C02CF8771B2C}"/>
          </ac:picMkLst>
        </pc:picChg>
      </pc:sldChg>
      <pc:sldChg chg="addSp delSp modSp add mod ord">
        <pc:chgData name="Nopri anto" userId="d58be8aa3e4a5a50" providerId="LiveId" clId="{99978B87-0097-4A35-A8AE-610FB7858027}" dt="2023-08-30T10:12:35.718" v="656"/>
        <pc:sldMkLst>
          <pc:docMk/>
          <pc:sldMk cId="1967338730" sldId="300"/>
        </pc:sldMkLst>
        <pc:spChg chg="mod">
          <ac:chgData name="Nopri anto" userId="d58be8aa3e4a5a50" providerId="LiveId" clId="{99978B87-0097-4A35-A8AE-610FB7858027}" dt="2023-08-30T10:04:51.761" v="567" actId="20577"/>
          <ac:spMkLst>
            <pc:docMk/>
            <pc:sldMk cId="1967338730" sldId="300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10:10:01.951" v="639" actId="1076"/>
          <ac:spMkLst>
            <pc:docMk/>
            <pc:sldMk cId="1967338730" sldId="300"/>
            <ac:spMk id="3" creationId="{B6F09842-F48E-44BF-8DEF-CAF221FA7839}"/>
          </ac:spMkLst>
        </pc:spChg>
        <pc:picChg chg="del">
          <ac:chgData name="Nopri anto" userId="d58be8aa3e4a5a50" providerId="LiveId" clId="{99978B87-0097-4A35-A8AE-610FB7858027}" dt="2023-08-30T10:04:56.151" v="568" actId="478"/>
          <ac:picMkLst>
            <pc:docMk/>
            <pc:sldMk cId="1967338730" sldId="300"/>
            <ac:picMk id="11266" creationId="{757A4418-0119-1404-6310-C02CF8771B2C}"/>
          </ac:picMkLst>
        </pc:picChg>
        <pc:picChg chg="add mod">
          <ac:chgData name="Nopri anto" userId="d58be8aa3e4a5a50" providerId="LiveId" clId="{99978B87-0097-4A35-A8AE-610FB7858027}" dt="2023-08-30T10:10:08.541" v="641" actId="1076"/>
          <ac:picMkLst>
            <pc:docMk/>
            <pc:sldMk cId="1967338730" sldId="300"/>
            <ac:picMk id="12290" creationId="{081CD64F-CC73-BD80-F4A3-FEBB5360C495}"/>
          </ac:picMkLst>
        </pc:picChg>
        <pc:picChg chg="add mod">
          <ac:chgData name="Nopri anto" userId="d58be8aa3e4a5a50" providerId="LiveId" clId="{99978B87-0097-4A35-A8AE-610FB7858027}" dt="2023-08-30T10:10:34.435" v="646" actId="14100"/>
          <ac:picMkLst>
            <pc:docMk/>
            <pc:sldMk cId="1967338730" sldId="300"/>
            <ac:picMk id="12292" creationId="{34C45F7C-ED54-FB0E-749A-E303C1BA67EB}"/>
          </ac:picMkLst>
        </pc:picChg>
        <pc:picChg chg="add del mod">
          <ac:chgData name="Nopri anto" userId="d58be8aa3e4a5a50" providerId="LiveId" clId="{99978B87-0097-4A35-A8AE-610FB7858027}" dt="2023-08-30T10:11:46.543" v="652" actId="478"/>
          <ac:picMkLst>
            <pc:docMk/>
            <pc:sldMk cId="1967338730" sldId="300"/>
            <ac:picMk id="12294" creationId="{F097E50A-34D0-2546-0944-815EE9EA9335}"/>
          </ac:picMkLst>
        </pc:picChg>
        <pc:picChg chg="add mod">
          <ac:chgData name="Nopri anto" userId="d58be8aa3e4a5a50" providerId="LiveId" clId="{99978B87-0097-4A35-A8AE-610FB7858027}" dt="2023-08-30T10:11:52.592" v="654" actId="1076"/>
          <ac:picMkLst>
            <pc:docMk/>
            <pc:sldMk cId="1967338730" sldId="300"/>
            <ac:picMk id="12296" creationId="{4E99F94E-3E54-0C44-A4E9-79D60C3D1319}"/>
          </ac:picMkLst>
        </pc:picChg>
      </pc:sldChg>
      <pc:sldChg chg="addSp delSp modSp add mod">
        <pc:chgData name="Nopri anto" userId="d58be8aa3e4a5a50" providerId="LiveId" clId="{99978B87-0097-4A35-A8AE-610FB7858027}" dt="2023-08-30T10:15:14.049" v="762" actId="14100"/>
        <pc:sldMkLst>
          <pc:docMk/>
          <pc:sldMk cId="762528300" sldId="301"/>
        </pc:sldMkLst>
        <pc:spChg chg="mod">
          <ac:chgData name="Nopri anto" userId="d58be8aa3e4a5a50" providerId="LiveId" clId="{99978B87-0097-4A35-A8AE-610FB7858027}" dt="2023-08-30T10:14:14.556" v="688" actId="20577"/>
          <ac:spMkLst>
            <pc:docMk/>
            <pc:sldMk cId="762528300" sldId="301"/>
            <ac:spMk id="2" creationId="{DE37DB28-B649-4166-A742-17ABE5186533}"/>
          </ac:spMkLst>
        </pc:spChg>
        <pc:spChg chg="add mod">
          <ac:chgData name="Nopri anto" userId="d58be8aa3e4a5a50" providerId="LiveId" clId="{99978B87-0097-4A35-A8AE-610FB7858027}" dt="2023-08-30T10:15:14.049" v="762" actId="14100"/>
          <ac:spMkLst>
            <pc:docMk/>
            <pc:sldMk cId="762528300" sldId="301"/>
            <ac:spMk id="6" creationId="{67944A70-28B3-961B-2BFC-4B873E3CB108}"/>
          </ac:spMkLst>
        </pc:spChg>
        <pc:spChg chg="del">
          <ac:chgData name="Nopri anto" userId="d58be8aa3e4a5a50" providerId="LiveId" clId="{99978B87-0097-4A35-A8AE-610FB7858027}" dt="2023-08-30T10:13:59.268" v="675" actId="21"/>
          <ac:spMkLst>
            <pc:docMk/>
            <pc:sldMk cId="762528300" sldId="301"/>
            <ac:spMk id="11" creationId="{77B684A6-ABC1-E5E3-5A95-0A48A8E67D7A}"/>
          </ac:spMkLst>
        </pc:spChg>
        <pc:picChg chg="add mod">
          <ac:chgData name="Nopri anto" userId="d58be8aa3e4a5a50" providerId="LiveId" clId="{99978B87-0097-4A35-A8AE-610FB7858027}" dt="2023-08-30T10:14:02.280" v="676" actId="14100"/>
          <ac:picMkLst>
            <pc:docMk/>
            <pc:sldMk cId="762528300" sldId="301"/>
            <ac:picMk id="5" creationId="{B8DE23B6-4A02-582F-475A-117F8BCCA8A0}"/>
          </ac:picMkLst>
        </pc:picChg>
        <pc:picChg chg="del">
          <ac:chgData name="Nopri anto" userId="d58be8aa3e4a5a50" providerId="LiveId" clId="{99978B87-0097-4A35-A8AE-610FB7858027}" dt="2023-08-30T10:13:41.383" v="669" actId="478"/>
          <ac:picMkLst>
            <pc:docMk/>
            <pc:sldMk cId="762528300" sldId="301"/>
            <ac:picMk id="8" creationId="{1FE12790-D120-761F-5F30-4A97BC3C933B}"/>
          </ac:picMkLst>
        </pc:picChg>
        <pc:picChg chg="del">
          <ac:chgData name="Nopri anto" userId="d58be8aa3e4a5a50" providerId="LiveId" clId="{99978B87-0097-4A35-A8AE-610FB7858027}" dt="2023-08-30T10:13:40.589" v="668" actId="478"/>
          <ac:picMkLst>
            <pc:docMk/>
            <pc:sldMk cId="762528300" sldId="301"/>
            <ac:picMk id="10" creationId="{AD3ADF61-A5F9-2CFD-EABE-925A6A7D9C06}"/>
          </ac:picMkLst>
        </pc:picChg>
      </pc:sldChg>
      <pc:sldChg chg="addSp delSp modSp add mod ord">
        <pc:chgData name="Nopri anto" userId="d58be8aa3e4a5a50" providerId="LiveId" clId="{99978B87-0097-4A35-A8AE-610FB7858027}" dt="2023-08-30T13:39:11.295" v="777" actId="1076"/>
        <pc:sldMkLst>
          <pc:docMk/>
          <pc:sldMk cId="2612232147" sldId="302"/>
        </pc:sldMkLst>
        <pc:spChg chg="del">
          <ac:chgData name="Nopri anto" userId="d58be8aa3e4a5a50" providerId="LiveId" clId="{99978B87-0097-4A35-A8AE-610FB7858027}" dt="2023-08-30T13:37:53.030" v="770" actId="478"/>
          <ac:spMkLst>
            <pc:docMk/>
            <pc:sldMk cId="2612232147" sldId="302"/>
            <ac:spMk id="2" creationId="{DE37DB28-B649-4166-A742-17ABE5186533}"/>
          </ac:spMkLst>
        </pc:spChg>
        <pc:spChg chg="del">
          <ac:chgData name="Nopri anto" userId="d58be8aa3e4a5a50" providerId="LiveId" clId="{99978B87-0097-4A35-A8AE-610FB7858027}" dt="2023-08-30T13:37:48.526" v="769" actId="478"/>
          <ac:spMkLst>
            <pc:docMk/>
            <pc:sldMk cId="2612232147" sldId="302"/>
            <ac:spMk id="3" creationId="{B6F09842-F48E-44BF-8DEF-CAF221FA7839}"/>
          </ac:spMkLst>
        </pc:spChg>
        <pc:spChg chg="add del mod">
          <ac:chgData name="Nopri anto" userId="d58be8aa3e4a5a50" providerId="LiveId" clId="{99978B87-0097-4A35-A8AE-610FB7858027}" dt="2023-08-30T13:38:02.207" v="772" actId="478"/>
          <ac:spMkLst>
            <pc:docMk/>
            <pc:sldMk cId="2612232147" sldId="302"/>
            <ac:spMk id="6" creationId="{C7B9C928-E7E6-2EB7-2A08-25C9B2F3FCD0}"/>
          </ac:spMkLst>
        </pc:spChg>
        <pc:spChg chg="add del mod">
          <ac:chgData name="Nopri anto" userId="d58be8aa3e4a5a50" providerId="LiveId" clId="{99978B87-0097-4A35-A8AE-610FB7858027}" dt="2023-08-30T13:38:00.510" v="771" actId="478"/>
          <ac:spMkLst>
            <pc:docMk/>
            <pc:sldMk cId="2612232147" sldId="302"/>
            <ac:spMk id="8" creationId="{78C3B84C-9D34-8423-2C67-2BA769C1B874}"/>
          </ac:spMkLst>
        </pc:spChg>
        <pc:picChg chg="del">
          <ac:chgData name="Nopri anto" userId="d58be8aa3e4a5a50" providerId="LiveId" clId="{99978B87-0097-4A35-A8AE-610FB7858027}" dt="2023-08-30T13:37:44.193" v="766" actId="478"/>
          <ac:picMkLst>
            <pc:docMk/>
            <pc:sldMk cId="2612232147" sldId="302"/>
            <ac:picMk id="12290" creationId="{081CD64F-CC73-BD80-F4A3-FEBB5360C495}"/>
          </ac:picMkLst>
        </pc:picChg>
        <pc:picChg chg="del">
          <ac:chgData name="Nopri anto" userId="d58be8aa3e4a5a50" providerId="LiveId" clId="{99978B87-0097-4A35-A8AE-610FB7858027}" dt="2023-08-30T13:37:44.783" v="767" actId="478"/>
          <ac:picMkLst>
            <pc:docMk/>
            <pc:sldMk cId="2612232147" sldId="302"/>
            <ac:picMk id="12292" creationId="{34C45F7C-ED54-FB0E-749A-E303C1BA67EB}"/>
          </ac:picMkLst>
        </pc:picChg>
        <pc:picChg chg="del">
          <ac:chgData name="Nopri anto" userId="d58be8aa3e4a5a50" providerId="LiveId" clId="{99978B87-0097-4A35-A8AE-610FB7858027}" dt="2023-08-30T13:37:46.081" v="768" actId="478"/>
          <ac:picMkLst>
            <pc:docMk/>
            <pc:sldMk cId="2612232147" sldId="302"/>
            <ac:picMk id="12296" creationId="{4E99F94E-3E54-0C44-A4E9-79D60C3D1319}"/>
          </ac:picMkLst>
        </pc:picChg>
        <pc:picChg chg="add del">
          <ac:chgData name="Nopri anto" userId="d58be8aa3e4a5a50" providerId="LiveId" clId="{99978B87-0097-4A35-A8AE-610FB7858027}" dt="2023-08-30T13:38:39.568" v="774" actId="478"/>
          <ac:picMkLst>
            <pc:docMk/>
            <pc:sldMk cId="2612232147" sldId="302"/>
            <ac:picMk id="14338" creationId="{4556B9FA-58CB-7AC1-7F56-B650A60FED28}"/>
          </ac:picMkLst>
        </pc:picChg>
        <pc:picChg chg="add mod">
          <ac:chgData name="Nopri anto" userId="d58be8aa3e4a5a50" providerId="LiveId" clId="{99978B87-0097-4A35-A8AE-610FB7858027}" dt="2023-08-30T13:39:11.295" v="777" actId="1076"/>
          <ac:picMkLst>
            <pc:docMk/>
            <pc:sldMk cId="2612232147" sldId="302"/>
            <ac:picMk id="14340" creationId="{DB208B5C-185A-A274-7CD4-C4914CF6889C}"/>
          </ac:picMkLst>
        </pc:picChg>
      </pc:sldChg>
      <pc:sldChg chg="addSp delSp modSp add mod ord">
        <pc:chgData name="Nopri anto" userId="d58be8aa3e4a5a50" providerId="LiveId" clId="{99978B87-0097-4A35-A8AE-610FB7858027}" dt="2023-08-30T13:49:20.339" v="1124" actId="1076"/>
        <pc:sldMkLst>
          <pc:docMk/>
          <pc:sldMk cId="3290554041" sldId="303"/>
        </pc:sldMkLst>
        <pc:spChg chg="mod">
          <ac:chgData name="Nopri anto" userId="d58be8aa3e4a5a50" providerId="LiveId" clId="{99978B87-0097-4A35-A8AE-610FB7858027}" dt="2023-08-30T13:40:13.596" v="794" actId="20577"/>
          <ac:spMkLst>
            <pc:docMk/>
            <pc:sldMk cId="3290554041" sldId="303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13:48:01.652" v="1120" actId="20577"/>
          <ac:spMkLst>
            <pc:docMk/>
            <pc:sldMk cId="3290554041" sldId="303"/>
            <ac:spMk id="3" creationId="{B6F09842-F48E-44BF-8DEF-CAF221FA7839}"/>
          </ac:spMkLst>
        </pc:spChg>
        <pc:picChg chg="del">
          <ac:chgData name="Nopri anto" userId="d58be8aa3e4a5a50" providerId="LiveId" clId="{99978B87-0097-4A35-A8AE-610FB7858027}" dt="2023-08-30T13:40:22.048" v="795" actId="478"/>
          <ac:picMkLst>
            <pc:docMk/>
            <pc:sldMk cId="3290554041" sldId="303"/>
            <ac:picMk id="11266" creationId="{757A4418-0119-1404-6310-C02CF8771B2C}"/>
          </ac:picMkLst>
        </pc:picChg>
        <pc:picChg chg="add mod">
          <ac:chgData name="Nopri anto" userId="d58be8aa3e4a5a50" providerId="LiveId" clId="{99978B87-0097-4A35-A8AE-610FB7858027}" dt="2023-08-30T13:49:20.339" v="1124" actId="1076"/>
          <ac:picMkLst>
            <pc:docMk/>
            <pc:sldMk cId="3290554041" sldId="303"/>
            <ac:picMk id="16386" creationId="{3ABB9814-49BC-9E77-7D85-95F7709153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790F-EE02-4D5C-B755-D9608130C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FDD1E-6E5F-4AE4-854A-9D29F0DBB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44B9-B030-4944-B104-5A2C9854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2729-0FB4-4168-AFC7-84240378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4F86-7C8F-4F24-B11B-3E88A00E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326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4442-57C4-4BC9-B51C-94EDEA40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0F73-FF41-4D13-97C4-395F2FB3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E707-66F1-468A-B2D8-DBF29683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A3B9-1376-4B56-BE1E-CD66376C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F803-03D6-4DDE-9D3D-0F599C34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708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41365-62DB-4AFE-A944-2EDA74C13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79211-2A48-4014-9B97-A30BFABA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1071-125D-437D-B77E-1EFAEF47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7E89-3ACB-4315-BF9A-71EB5B91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FC4F-F19F-492B-8575-1C20679B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29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3F7B-7C7F-46DC-8215-0C1FB7E6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91EF-D176-4F1A-9826-5CB2C1A8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396C-2836-47FE-A14B-D52BAC25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724C-A47F-40F0-AD85-9C561872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B7E0-6DB5-4637-947B-6D780ABF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090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F3AF-E16A-435F-ACAE-E9B03ED7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52246-2259-4DF2-906F-6A1608BD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13C3-6005-4928-A4C6-B44C939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1247-0693-4425-A6D0-3A5679EB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EB6A-1CB9-497E-8940-B0EB15D1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1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5636-CC06-4CB8-A24E-818B8352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8942-CAAA-4470-AC3C-5B8950614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F282-5FED-4ED9-A00E-6B5B192F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A0E9A-E58D-428A-92C5-1369E7E9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94A7-5447-4B47-88E4-6D90EDF6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D962-F05B-4CA4-A4F3-E7180A07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773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C045-E15C-44F2-AFD3-3F546B34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18F0-D41A-4360-8C6D-B6E68D62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A02-CEAA-4256-AE84-B731D6C4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225FC-00EA-4DAF-AEAE-C6DC7A1A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290E3-2F81-4A90-8420-602D2F7B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0DA11-8B66-4C65-B625-EBF507E4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E0F1-2C45-4D04-B54B-7314D0EB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8C566-C9AC-4DBA-91AB-D1552CDD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16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9BB9-ED45-4419-AC01-2ACD5175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414A8-CF77-4DD5-AD44-05FCD61A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7856C-6D88-4878-9E2A-65052643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26531-15EE-4B1E-9FBF-E336B324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44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622E2-425E-4505-9994-C6EB2132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DFBC7-B3E0-467A-A5F2-271F8138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6AAF6-9D72-4196-8E88-2EEF746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379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BA0C-30E0-41D5-A0B4-9BBFFEE4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7878-DBBD-4A77-9614-5D2E746B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D7B3-41E7-4DBB-874A-A8A743B2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E8FB-9711-4D57-BDCC-9DF6900C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8867-BDB4-491E-BC0B-5C3F97BA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9F511-229C-4782-B150-8C9BD3A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902A-A6C6-4B24-8FC2-94ED729F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D9E74-06F0-43DC-A1BF-639A30556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EAB51-0847-4640-8229-99ADDA22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5E03B-D970-4847-B122-2EDC634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2BEA-8B8F-4C54-96A1-DC935F56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0CDE9-F710-42D5-A8CC-26669567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429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29D57-555F-4C87-9243-6CEF82F5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862B-9925-4ED7-9212-CDFEB883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6431-F704-4A0C-8024-EFEBCAAA0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0493-6477-4BD1-8800-33D7B7213A01}" type="datetimeFigureOut">
              <a:rPr lang="en-ID" smtClean="0"/>
              <a:t>12/11/24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3720-304B-4E51-BE8A-BB3FB5D6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4A939-249F-4EE1-B701-EF6A383B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5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43A5-CEF3-4E6E-B316-E42D21CC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Week 12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Version Control System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F66DD-8CAE-4260-8E30-E076CDF06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Fundamentals Team Teaching 2023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8878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 The Use of GitHub, GitLab, Other Platforms #2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437915" cy="4392295"/>
          </a:xfrm>
        </p:spPr>
        <p:txBody>
          <a:bodyPr>
            <a:normAutofit/>
          </a:bodyPr>
          <a:lstStyle/>
          <a:p>
            <a:r>
              <a:rPr lang="en-US" sz="2400" b="1" dirty="0"/>
              <a:t>Project Documentation; </a:t>
            </a:r>
            <a:r>
              <a:rPr lang="en-US" sz="2400" dirty="0"/>
              <a:t>provides </a:t>
            </a:r>
            <a:r>
              <a:rPr lang="en-US" sz="2400" b="1" dirty="0"/>
              <a:t>project</a:t>
            </a:r>
            <a:r>
              <a:rPr lang="en-US" sz="2400" dirty="0"/>
              <a:t> </a:t>
            </a:r>
            <a:r>
              <a:rPr lang="en-US" sz="2400" b="1" dirty="0"/>
              <a:t>documentation</a:t>
            </a:r>
            <a:r>
              <a:rPr lang="en-US" sz="2400" dirty="0"/>
              <a:t> and </a:t>
            </a:r>
            <a:r>
              <a:rPr lang="en-US" sz="2400" b="1" dirty="0"/>
              <a:t>guidance</a:t>
            </a:r>
            <a:r>
              <a:rPr lang="en-US" sz="2400" dirty="0"/>
              <a:t> for developers and users.</a:t>
            </a:r>
          </a:p>
          <a:p>
            <a:r>
              <a:rPr lang="en-US" sz="2400" b="1" dirty="0"/>
              <a:t>Code Review; </a:t>
            </a:r>
            <a:r>
              <a:rPr lang="en-US" sz="2400" dirty="0"/>
              <a:t>support the </a:t>
            </a:r>
            <a:r>
              <a:rPr lang="en-US" sz="2400" b="1" dirty="0"/>
              <a:t>code</a:t>
            </a:r>
            <a:r>
              <a:rPr lang="en-US" sz="2400" dirty="0"/>
              <a:t> </a:t>
            </a:r>
            <a:r>
              <a:rPr lang="en-US" sz="2400" b="1" dirty="0"/>
              <a:t>review</a:t>
            </a:r>
            <a:r>
              <a:rPr lang="en-US" sz="2400" dirty="0"/>
              <a:t> </a:t>
            </a:r>
            <a:r>
              <a:rPr lang="en-US" sz="2400" b="1" dirty="0"/>
              <a:t>process</a:t>
            </a:r>
            <a:r>
              <a:rPr lang="en-US" sz="2400" dirty="0"/>
              <a:t> </a:t>
            </a:r>
            <a:r>
              <a:rPr lang="en-US" sz="2400" b="1" dirty="0"/>
              <a:t>with</a:t>
            </a:r>
            <a:r>
              <a:rPr lang="en-US" sz="2400" dirty="0"/>
              <a:t> </a:t>
            </a:r>
            <a:r>
              <a:rPr lang="en-US" sz="2400" b="1" dirty="0"/>
              <a:t>comments</a:t>
            </a:r>
            <a:r>
              <a:rPr lang="en-US" sz="2400" dirty="0"/>
              <a:t>, </a:t>
            </a:r>
            <a:r>
              <a:rPr lang="en-US" sz="2400" b="1" dirty="0"/>
              <a:t>suggestions</a:t>
            </a:r>
            <a:r>
              <a:rPr lang="en-US" sz="2400" dirty="0"/>
              <a:t>, and </a:t>
            </a:r>
            <a:r>
              <a:rPr lang="en-US" sz="2400" b="1" dirty="0"/>
              <a:t>other</a:t>
            </a:r>
            <a:r>
              <a:rPr lang="en-US" sz="2400" dirty="0"/>
              <a:t> </a:t>
            </a:r>
            <a:r>
              <a:rPr lang="en-US" sz="2400" b="1" dirty="0"/>
              <a:t>feedback</a:t>
            </a:r>
            <a:r>
              <a:rPr lang="en-US" sz="2400" dirty="0"/>
              <a:t>.</a:t>
            </a:r>
          </a:p>
          <a:p>
            <a:r>
              <a:rPr lang="en-US" sz="2400" b="1" dirty="0"/>
              <a:t>Third Party Integration; </a:t>
            </a:r>
            <a:r>
              <a:rPr lang="en-US" sz="2400" dirty="0"/>
              <a:t>has </a:t>
            </a:r>
            <a:r>
              <a:rPr lang="en-US" sz="2400" b="1" dirty="0"/>
              <a:t>integration</a:t>
            </a:r>
            <a:r>
              <a:rPr lang="en-US" sz="2400" dirty="0"/>
              <a:t> </a:t>
            </a:r>
            <a:r>
              <a:rPr lang="en-US" sz="2400" b="1" dirty="0"/>
              <a:t>with</a:t>
            </a:r>
            <a:r>
              <a:rPr lang="en-US" sz="2400" dirty="0"/>
              <a:t> </a:t>
            </a:r>
            <a:r>
              <a:rPr lang="en-US" sz="2400" b="1" dirty="0"/>
              <a:t>other</a:t>
            </a:r>
            <a:r>
              <a:rPr lang="en-US" sz="2400" dirty="0"/>
              <a:t> </a:t>
            </a:r>
            <a:r>
              <a:rPr lang="en-US" sz="2400" b="1" dirty="0"/>
              <a:t>development</a:t>
            </a:r>
            <a:r>
              <a:rPr lang="en-US" sz="2400" dirty="0"/>
              <a:t> </a:t>
            </a:r>
            <a:r>
              <a:rPr lang="en-US" sz="2400" b="1" dirty="0"/>
              <a:t>tools</a:t>
            </a:r>
            <a:r>
              <a:rPr lang="en-US" sz="2400" dirty="0"/>
              <a:t> such as project management tools, issue tracking systems, and planning tools.</a:t>
            </a:r>
          </a:p>
          <a:p>
            <a:r>
              <a:rPr lang="en-US" sz="2400" b="1" dirty="0"/>
              <a:t>Open Source Publications; </a:t>
            </a:r>
            <a:r>
              <a:rPr lang="en-US" sz="2400" dirty="0"/>
              <a:t>open source software development by making it </a:t>
            </a:r>
            <a:r>
              <a:rPr lang="en-US" sz="2400" b="1" dirty="0"/>
              <a:t>easy to share code with the community.</a:t>
            </a:r>
          </a:p>
          <a:p>
            <a:r>
              <a:rPr lang="en-US" sz="2400" b="1" dirty="0"/>
              <a:t>Paid and Free Versions; paid with additional features</a:t>
            </a:r>
            <a:r>
              <a:rPr lang="en-US" sz="2400" dirty="0"/>
              <a:t>, while others have </a:t>
            </a:r>
            <a:r>
              <a:rPr lang="en-US" sz="2400" b="1" dirty="0"/>
              <a:t>free options for open source projects.</a:t>
            </a:r>
            <a:endParaRPr lang="sv-SE" sz="2400" b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71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 GitHub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105151" cy="4392295"/>
          </a:xfrm>
        </p:spPr>
        <p:txBody>
          <a:bodyPr>
            <a:normAutofit/>
          </a:bodyPr>
          <a:lstStyle/>
          <a:p>
            <a:r>
              <a:rPr lang="en-US" sz="2000" dirty="0"/>
              <a:t>GitHub is a web-based </a:t>
            </a:r>
            <a:r>
              <a:rPr lang="en-US" sz="2000" b="1" dirty="0"/>
              <a:t>repository</a:t>
            </a:r>
            <a:r>
              <a:rPr lang="en-US" sz="2000" dirty="0"/>
              <a:t> </a:t>
            </a:r>
            <a:r>
              <a:rPr lang="en-US" sz="2000" b="1" dirty="0"/>
              <a:t>management</a:t>
            </a:r>
            <a:r>
              <a:rPr lang="en-US" sz="2000" dirty="0"/>
              <a:t> </a:t>
            </a:r>
            <a:r>
              <a:rPr lang="en-US" sz="2000" b="1" dirty="0"/>
              <a:t>platform</a:t>
            </a:r>
            <a:r>
              <a:rPr lang="en-US" sz="2000" dirty="0"/>
              <a:t> based on the Git version control system.</a:t>
            </a:r>
          </a:p>
          <a:p>
            <a:r>
              <a:rPr lang="en-US" sz="2000" dirty="0"/>
              <a:t>One of the most popular and widely used platforms by software developers, both in open-source projects and private projects.</a:t>
            </a:r>
            <a:endParaRPr lang="sv-SE" sz="2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5" name="Picture 4" descr="Github Logo - Free social media icons">
            <a:extLst>
              <a:ext uri="{FF2B5EF4-FFF2-40B4-BE49-F238E27FC236}">
                <a16:creationId xmlns:a16="http://schemas.microsoft.com/office/drawing/2014/main" id="{D0F31E58-5217-5BA9-98A1-E35C8848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79" y="647565"/>
            <a:ext cx="845684" cy="8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E27D6-0EF4-E52A-7EFE-A2FC95B18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8" y="1629686"/>
            <a:ext cx="8107750" cy="391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5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 Main Feature of GitHub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437915" cy="4392295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Repository; </a:t>
            </a:r>
            <a:r>
              <a:rPr lang="en-US" sz="2400" dirty="0"/>
              <a:t>create public or private </a:t>
            </a:r>
            <a:r>
              <a:rPr lang="en-US" sz="2400" b="1" dirty="0"/>
              <a:t>repositories</a:t>
            </a:r>
            <a:r>
              <a:rPr lang="en-US" sz="2400" dirty="0"/>
              <a:t> to </a:t>
            </a:r>
            <a:r>
              <a:rPr lang="en-US" sz="2400" b="1" dirty="0"/>
              <a:t>store source code, configuration files, documents</a:t>
            </a:r>
            <a:r>
              <a:rPr lang="en-US" sz="2400" dirty="0"/>
              <a:t>, and </a:t>
            </a:r>
            <a:r>
              <a:rPr lang="en-US" sz="2400" b="1" dirty="0"/>
              <a:t>other</a:t>
            </a:r>
            <a:r>
              <a:rPr lang="en-US" sz="2400" dirty="0"/>
              <a:t> </a:t>
            </a:r>
            <a:r>
              <a:rPr lang="en-US" sz="2400" b="1" dirty="0"/>
              <a:t>resources</a:t>
            </a:r>
          </a:p>
          <a:p>
            <a:r>
              <a:rPr lang="en-US" sz="2400" b="1" dirty="0"/>
              <a:t>Git Integration; </a:t>
            </a:r>
            <a:r>
              <a:rPr lang="en-US" sz="2400" dirty="0"/>
              <a:t>perform standard </a:t>
            </a:r>
            <a:r>
              <a:rPr lang="en-US" sz="2400" b="1" dirty="0"/>
              <a:t>Git</a:t>
            </a:r>
            <a:r>
              <a:rPr lang="en-US" sz="2400" dirty="0"/>
              <a:t> </a:t>
            </a:r>
            <a:r>
              <a:rPr lang="en-US" sz="2400" b="1" dirty="0"/>
              <a:t>operations</a:t>
            </a:r>
            <a:r>
              <a:rPr lang="en-US" sz="2400" dirty="0"/>
              <a:t> such as </a:t>
            </a:r>
            <a:r>
              <a:rPr lang="en-US" sz="2400" b="1" dirty="0"/>
              <a:t>commit</a:t>
            </a:r>
            <a:r>
              <a:rPr lang="en-US" sz="2400" dirty="0"/>
              <a:t>, </a:t>
            </a:r>
            <a:r>
              <a:rPr lang="en-US" sz="2400" b="1" dirty="0"/>
              <a:t>branch</a:t>
            </a:r>
            <a:r>
              <a:rPr lang="en-US" sz="2400" dirty="0"/>
              <a:t>, </a:t>
            </a:r>
            <a:r>
              <a:rPr lang="en-US" sz="2400" b="1" dirty="0"/>
              <a:t>merge</a:t>
            </a:r>
            <a:r>
              <a:rPr lang="en-US" sz="2400" dirty="0"/>
              <a:t>, and </a:t>
            </a:r>
            <a:r>
              <a:rPr lang="en-US" sz="2400" b="1" dirty="0"/>
              <a:t>rebase</a:t>
            </a:r>
            <a:r>
              <a:rPr lang="en-US" sz="2400" dirty="0"/>
              <a:t> via the web interface or command line</a:t>
            </a:r>
          </a:p>
          <a:p>
            <a:r>
              <a:rPr lang="en-US" sz="2400" b="1" dirty="0"/>
              <a:t>Collaboration; </a:t>
            </a:r>
            <a:r>
              <a:rPr lang="en-US" sz="2400" dirty="0"/>
              <a:t>can </a:t>
            </a:r>
            <a:r>
              <a:rPr lang="en-US" sz="2400" b="1" dirty="0"/>
              <a:t>work</a:t>
            </a:r>
            <a:r>
              <a:rPr lang="en-US" sz="2400" dirty="0"/>
              <a:t> </a:t>
            </a:r>
            <a:r>
              <a:rPr lang="en-US" sz="2400" b="1" dirty="0"/>
              <a:t>together</a:t>
            </a:r>
            <a:r>
              <a:rPr lang="en-US" sz="2400" dirty="0"/>
              <a:t> in the same repository</a:t>
            </a:r>
          </a:p>
          <a:p>
            <a:r>
              <a:rPr lang="en-US" sz="2400" b="1" dirty="0"/>
              <a:t>CI/CD Integration; </a:t>
            </a:r>
            <a:r>
              <a:rPr lang="en-US" sz="2400" dirty="0"/>
              <a:t>GitHub Actions is a </a:t>
            </a:r>
            <a:r>
              <a:rPr lang="en-US" sz="2400" b="1" dirty="0"/>
              <a:t>Continuous Integration (CI) and Continuous Deployment (CD) integration tool </a:t>
            </a:r>
            <a:r>
              <a:rPr lang="en-US" sz="2400" dirty="0"/>
              <a:t>that integrates directly with the GitHub repository</a:t>
            </a:r>
          </a:p>
          <a:p>
            <a:r>
              <a:rPr lang="en-US" sz="2400" b="1" dirty="0"/>
              <a:t>GitHub Pages; </a:t>
            </a:r>
            <a:r>
              <a:rPr lang="en-US" sz="2400" dirty="0"/>
              <a:t>allows users to </a:t>
            </a:r>
            <a:r>
              <a:rPr lang="en-US" sz="2400" b="1" dirty="0"/>
              <a:t>host</a:t>
            </a:r>
            <a:r>
              <a:rPr lang="en-US" sz="2400" dirty="0"/>
              <a:t> </a:t>
            </a:r>
            <a:r>
              <a:rPr lang="en-US" sz="2400" b="1" dirty="0"/>
              <a:t>static</a:t>
            </a:r>
            <a:r>
              <a:rPr lang="en-US" sz="2400" dirty="0"/>
              <a:t> </a:t>
            </a:r>
            <a:r>
              <a:rPr lang="en-US" sz="2400" b="1" dirty="0"/>
              <a:t>websites</a:t>
            </a:r>
            <a:r>
              <a:rPr lang="en-US" sz="2400" dirty="0"/>
              <a:t> directly from GitHub repositories</a:t>
            </a:r>
          </a:p>
          <a:p>
            <a:r>
              <a:rPr lang="en-US" sz="2400" b="1" dirty="0"/>
              <a:t>GitHub Classroom; </a:t>
            </a:r>
            <a:r>
              <a:rPr lang="en-US" sz="2400" dirty="0"/>
              <a:t>an </a:t>
            </a:r>
            <a:r>
              <a:rPr lang="en-US" sz="2400" b="1" dirty="0"/>
              <a:t>educational</a:t>
            </a:r>
            <a:r>
              <a:rPr lang="en-US" sz="2400" dirty="0"/>
              <a:t> </a:t>
            </a:r>
            <a:r>
              <a:rPr lang="en-US" sz="2400" b="1" dirty="0"/>
              <a:t>platform</a:t>
            </a:r>
            <a:r>
              <a:rPr lang="en-US" sz="2400" dirty="0"/>
              <a:t> that facilitates </a:t>
            </a:r>
            <a:r>
              <a:rPr lang="en-US" sz="2400" b="1" dirty="0"/>
              <a:t>teaching</a:t>
            </a:r>
            <a:r>
              <a:rPr lang="en-US" sz="2400" dirty="0"/>
              <a:t> and </a:t>
            </a:r>
            <a:r>
              <a:rPr lang="en-US" sz="2400" b="1" dirty="0"/>
              <a:t>learning</a:t>
            </a:r>
            <a:r>
              <a:rPr lang="en-US" sz="2400" dirty="0"/>
              <a:t> Git and GitHub in a classroom environment</a:t>
            </a:r>
            <a:endParaRPr lang="sv-SE" sz="24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816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Repository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245C5E-67EA-A7D8-E4B3-29A98C72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60" y="1480045"/>
            <a:ext cx="4396876" cy="443984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A4D4FDE-AFA8-2D13-ACB0-3C0C80BC62B2}"/>
              </a:ext>
            </a:extLst>
          </p:cNvPr>
          <p:cNvSpPr/>
          <p:nvPr/>
        </p:nvSpPr>
        <p:spPr>
          <a:xfrm>
            <a:off x="967059" y="2638240"/>
            <a:ext cx="859971" cy="334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8A0267-BA6D-876A-FF62-3BACE3DB043E}"/>
              </a:ext>
            </a:extLst>
          </p:cNvPr>
          <p:cNvSpPr/>
          <p:nvPr/>
        </p:nvSpPr>
        <p:spPr>
          <a:xfrm>
            <a:off x="967060" y="3005530"/>
            <a:ext cx="859971" cy="2170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727A2-BDA3-E5DD-7170-D636A36DECCE}"/>
              </a:ext>
            </a:extLst>
          </p:cNvPr>
          <p:cNvSpPr txBox="1"/>
          <p:nvPr/>
        </p:nvSpPr>
        <p:spPr>
          <a:xfrm>
            <a:off x="5951764" y="1804307"/>
            <a:ext cx="5273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src</a:t>
            </a:r>
            <a:r>
              <a:rPr lang="en-US" b="1" dirty="0"/>
              <a:t>; </a:t>
            </a:r>
            <a:r>
              <a:rPr lang="en-US" dirty="0"/>
              <a:t>folder that is used to store program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files contain the configuration of a project. For example the </a:t>
            </a:r>
            <a:r>
              <a:rPr lang="en-US" b="1" dirty="0"/>
              <a:t>pom.xml</a:t>
            </a:r>
            <a:r>
              <a:rPr lang="en-US" dirty="0"/>
              <a:t> file is a configuration file to store all dependencies/Libraries when using Maven (build tool).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419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Git Integration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727A2-BDA3-E5DD-7170-D636A36DECCE}"/>
              </a:ext>
            </a:extLst>
          </p:cNvPr>
          <p:cNvSpPr txBox="1"/>
          <p:nvPr/>
        </p:nvSpPr>
        <p:spPr>
          <a:xfrm>
            <a:off x="1102177" y="4767263"/>
            <a:ext cx="800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Commit</a:t>
            </a:r>
            <a:r>
              <a:rPr lang="en-US" dirty="0"/>
              <a:t> is ensuring and recording every addition to program code. Every </a:t>
            </a:r>
            <a:r>
              <a:rPr lang="en-US" b="1" dirty="0"/>
              <a:t>commit</a:t>
            </a:r>
            <a:r>
              <a:rPr lang="en-US" dirty="0"/>
              <a:t> process will be recorded with information about when, who, which.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22BEC-16EB-5DE9-1F79-F05A1481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669"/>
            <a:ext cx="3213031" cy="3219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FBF26-9EF5-3EF9-21F4-3D1E3443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79" y="1498646"/>
            <a:ext cx="6612364" cy="29273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2280FC6-04F5-5142-1A65-83CEC751878D}"/>
              </a:ext>
            </a:extLst>
          </p:cNvPr>
          <p:cNvSpPr/>
          <p:nvPr/>
        </p:nvSpPr>
        <p:spPr>
          <a:xfrm>
            <a:off x="1028700" y="3331029"/>
            <a:ext cx="2073729" cy="498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7B8A16-06F4-BBA8-7BD7-081EE1566D3B}"/>
              </a:ext>
            </a:extLst>
          </p:cNvPr>
          <p:cNvSpPr/>
          <p:nvPr/>
        </p:nvSpPr>
        <p:spPr>
          <a:xfrm>
            <a:off x="8030936" y="2962333"/>
            <a:ext cx="2737757" cy="498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C75EF3-ECCA-6779-6EA9-EE3F464F38BC}"/>
              </a:ext>
            </a:extLst>
          </p:cNvPr>
          <p:cNvSpPr/>
          <p:nvPr/>
        </p:nvSpPr>
        <p:spPr>
          <a:xfrm>
            <a:off x="8219011" y="3928000"/>
            <a:ext cx="2737757" cy="498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93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Collaboration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27B63-01E0-8D78-22E2-AA7D96AC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46" y="1501837"/>
            <a:ext cx="7363842" cy="34947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C02E7B7-C96F-9A0A-776A-0EBEE493810C}"/>
              </a:ext>
            </a:extLst>
          </p:cNvPr>
          <p:cNvSpPr/>
          <p:nvPr/>
        </p:nvSpPr>
        <p:spPr>
          <a:xfrm>
            <a:off x="6213021" y="2245179"/>
            <a:ext cx="1934936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BD317-FE79-E5D2-3BF4-F20908EE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80" y="2038804"/>
            <a:ext cx="3036120" cy="211681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58E1304-0C1A-42D2-8C7B-65C2B4EDDCB5}"/>
              </a:ext>
            </a:extLst>
          </p:cNvPr>
          <p:cNvSpPr/>
          <p:nvPr/>
        </p:nvSpPr>
        <p:spPr>
          <a:xfrm>
            <a:off x="8694965" y="2245179"/>
            <a:ext cx="876492" cy="1801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5CB6F-BBE8-24B9-F750-CBC054BD9EE7}"/>
              </a:ext>
            </a:extLst>
          </p:cNvPr>
          <p:cNvSpPr txBox="1"/>
          <p:nvPr/>
        </p:nvSpPr>
        <p:spPr>
          <a:xfrm>
            <a:off x="970046" y="5167311"/>
            <a:ext cx="800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users can contribute to the same project.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715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CI/CD Integration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5CB6F-BBE8-24B9-F750-CBC054BD9EE7}"/>
              </a:ext>
            </a:extLst>
          </p:cNvPr>
          <p:cNvSpPr txBox="1"/>
          <p:nvPr/>
        </p:nvSpPr>
        <p:spPr>
          <a:xfrm>
            <a:off x="970046" y="5167311"/>
            <a:ext cx="97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using </a:t>
            </a:r>
            <a:r>
              <a:rPr lang="en-US" b="1" dirty="0"/>
              <a:t>continuous</a:t>
            </a:r>
            <a:r>
              <a:rPr lang="en-US" dirty="0"/>
              <a:t> </a:t>
            </a:r>
            <a:r>
              <a:rPr lang="en-US" b="1" dirty="0"/>
              <a:t>integration</a:t>
            </a:r>
            <a:r>
              <a:rPr lang="en-US" dirty="0"/>
              <a:t> is when there is a pull request or something else, it is adjusted to your needs and then merges it into the master, then provides a notification to Telegram.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8E6D5-0B76-E480-07C5-59BE99A5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1357"/>
            <a:ext cx="5857622" cy="37083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B665B44-E930-6951-EA44-D4B8F7A36825}"/>
              </a:ext>
            </a:extLst>
          </p:cNvPr>
          <p:cNvSpPr/>
          <p:nvPr/>
        </p:nvSpPr>
        <p:spPr>
          <a:xfrm>
            <a:off x="838200" y="2661557"/>
            <a:ext cx="1202871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5DAB3E-A0B3-847A-31E6-E80243B1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210" y="1979553"/>
            <a:ext cx="4181878" cy="289889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E478E90-C8D4-A3C8-3B54-6FD7BBCFB6B9}"/>
              </a:ext>
            </a:extLst>
          </p:cNvPr>
          <p:cNvSpPr/>
          <p:nvPr/>
        </p:nvSpPr>
        <p:spPr>
          <a:xfrm>
            <a:off x="7821939" y="3428999"/>
            <a:ext cx="3531861" cy="1273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902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GitHub Pages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5CB6F-BBE8-24B9-F750-CBC054BD9EE7}"/>
              </a:ext>
            </a:extLst>
          </p:cNvPr>
          <p:cNvSpPr txBox="1"/>
          <p:nvPr/>
        </p:nvSpPr>
        <p:spPr>
          <a:xfrm>
            <a:off x="970046" y="5167311"/>
            <a:ext cx="1005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create a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website</a:t>
            </a:r>
            <a:r>
              <a:rPr lang="en-US" dirty="0"/>
              <a:t> for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documentation</a:t>
            </a:r>
            <a:r>
              <a:rPr lang="en-US" dirty="0"/>
              <a:t>, </a:t>
            </a:r>
            <a:r>
              <a:rPr lang="en-US" b="1" dirty="0"/>
              <a:t>portfolio</a:t>
            </a:r>
            <a:r>
              <a:rPr lang="en-US" dirty="0"/>
              <a:t>, or </a:t>
            </a:r>
            <a:r>
              <a:rPr lang="en-US" b="1" dirty="0"/>
              <a:t>personal</a:t>
            </a:r>
            <a:r>
              <a:rPr lang="en-US" dirty="0"/>
              <a:t> </a:t>
            </a:r>
            <a:r>
              <a:rPr lang="en-US" b="1" dirty="0"/>
              <a:t>pages</a:t>
            </a:r>
            <a:r>
              <a:rPr lang="en-US" dirty="0"/>
              <a:t> on GitHub using </a:t>
            </a:r>
            <a:r>
              <a:rPr lang="en-US" b="1" dirty="0"/>
              <a:t>GitHub</a:t>
            </a:r>
            <a:r>
              <a:rPr lang="en-US" dirty="0"/>
              <a:t> </a:t>
            </a:r>
            <a:r>
              <a:rPr lang="en-US" b="1" dirty="0"/>
              <a:t>Pages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BA202-8B03-5188-6C8F-CFF7CF99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46" y="1298077"/>
            <a:ext cx="7620348" cy="3469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6BE3F-4DCC-6E6C-6C5A-3794AE913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463" y="1357281"/>
            <a:ext cx="5399332" cy="335077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F2C7EFB-62F9-C57D-153C-9235B9FF319D}"/>
              </a:ext>
            </a:extLst>
          </p:cNvPr>
          <p:cNvSpPr/>
          <p:nvPr/>
        </p:nvSpPr>
        <p:spPr>
          <a:xfrm>
            <a:off x="3012621" y="2149943"/>
            <a:ext cx="2223842" cy="1728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53C889-6395-AD5D-5794-E838063E4BA9}"/>
              </a:ext>
            </a:extLst>
          </p:cNvPr>
          <p:cNvSpPr/>
          <p:nvPr/>
        </p:nvSpPr>
        <p:spPr>
          <a:xfrm>
            <a:off x="5843618" y="2168622"/>
            <a:ext cx="2223842" cy="1728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39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GitHub Classroom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5CB6F-BBE8-24B9-F750-CBC054BD9EE7}"/>
              </a:ext>
            </a:extLst>
          </p:cNvPr>
          <p:cNvSpPr txBox="1"/>
          <p:nvPr/>
        </p:nvSpPr>
        <p:spPr>
          <a:xfrm>
            <a:off x="970046" y="5167311"/>
            <a:ext cx="1005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Classroom has functions such as the </a:t>
            </a:r>
            <a:r>
              <a:rPr lang="en-US" b="1" dirty="0"/>
              <a:t>Learning Management System (LMS) </a:t>
            </a:r>
            <a:r>
              <a:rPr lang="en-US" dirty="0"/>
              <a:t>to </a:t>
            </a:r>
            <a:r>
              <a:rPr lang="en-US" b="1" dirty="0"/>
              <a:t>manage</a:t>
            </a:r>
            <a:r>
              <a:rPr lang="en-US" dirty="0"/>
              <a:t> </a:t>
            </a:r>
            <a:r>
              <a:rPr lang="en-US" b="1" dirty="0"/>
              <a:t>classes</a:t>
            </a:r>
            <a:r>
              <a:rPr lang="en-US" dirty="0"/>
              <a:t> such as giving assignments, providing materials, conducting assessments, and other functions for learning.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8B989-1727-B98D-282A-EAFFE69C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46" y="1334787"/>
            <a:ext cx="7300375" cy="38325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5DF93F0-F1B9-1968-579E-7E8218C88388}"/>
              </a:ext>
            </a:extLst>
          </p:cNvPr>
          <p:cNvSpPr/>
          <p:nvPr/>
        </p:nvSpPr>
        <p:spPr>
          <a:xfrm>
            <a:off x="4122964" y="2865664"/>
            <a:ext cx="3404507" cy="1901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0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A9F-2EA4-4F4E-86DF-E25B7218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Learning Outcome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A411-6486-4BA2-A115-71A3402F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After finishing this topic, students:</a:t>
            </a:r>
          </a:p>
          <a:p>
            <a:r>
              <a:rPr lang="en-ID" dirty="0"/>
              <a:t>Must have a good understanding on version control, including how it works and why it is needed for developing program. </a:t>
            </a:r>
          </a:p>
          <a:p>
            <a:r>
              <a:rPr lang="en-ID" dirty="0"/>
              <a:t>Must be able to understand the fundamentals of kanban, including workflow </a:t>
            </a:r>
            <a:r>
              <a:rPr lang="en-ID" dirty="0" err="1"/>
              <a:t>visualization,work</a:t>
            </a:r>
            <a:r>
              <a:rPr lang="en-ID" dirty="0"/>
              <a:t> limitation,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13010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026" name="Picture 2" descr="Flashdisk - Free electronics icons">
            <a:extLst>
              <a:ext uri="{FF2B5EF4-FFF2-40B4-BE49-F238E27FC236}">
                <a16:creationId xmlns:a16="http://schemas.microsoft.com/office/drawing/2014/main" id="{62A01831-82C4-A947-DCA5-443C89F9FF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88" y="16906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sion control - Free networking icons">
            <a:extLst>
              <a:ext uri="{FF2B5EF4-FFF2-40B4-BE49-F238E27FC236}">
                <a16:creationId xmlns:a16="http://schemas.microsoft.com/office/drawing/2014/main" id="{8DF1524B-8A28-653F-003F-3837EA4C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097" y="16906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69FB45-3DF2-90FE-F959-14E36F160ABA}"/>
              </a:ext>
            </a:extLst>
          </p:cNvPr>
          <p:cNvSpPr txBox="1"/>
          <p:nvPr/>
        </p:nvSpPr>
        <p:spPr>
          <a:xfrm>
            <a:off x="3951513" y="383381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Flashdisk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AC0EF-670D-D946-111B-0DA36291CC7E}"/>
              </a:ext>
            </a:extLst>
          </p:cNvPr>
          <p:cNvSpPr txBox="1"/>
          <p:nvPr/>
        </p:nvSpPr>
        <p:spPr>
          <a:xfrm>
            <a:off x="6997530" y="3837997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B9899-555A-56CA-07D8-FCDC3E983259}"/>
              </a:ext>
            </a:extLst>
          </p:cNvPr>
          <p:cNvSpPr txBox="1"/>
          <p:nvPr/>
        </p:nvSpPr>
        <p:spPr>
          <a:xfrm>
            <a:off x="5741823" y="2577585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37845-1E4D-05D8-FA95-B5C205013B48}"/>
              </a:ext>
            </a:extLst>
          </p:cNvPr>
          <p:cNvSpPr txBox="1"/>
          <p:nvPr/>
        </p:nvSpPr>
        <p:spPr>
          <a:xfrm>
            <a:off x="838200" y="460777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repository allows developers team to </a:t>
            </a:r>
            <a:r>
              <a:rPr lang="en-US" b="1" dirty="0"/>
              <a:t>work together </a:t>
            </a:r>
            <a:r>
              <a:rPr lang="en-US" dirty="0"/>
              <a:t>in a structured manner, </a:t>
            </a:r>
            <a:r>
              <a:rPr lang="en-US" b="1" dirty="0"/>
              <a:t>track code changes</a:t>
            </a:r>
            <a:r>
              <a:rPr lang="en-US" dirty="0"/>
              <a:t>, and </a:t>
            </a:r>
            <a:r>
              <a:rPr lang="en-US" b="1" dirty="0"/>
              <a:t>manage versions </a:t>
            </a:r>
            <a:r>
              <a:rPr lang="en-US" dirty="0"/>
              <a:t>of various project components.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017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What is Repository?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526236" cy="4392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repository in a software development is a </a:t>
            </a:r>
            <a:r>
              <a:rPr lang="en-US" sz="3200" b="1" dirty="0"/>
              <a:t>digital storage</a:t>
            </a:r>
            <a:r>
              <a:rPr lang="en-US" sz="3200" dirty="0"/>
              <a:t> that is used to </a:t>
            </a:r>
            <a:r>
              <a:rPr lang="en-US" sz="3200" b="1" dirty="0"/>
              <a:t>manage source code</a:t>
            </a:r>
            <a:r>
              <a:rPr lang="en-US" sz="3200" dirty="0"/>
              <a:t>, </a:t>
            </a:r>
            <a:r>
              <a:rPr lang="en-US" sz="3200" b="1" dirty="0"/>
              <a:t>configuration files</a:t>
            </a:r>
            <a:r>
              <a:rPr lang="en-US" sz="3200" dirty="0"/>
              <a:t>, </a:t>
            </a:r>
            <a:r>
              <a:rPr lang="en-US" sz="3200" b="1" dirty="0"/>
              <a:t>documents</a:t>
            </a:r>
            <a:r>
              <a:rPr lang="en-US" sz="3200" dirty="0"/>
              <a:t>, and </a:t>
            </a:r>
            <a:r>
              <a:rPr lang="en-US" sz="3200" b="1" dirty="0"/>
              <a:t>other resources</a:t>
            </a:r>
            <a:r>
              <a:rPr lang="en-US" sz="3200" dirty="0"/>
              <a:t> related to a project.</a:t>
            </a:r>
            <a:endParaRPr lang="en-ID" sz="32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2052" name="Picture 4" descr="Repository - Free computer icons">
            <a:extLst>
              <a:ext uri="{FF2B5EF4-FFF2-40B4-BE49-F238E27FC236}">
                <a16:creationId xmlns:a16="http://schemas.microsoft.com/office/drawing/2014/main" id="{0B1B2C61-BB46-16ED-0A26-5C13848E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20907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6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Main Component of the Repository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437915" cy="4392295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Source Code: </a:t>
            </a:r>
            <a:r>
              <a:rPr lang="en-US" sz="2400" dirty="0"/>
              <a:t>files that contain </a:t>
            </a:r>
            <a:r>
              <a:rPr lang="en-US" sz="2400" b="1" dirty="0"/>
              <a:t>instructions that will be executed by the computer </a:t>
            </a:r>
            <a:r>
              <a:rPr lang="en-US" sz="2400" dirty="0"/>
              <a:t>as a software.</a:t>
            </a:r>
          </a:p>
          <a:p>
            <a:r>
              <a:rPr lang="en-US" sz="2400" b="1" dirty="0"/>
              <a:t>Documents and Configuration Files: </a:t>
            </a:r>
            <a:r>
              <a:rPr lang="en-US" sz="2400" dirty="0"/>
              <a:t>it contains </a:t>
            </a:r>
            <a:r>
              <a:rPr lang="en-US" sz="2400" b="1" dirty="0"/>
              <a:t>documentation files</a:t>
            </a:r>
            <a:r>
              <a:rPr lang="en-US" sz="2400" dirty="0"/>
              <a:t>, </a:t>
            </a:r>
            <a:r>
              <a:rPr lang="en-US" sz="2400" b="1" dirty="0"/>
              <a:t>installation instructions</a:t>
            </a:r>
            <a:r>
              <a:rPr lang="en-US" sz="2400" dirty="0"/>
              <a:t>, and </a:t>
            </a:r>
            <a:r>
              <a:rPr lang="en-US" sz="2400" b="1" dirty="0"/>
              <a:t>configuration files </a:t>
            </a:r>
            <a:r>
              <a:rPr lang="en-US" sz="2400" dirty="0"/>
              <a:t>required to run the software.</a:t>
            </a:r>
          </a:p>
          <a:p>
            <a:r>
              <a:rPr lang="en-US" sz="2400" b="1" dirty="0"/>
              <a:t>Issues and Tasks (Issues): </a:t>
            </a:r>
            <a:r>
              <a:rPr lang="en-US" sz="2400" dirty="0"/>
              <a:t>it provides a feature to</a:t>
            </a:r>
            <a:r>
              <a:rPr lang="en-US" sz="2400" b="1" dirty="0"/>
              <a:t> report issues or problems found </a:t>
            </a:r>
            <a:r>
              <a:rPr lang="en-US" sz="2400" dirty="0"/>
              <a:t>in the software.</a:t>
            </a:r>
          </a:p>
          <a:p>
            <a:r>
              <a:rPr lang="en-US" sz="2400" b="1" dirty="0"/>
              <a:t>Branch and Merge: </a:t>
            </a:r>
            <a:r>
              <a:rPr lang="en-US" sz="2400" dirty="0"/>
              <a:t>it allows developers to work on specific features or fixes</a:t>
            </a:r>
            <a:r>
              <a:rPr lang="en-US" sz="2400" b="1" dirty="0"/>
              <a:t> without affecting the code in the master branch. </a:t>
            </a:r>
            <a:r>
              <a:rPr lang="en-US" sz="2400" dirty="0"/>
              <a:t>When finished, the branch can be merged back into the main branch.</a:t>
            </a:r>
          </a:p>
          <a:p>
            <a:r>
              <a:rPr lang="en-US" sz="2400" b="1" dirty="0"/>
              <a:t>Change History (Commit History): </a:t>
            </a:r>
            <a:r>
              <a:rPr lang="en-US" sz="2400" dirty="0"/>
              <a:t>it</a:t>
            </a:r>
            <a:r>
              <a:rPr lang="en-US" sz="2400" b="1" dirty="0"/>
              <a:t> records every change made </a:t>
            </a:r>
            <a:r>
              <a:rPr lang="en-US" sz="2400" dirty="0"/>
              <a:t>to the source code</a:t>
            </a:r>
            <a:endParaRPr lang="en-ID" sz="24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269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Version Control System (VCS)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79130" cy="4392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Version Control System (VCS) is a system that is used to </a:t>
            </a:r>
            <a:r>
              <a:rPr lang="en-US" sz="2400" b="1" dirty="0"/>
              <a:t>track changes </a:t>
            </a:r>
            <a:r>
              <a:rPr lang="en-US" sz="2400" dirty="0"/>
              <a:t>to source code and other files in a software project.</a:t>
            </a:r>
            <a:endParaRPr lang="sv-SE" sz="24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3074" name="Picture 2" descr="Version-control system : r/ProgrammerHumor">
            <a:extLst>
              <a:ext uri="{FF2B5EF4-FFF2-40B4-BE49-F238E27FC236}">
                <a16:creationId xmlns:a16="http://schemas.microsoft.com/office/drawing/2014/main" id="{E09B915A-9F38-31C2-DDA9-8D97E939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34" y="1825624"/>
            <a:ext cx="2820080" cy="303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7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VCS Type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2275"/>
            <a:ext cx="9437915" cy="4392295"/>
          </a:xfrm>
        </p:spPr>
        <p:txBody>
          <a:bodyPr>
            <a:normAutofit/>
          </a:bodyPr>
          <a:lstStyle/>
          <a:p>
            <a:r>
              <a:rPr lang="en-US" sz="2400" dirty="0"/>
              <a:t>Distributed Version Control System (</a:t>
            </a:r>
            <a:r>
              <a:rPr lang="en-US" sz="2400" b="1" dirty="0"/>
              <a:t>Distributed</a:t>
            </a:r>
            <a:r>
              <a:rPr lang="en-US" sz="2400" dirty="0"/>
              <a:t> </a:t>
            </a:r>
            <a:r>
              <a:rPr lang="en-US" sz="2400" b="1" dirty="0"/>
              <a:t>VCS</a:t>
            </a:r>
            <a:r>
              <a:rPr lang="en-US" sz="2400" dirty="0"/>
              <a:t>): every single member team has a full copy of the repository in their own machine. It means that the versions can be saved in the </a:t>
            </a:r>
            <a:r>
              <a:rPr lang="en-US" sz="2400" b="1" dirty="0"/>
              <a:t>remote</a:t>
            </a:r>
            <a:r>
              <a:rPr lang="en-US" sz="2400" dirty="0"/>
              <a:t> </a:t>
            </a:r>
            <a:r>
              <a:rPr lang="en-US" sz="2400" b="1" dirty="0"/>
              <a:t>repository</a:t>
            </a:r>
            <a:r>
              <a:rPr lang="en-US" sz="2400" dirty="0"/>
              <a:t> as well as in </a:t>
            </a:r>
            <a:r>
              <a:rPr lang="en-US" sz="2400" b="1" dirty="0"/>
              <a:t>local</a:t>
            </a:r>
            <a:r>
              <a:rPr lang="en-US" sz="2400" dirty="0"/>
              <a:t> </a:t>
            </a:r>
            <a:r>
              <a:rPr lang="en-US" sz="2400" b="1" dirty="0"/>
              <a:t>repositories</a:t>
            </a:r>
            <a:r>
              <a:rPr lang="en-US" sz="2400" dirty="0"/>
              <a:t> of the local machines. Example: </a:t>
            </a:r>
            <a:r>
              <a:rPr lang="en-US" sz="2400" b="1" dirty="0"/>
              <a:t>Git</a:t>
            </a:r>
            <a:r>
              <a:rPr lang="en-US" sz="2400" dirty="0"/>
              <a:t>.</a:t>
            </a:r>
          </a:p>
          <a:p>
            <a:r>
              <a:rPr lang="en-US" sz="2400" dirty="0"/>
              <a:t>Centralized Version Control System (</a:t>
            </a:r>
            <a:r>
              <a:rPr lang="en-US" sz="2400" b="1" dirty="0"/>
              <a:t>Centralized</a:t>
            </a:r>
            <a:r>
              <a:rPr lang="en-US" sz="2400" dirty="0"/>
              <a:t> </a:t>
            </a:r>
            <a:r>
              <a:rPr lang="en-US" sz="2400" b="1" dirty="0"/>
              <a:t>VCS</a:t>
            </a:r>
            <a:r>
              <a:rPr lang="en-US" sz="2400" dirty="0"/>
              <a:t>): a </a:t>
            </a:r>
            <a:r>
              <a:rPr lang="en-US" sz="2400" b="1" dirty="0"/>
              <a:t>central</a:t>
            </a:r>
            <a:r>
              <a:rPr lang="en-US" sz="2400" dirty="0"/>
              <a:t> </a:t>
            </a:r>
            <a:r>
              <a:rPr lang="en-US" sz="2400" b="1" dirty="0"/>
              <a:t>repository</a:t>
            </a:r>
            <a:r>
              <a:rPr lang="en-US" sz="2400" dirty="0"/>
              <a:t> </a:t>
            </a:r>
            <a:r>
              <a:rPr lang="en-US" sz="2400" b="1" dirty="0"/>
              <a:t>stores</a:t>
            </a:r>
            <a:r>
              <a:rPr lang="en-US" sz="2400" dirty="0"/>
              <a:t> </a:t>
            </a:r>
            <a:r>
              <a:rPr lang="en-US" sz="2400" b="1" dirty="0"/>
              <a:t>all</a:t>
            </a:r>
            <a:r>
              <a:rPr lang="en-US" sz="2400" dirty="0"/>
              <a:t> </a:t>
            </a:r>
            <a:r>
              <a:rPr lang="en-US" sz="2400" b="1" dirty="0"/>
              <a:t>versions</a:t>
            </a:r>
            <a:r>
              <a:rPr lang="en-US" sz="2400" dirty="0"/>
              <a:t> of source code and other files. Example: </a:t>
            </a:r>
            <a:r>
              <a:rPr lang="en-US" sz="2400" b="1" dirty="0"/>
              <a:t>Subversion</a:t>
            </a:r>
            <a:r>
              <a:rPr lang="en-US" sz="2400" dirty="0"/>
              <a:t>.</a:t>
            </a:r>
            <a:endParaRPr lang="sv-SE" sz="24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4098" name="Picture 2" descr="▷ Git vs SVN | Which one is Better? in 2023 | MindMajix">
            <a:extLst>
              <a:ext uri="{FF2B5EF4-FFF2-40B4-BE49-F238E27FC236}">
                <a16:creationId xmlns:a16="http://schemas.microsoft.com/office/drawing/2014/main" id="{9D70D1F9-7C2C-276B-45BA-2EC46DE0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96" y="3690258"/>
            <a:ext cx="3312567" cy="279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Logo - Free social media icons">
            <a:extLst>
              <a:ext uri="{FF2B5EF4-FFF2-40B4-BE49-F238E27FC236}">
                <a16:creationId xmlns:a16="http://schemas.microsoft.com/office/drawing/2014/main" id="{C964EB88-57B0-DD6F-2D01-76C2BF98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00" y="4240962"/>
            <a:ext cx="845684" cy="8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lab - Free brands and logotypes icons">
            <a:extLst>
              <a:ext uri="{FF2B5EF4-FFF2-40B4-BE49-F238E27FC236}">
                <a16:creationId xmlns:a16="http://schemas.microsoft.com/office/drawing/2014/main" id="{9556EF77-AA38-C2B9-137B-24A99C33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42" y="5004028"/>
            <a:ext cx="845684" cy="8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Nine Dot Connects » Altium Designer Subversion SVN Nine Dot Connects, 9dot,  NDC, NineDot, 9dotconnects">
            <a:extLst>
              <a:ext uri="{FF2B5EF4-FFF2-40B4-BE49-F238E27FC236}">
                <a16:creationId xmlns:a16="http://schemas.microsoft.com/office/drawing/2014/main" id="{5EDDD019-E041-C54E-F048-7728A96C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75" y="5146904"/>
            <a:ext cx="819942" cy="70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Open Source For Geeks: TortoiseSVN icons not showing up under Windows 7">
            <a:extLst>
              <a:ext uri="{FF2B5EF4-FFF2-40B4-BE49-F238E27FC236}">
                <a16:creationId xmlns:a16="http://schemas.microsoft.com/office/drawing/2014/main" id="{60F49B90-BDA0-031C-7F39-5CDF61C8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03" y="4608303"/>
            <a:ext cx="938285" cy="70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9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Benefit of VCS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437915" cy="439229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Change Tracking: </a:t>
            </a:r>
            <a:r>
              <a:rPr lang="en-US" sz="2400" dirty="0"/>
              <a:t>it records every change made by developers to the code. It allows developers to view </a:t>
            </a:r>
            <a:r>
              <a:rPr lang="en-US" sz="2400" b="1" dirty="0"/>
              <a:t>change history </a:t>
            </a:r>
            <a:r>
              <a:rPr lang="en-US" sz="2400" dirty="0"/>
              <a:t>as well as to </a:t>
            </a:r>
            <a:r>
              <a:rPr lang="en-US" sz="2400" b="1" dirty="0"/>
              <a:t>roll back </a:t>
            </a:r>
            <a:r>
              <a:rPr lang="en-US" sz="2400" dirty="0"/>
              <a:t>to previous versions if needed.</a:t>
            </a:r>
          </a:p>
          <a:p>
            <a:r>
              <a:rPr lang="en-US" sz="2400" b="1" dirty="0"/>
              <a:t>Team Collaboration: </a:t>
            </a:r>
            <a:r>
              <a:rPr lang="en-US" sz="2400" dirty="0"/>
              <a:t>it allows developers team to </a:t>
            </a:r>
            <a:r>
              <a:rPr lang="en-US" sz="2400" b="1" dirty="0"/>
              <a:t>work on the same code simultaneously</a:t>
            </a:r>
            <a:r>
              <a:rPr lang="en-US" sz="2400" dirty="0"/>
              <a:t>, and to </a:t>
            </a:r>
            <a:r>
              <a:rPr lang="en-US" sz="2400" b="1" dirty="0"/>
              <a:t>safely merge the  changes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Conflict Management: </a:t>
            </a:r>
            <a:r>
              <a:rPr lang="en-US" sz="2400" dirty="0"/>
              <a:t>in case there are two or more developers make changes to the same part of the code, VCS helps </a:t>
            </a:r>
            <a:r>
              <a:rPr lang="en-US" sz="2400" b="1" dirty="0"/>
              <a:t>detect and resolve conflicts </a:t>
            </a:r>
            <a:r>
              <a:rPr lang="en-US" sz="2400" dirty="0"/>
              <a:t>that may appear.</a:t>
            </a:r>
          </a:p>
          <a:p>
            <a:r>
              <a:rPr lang="en-US" sz="2400" b="1" dirty="0"/>
              <a:t>Recovery and Troubleshooting: </a:t>
            </a:r>
            <a:r>
              <a:rPr lang="en-US" sz="2400" dirty="0"/>
              <a:t>If there is a problem with the latest changes, it </a:t>
            </a:r>
            <a:r>
              <a:rPr lang="en-US" sz="2400" b="1" dirty="0"/>
              <a:t>allows to easily roll back </a:t>
            </a:r>
            <a:r>
              <a:rPr lang="en-US" sz="2400" dirty="0"/>
              <a:t>to a previous working version.</a:t>
            </a:r>
          </a:p>
          <a:p>
            <a:r>
              <a:rPr lang="en-US" sz="2400" b="1" dirty="0"/>
              <a:t>Revisions and Versions: </a:t>
            </a:r>
            <a:r>
              <a:rPr lang="en-US" sz="2400" dirty="0"/>
              <a:t>it assigns each version of </a:t>
            </a:r>
            <a:r>
              <a:rPr lang="en-US" sz="2400" b="1" dirty="0"/>
              <a:t>code a unique number</a:t>
            </a:r>
            <a:r>
              <a:rPr lang="en-US" sz="2400" dirty="0"/>
              <a:t>, allowing developers to refer to a specific version.</a:t>
            </a:r>
          </a:p>
          <a:p>
            <a:r>
              <a:rPr lang="en-US" sz="2400" b="1" dirty="0"/>
              <a:t>Software Testing and Testing: </a:t>
            </a:r>
            <a:r>
              <a:rPr lang="en-US" sz="2400" dirty="0"/>
              <a:t>it</a:t>
            </a:r>
            <a:r>
              <a:rPr lang="en-US" sz="2400" b="1" dirty="0"/>
              <a:t> </a:t>
            </a:r>
            <a:r>
              <a:rPr lang="en-US" sz="2400" dirty="0"/>
              <a:t>allows to develop in an isolated environment, VCS supports </a:t>
            </a:r>
            <a:r>
              <a:rPr lang="en-US" sz="2400" b="1" dirty="0"/>
              <a:t>testing</a:t>
            </a:r>
            <a:r>
              <a:rPr lang="en-US" sz="2400" dirty="0"/>
              <a:t> and </a:t>
            </a:r>
            <a:r>
              <a:rPr lang="en-US" sz="2400" b="1" dirty="0"/>
              <a:t>experimentation</a:t>
            </a:r>
            <a:r>
              <a:rPr lang="en-US" sz="2400" dirty="0"/>
              <a:t> </a:t>
            </a:r>
            <a:r>
              <a:rPr lang="en-US" sz="2400" b="1" dirty="0"/>
              <a:t>without affecting the main code</a:t>
            </a:r>
            <a:r>
              <a:rPr lang="en-US" sz="2400" dirty="0"/>
              <a:t>.</a:t>
            </a:r>
            <a:endParaRPr lang="sv-SE" sz="24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47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 The Use of GitHub, GitLab, Other Platforms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437915" cy="4392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sz="2400" dirty="0"/>
              <a:t>GitHub and other platforms is VCS provider. Its role is to provide infrastructure to </a:t>
            </a:r>
            <a:r>
              <a:rPr lang="en-US" sz="2400" b="1" dirty="0"/>
              <a:t>manage</a:t>
            </a:r>
            <a:r>
              <a:rPr lang="en-US" sz="2400" dirty="0"/>
              <a:t> </a:t>
            </a:r>
            <a:r>
              <a:rPr lang="en-US" sz="2400" b="1" dirty="0"/>
              <a:t>Git</a:t>
            </a:r>
            <a:r>
              <a:rPr lang="en-US" sz="2400" dirty="0"/>
              <a:t> </a:t>
            </a:r>
            <a:r>
              <a:rPr lang="en-US" sz="2400" b="1" dirty="0"/>
              <a:t>repository</a:t>
            </a:r>
            <a:r>
              <a:rPr lang="en-US" sz="2400" dirty="0"/>
              <a:t> and </a:t>
            </a:r>
            <a:r>
              <a:rPr lang="en-US" sz="2400" b="1" dirty="0"/>
              <a:t>facilitate</a:t>
            </a:r>
            <a:r>
              <a:rPr lang="en-US" sz="2400" dirty="0"/>
              <a:t> </a:t>
            </a:r>
            <a:r>
              <a:rPr lang="en-US" sz="2400" b="1" dirty="0"/>
              <a:t>developers</a:t>
            </a:r>
            <a:r>
              <a:rPr lang="en-US" sz="2400" dirty="0"/>
              <a:t> </a:t>
            </a:r>
            <a:r>
              <a:rPr lang="en-US" sz="2400" b="1" dirty="0"/>
              <a:t>team</a:t>
            </a:r>
            <a:r>
              <a:rPr lang="en-US" sz="2400" dirty="0"/>
              <a:t> to collaborate in software development. </a:t>
            </a:r>
            <a:endParaRPr lang="sv-SE" sz="2400" dirty="0"/>
          </a:p>
          <a:p>
            <a:r>
              <a:rPr lang="sv-SE" sz="2400" b="1" dirty="0"/>
              <a:t>Hosting Repository</a:t>
            </a:r>
            <a:r>
              <a:rPr lang="sv-SE" sz="2400" dirty="0"/>
              <a:t>; </a:t>
            </a:r>
            <a:r>
              <a:rPr lang="en-US" sz="2400" dirty="0"/>
              <a:t>a place to </a:t>
            </a:r>
            <a:r>
              <a:rPr lang="en-US" sz="2400" b="1" dirty="0"/>
              <a:t>store</a:t>
            </a:r>
            <a:r>
              <a:rPr lang="en-US" sz="2400" dirty="0"/>
              <a:t> </a:t>
            </a:r>
            <a:r>
              <a:rPr lang="en-US" sz="2400" b="1" dirty="0"/>
              <a:t>Git</a:t>
            </a:r>
            <a:r>
              <a:rPr lang="en-US" sz="2400" dirty="0"/>
              <a:t> </a:t>
            </a:r>
            <a:r>
              <a:rPr lang="en-US" sz="2400" b="1" dirty="0"/>
              <a:t>repositories</a:t>
            </a:r>
            <a:r>
              <a:rPr lang="en-US" sz="2400" dirty="0"/>
              <a:t> online</a:t>
            </a:r>
            <a:r>
              <a:rPr lang="sv-SE" sz="2400" dirty="0"/>
              <a:t>.</a:t>
            </a:r>
          </a:p>
          <a:p>
            <a:r>
              <a:rPr lang="sv-SE" sz="2400" b="1" dirty="0"/>
              <a:t>Teams Collaboration</a:t>
            </a:r>
            <a:r>
              <a:rPr lang="sv-SE" sz="2400" dirty="0"/>
              <a:t>; </a:t>
            </a:r>
            <a:r>
              <a:rPr lang="en-US" sz="2400" dirty="0"/>
              <a:t>it allows development teams to </a:t>
            </a:r>
            <a:r>
              <a:rPr lang="en-US" sz="2400" b="1" dirty="0"/>
              <a:t>work</a:t>
            </a:r>
            <a:r>
              <a:rPr lang="en-US" sz="2400" dirty="0"/>
              <a:t> </a:t>
            </a:r>
            <a:r>
              <a:rPr lang="en-US" sz="2400" b="1" dirty="0"/>
              <a:t>together</a:t>
            </a:r>
            <a:r>
              <a:rPr lang="en-US" sz="2400" dirty="0"/>
              <a:t> in a single repository.</a:t>
            </a:r>
            <a:r>
              <a:rPr lang="sv-SE" sz="2400" dirty="0"/>
              <a:t> </a:t>
            </a:r>
          </a:p>
          <a:p>
            <a:r>
              <a:rPr lang="es-ES" sz="2400" b="1" dirty="0"/>
              <a:t>Issues and </a:t>
            </a:r>
            <a:r>
              <a:rPr lang="es-ES" sz="2400" b="1" dirty="0" err="1"/>
              <a:t>Tasks</a:t>
            </a:r>
            <a:r>
              <a:rPr lang="es-ES" sz="2400" b="1" dirty="0"/>
              <a:t> Management</a:t>
            </a:r>
            <a:r>
              <a:rPr lang="es-ES" sz="2400" dirty="0"/>
              <a:t>;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n-US" sz="2400" b="1" dirty="0"/>
              <a:t>tracks and manages issues</a:t>
            </a:r>
            <a:r>
              <a:rPr lang="en-US" sz="2400" dirty="0"/>
              <a:t>, </a:t>
            </a:r>
            <a:r>
              <a:rPr lang="en-US" sz="2400" b="1" dirty="0"/>
              <a:t>feature requests</a:t>
            </a:r>
            <a:r>
              <a:rPr lang="en-US" sz="2400" dirty="0"/>
              <a:t>, and </a:t>
            </a:r>
            <a:r>
              <a:rPr lang="en-US" sz="2400" b="1" dirty="0"/>
              <a:t>tasks</a:t>
            </a:r>
            <a:r>
              <a:rPr lang="en-US" sz="2400" dirty="0"/>
              <a:t> in projects. </a:t>
            </a:r>
            <a:endParaRPr lang="sv-SE" sz="2400" dirty="0"/>
          </a:p>
          <a:p>
            <a:r>
              <a:rPr lang="sv-SE" sz="2400" b="1" dirty="0"/>
              <a:t>Pull Request</a:t>
            </a:r>
            <a:r>
              <a:rPr lang="sv-SE" sz="2400" dirty="0"/>
              <a:t>; it </a:t>
            </a:r>
            <a:r>
              <a:rPr lang="en-US" sz="2400" b="1" dirty="0"/>
              <a:t>submits</a:t>
            </a:r>
            <a:r>
              <a:rPr lang="en-US" sz="2400" dirty="0"/>
              <a:t> </a:t>
            </a:r>
            <a:r>
              <a:rPr lang="en-US" sz="2400" b="1" dirty="0"/>
              <a:t>code</a:t>
            </a:r>
            <a:r>
              <a:rPr lang="en-US" sz="2400" dirty="0"/>
              <a:t> </a:t>
            </a:r>
            <a:r>
              <a:rPr lang="en-US" sz="2400" b="1" dirty="0"/>
              <a:t>changes</a:t>
            </a:r>
            <a:r>
              <a:rPr lang="en-US" sz="2400" dirty="0"/>
              <a:t> for a review by other developers before being merged into the main repository</a:t>
            </a:r>
            <a:r>
              <a:rPr lang="sv-SE" sz="2400" dirty="0"/>
              <a:t>.</a:t>
            </a:r>
          </a:p>
          <a:p>
            <a:r>
              <a:rPr lang="sv-SE" sz="2400" b="1" dirty="0"/>
              <a:t>CI/CD (Continuous Integration/Continuous Delivery) Integration</a:t>
            </a:r>
            <a:r>
              <a:rPr lang="sv-SE" sz="2400" dirty="0"/>
              <a:t>; it supports </a:t>
            </a:r>
            <a:r>
              <a:rPr lang="sv-SE" sz="2400" b="1" dirty="0"/>
              <a:t>testing</a:t>
            </a:r>
            <a:r>
              <a:rPr lang="sv-SE" sz="2400" dirty="0"/>
              <a:t> </a:t>
            </a:r>
            <a:r>
              <a:rPr lang="sv-SE" sz="2400" b="1" dirty="0"/>
              <a:t>automation</a:t>
            </a:r>
            <a:r>
              <a:rPr lang="sv-SE" sz="2400" dirty="0"/>
              <a:t>, </a:t>
            </a:r>
            <a:r>
              <a:rPr lang="sv-SE" sz="2400" b="1" dirty="0"/>
              <a:t>integration</a:t>
            </a:r>
            <a:r>
              <a:rPr lang="sv-SE" sz="2400" dirty="0"/>
              <a:t> </a:t>
            </a:r>
            <a:r>
              <a:rPr lang="sv-SE" sz="2400" b="1" dirty="0"/>
              <a:t>automation</a:t>
            </a:r>
            <a:r>
              <a:rPr lang="sv-SE" sz="2400" dirty="0"/>
              <a:t> and </a:t>
            </a:r>
            <a:r>
              <a:rPr lang="sv-SE" sz="2400" b="1" dirty="0"/>
              <a:t>software</a:t>
            </a:r>
            <a:r>
              <a:rPr lang="sv-SE" sz="2400" dirty="0"/>
              <a:t> </a:t>
            </a:r>
            <a:r>
              <a:rPr lang="sv-SE" sz="2400" b="1" dirty="0"/>
              <a:t>delivery</a:t>
            </a:r>
            <a:r>
              <a:rPr lang="sv-SE" sz="2400" dirty="0"/>
              <a:t> </a:t>
            </a:r>
          </a:p>
          <a:p>
            <a:r>
              <a:rPr lang="sv-SE" sz="2400" b="1" dirty="0"/>
              <a:t>Access Settings</a:t>
            </a:r>
            <a:r>
              <a:rPr lang="sv-SE" sz="2400" dirty="0"/>
              <a:t>; it manages </a:t>
            </a:r>
            <a:r>
              <a:rPr lang="sv-SE" sz="2400" b="1" dirty="0"/>
              <a:t>permission and access </a:t>
            </a:r>
            <a:r>
              <a:rPr lang="sv-SE" sz="2400" dirty="0"/>
              <a:t>to ensure the right control to the repositories.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9516958"/>
      </p:ext>
    </p:extLst>
  </p:cSld>
  <p:clrMapOvr>
    <a:masterClrMapping/>
  </p:clrMapOvr>
</p:sld>
</file>

<file path=ppt/theme/theme1.xml><?xml version="1.0" encoding="utf-8"?>
<a:theme xmlns:a="http://schemas.openxmlformats.org/drawingml/2006/main" name="dasp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pro" id="{E46B8016-6252-41C8-9ABE-427633246C4D}" vid="{3DB2AD0D-9733-4AED-9F5A-74A06DF232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daspro</Template>
  <TotalTime>1301</TotalTime>
  <Words>1119</Words>
  <Application>Microsoft Macintosh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daspro</vt:lpstr>
      <vt:lpstr>Week 12 Version Control System</vt:lpstr>
      <vt:lpstr>Learning Outcome</vt:lpstr>
      <vt:lpstr>Introduction</vt:lpstr>
      <vt:lpstr>What is Repository?</vt:lpstr>
      <vt:lpstr>The Main Component of the Repository</vt:lpstr>
      <vt:lpstr>Version Control System (VCS)</vt:lpstr>
      <vt:lpstr>VCS Type</vt:lpstr>
      <vt:lpstr>The Benefit of VCS</vt:lpstr>
      <vt:lpstr> The Use of GitHub, GitLab, Other Platforms</vt:lpstr>
      <vt:lpstr> The Use of GitHub, GitLab, Other Platforms #2</vt:lpstr>
      <vt:lpstr> GitHub</vt:lpstr>
      <vt:lpstr> Main Feature of GitHub</vt:lpstr>
      <vt:lpstr>GitHub - Repository</vt:lpstr>
      <vt:lpstr>GitHub - Git Integration</vt:lpstr>
      <vt:lpstr>GitHub - Collaboration</vt:lpstr>
      <vt:lpstr>GitHub - CI/CD Integration</vt:lpstr>
      <vt:lpstr>GitHub - GitHub Pages</vt:lpstr>
      <vt:lpstr>GitHub - GitHub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akun 62</dc:creator>
  <cp:lastModifiedBy>Afif Hendrawan</cp:lastModifiedBy>
  <cp:revision>64</cp:revision>
  <dcterms:created xsi:type="dcterms:W3CDTF">2020-07-25T22:42:29Z</dcterms:created>
  <dcterms:modified xsi:type="dcterms:W3CDTF">2024-11-12T03:38:03Z</dcterms:modified>
</cp:coreProperties>
</file>