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2" y="-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2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9253-FDBC-42B3-A74E-DFF17323230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E164-0380-498D-8661-F8E8542E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3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JoVP-mHsXCRNRlAkyETY81ZhidsauQPnkOcG7n3PAtjJsEdSUMWsMLGBtM8hfqS2Cf-WiYLZYEQvZkLOAjqy5yaqHjPGNT-8qNVrXA08rhJRLvqS4CD6hSqrcOAQhvnR3Wq5nC9Csc4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56769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7-us.googleusercontent.com/nxwTKDeZzI6xIIgQL837p9BmJC54NQuEM571Z2ZtLvkSf-u4u5zSHvPOK0nkmFgdN6hQ1eJf-pF-PwdmK4MYSdb_4hc4XH-fB_4NsGfRz-cZnhc-QKLsGt4cjOGpGSZol0_4BPmCak5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6769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7-us.googleusercontent.com/h7hxlA4Gl1hi33GM1UbizKnHobxmgkNfq5kDq_Qilk90AzsjEg2DY4KqKYwMGMAD1WnD6BuCcFNFxyrzq_2Ncj45KOdow6m74LAwcJxckrqGQs4dbX6pqGp8nFBVLhsoM47aXn02Cu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6769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6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7-us.googleusercontent.com/WXRNlMI-hzVwNAiK54yYsf40DUWLg_N9XXqXU-9-e5T8XWzmvWdapj1DnTXvAdrbT_Jk8LPvx4DZwW-2EVvFZ5lUxj2AogyieLd3q0DPWsvnBPLWIUK2DC3KTR7McSYbj8vQ52Y34Q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6769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6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2024-01-14T10:43:56Z</dcterms:created>
  <dcterms:modified xsi:type="dcterms:W3CDTF">2024-01-14T10:58:25Z</dcterms:modified>
</cp:coreProperties>
</file>