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7c5322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7c5322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7be7ae5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7be7ae5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7be7ae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7be7ae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7be7ae5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7be7ae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7be7ae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7be7ae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brief introduction to Machine learning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Who am I?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Background in computer science / 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Freelance Data engineer / 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Meetup enthousiast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Love to learn new stuff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to think about ML?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25" y="2318508"/>
            <a:ext cx="2766726" cy="155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500" y="2185225"/>
            <a:ext cx="2766725" cy="17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961300" y="1992000"/>
            <a:ext cx="3666900" cy="218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flipH="1" rot="10800000">
            <a:off x="976175" y="2110775"/>
            <a:ext cx="3399300" cy="199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does ML work in a nutshell?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 have a prediction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 have labeled historical data related to this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 are going to use ML to find patterns in historical in order to make predictions, used in the future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 what do we need to do?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Usually solving a machine learning problem consists of the following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Understand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Preprocess the data into a desired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Throw processed data into a ML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And  this is what we are going to do now!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Titanic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 have historical data on survived vs not survived passengers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 have to predict if passengers survived (for which we do not know if they actually survived)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100" y="3341450"/>
            <a:ext cx="2658225" cy="1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