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9EE57-19C6-4AC2-B6FF-B160E18EA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86346"/>
            <a:ext cx="8915399" cy="2262781"/>
          </a:xfrm>
        </p:spPr>
        <p:txBody>
          <a:bodyPr/>
          <a:lstStyle/>
          <a:p>
            <a:r>
              <a:rPr lang="fr-FR" dirty="0"/>
              <a:t>TRAVEL CAPITAL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A43D20-B008-49F1-AE29-27FDE7426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962401"/>
            <a:ext cx="8915399" cy="27432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Design projet </a:t>
            </a:r>
          </a:p>
          <a:p>
            <a:pPr algn="r"/>
            <a:r>
              <a:rPr lang="fr-FR" dirty="0"/>
              <a:t>Présenté par </a:t>
            </a:r>
          </a:p>
          <a:p>
            <a:pPr algn="r"/>
            <a:r>
              <a:rPr lang="fr-FR" dirty="0"/>
              <a:t>Inès </a:t>
            </a:r>
            <a:r>
              <a:rPr lang="fr-FR" dirty="0" err="1"/>
              <a:t>Baroudi</a:t>
            </a:r>
            <a:r>
              <a:rPr lang="fr-FR" dirty="0"/>
              <a:t> </a:t>
            </a:r>
          </a:p>
          <a:p>
            <a:pPr algn="r"/>
            <a:r>
              <a:rPr lang="fr-FR" dirty="0"/>
              <a:t>Angélique Tremouilloux</a:t>
            </a:r>
          </a:p>
          <a:p>
            <a:pPr algn="r"/>
            <a:r>
              <a:rPr lang="fr-FR" dirty="0"/>
              <a:t>Marvin Banon</a:t>
            </a:r>
          </a:p>
          <a:p>
            <a:pPr algn="r"/>
            <a:r>
              <a:rPr lang="fr-FR" dirty="0" err="1"/>
              <a:t>Hany</a:t>
            </a:r>
            <a:r>
              <a:rPr lang="fr-FR" dirty="0"/>
              <a:t> </a:t>
            </a:r>
            <a:r>
              <a:rPr lang="fr-FR" dirty="0" err="1"/>
              <a:t>Malti</a:t>
            </a:r>
            <a:endParaRPr lang="fr-FR" dirty="0"/>
          </a:p>
          <a:p>
            <a:pPr algn="r"/>
            <a:r>
              <a:rPr lang="fr-FR" dirty="0" err="1"/>
              <a:t>Mahfouzou</a:t>
            </a:r>
            <a:r>
              <a:rPr lang="fr-FR" dirty="0"/>
              <a:t> </a:t>
            </a:r>
            <a:r>
              <a:rPr lang="fr-FR" dirty="0" err="1"/>
              <a:t>Said</a:t>
            </a:r>
            <a:r>
              <a:rPr lang="fr-FR" dirty="0"/>
              <a:t> Omar</a:t>
            </a:r>
          </a:p>
          <a:p>
            <a:pPr algn="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7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B313C-E100-4B90-A903-987974A9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62997-B6F3-48B7-9F3B-DFC7D877F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5413336"/>
          </a:xfrm>
        </p:spPr>
        <p:txBody>
          <a:bodyPr>
            <a:noAutofit/>
          </a:bodyPr>
          <a:lstStyle/>
          <a:p>
            <a:r>
              <a:rPr lang="fr-FR" sz="2000" dirty="0"/>
              <a:t>Jeu ludique et innovant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/>
              <a:t>Apprendre pays, capitale et drapeaux</a:t>
            </a:r>
          </a:p>
          <a:p>
            <a:endParaRPr lang="fr-FR" sz="2000" dirty="0"/>
          </a:p>
          <a:p>
            <a:r>
              <a:rPr lang="fr-FR" sz="2000" dirty="0"/>
              <a:t>But </a:t>
            </a:r>
            <a:r>
              <a:rPr lang="fr-FR" sz="2000" dirty="0">
                <a:sym typeface="Wingdings" panose="05000000000000000000" pitchFamily="2" charset="2"/>
              </a:rPr>
              <a:t></a:t>
            </a:r>
            <a:r>
              <a:rPr lang="fr-FR" sz="2000" dirty="0"/>
              <a:t> Acquérir de l' expérience, débloquer des nouvelles zones, des niveaux et moyens de locomotion  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dirty="0"/>
              <a:t>Un</a:t>
            </a:r>
            <a:r>
              <a:rPr lang="fr-FR" sz="2000" dirty="0"/>
              <a:t> tour du monde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/>
              <a:t>Déplacement par modules, jouer aux mini-jeux, acquisition des points d' expérience</a:t>
            </a:r>
          </a:p>
          <a:p>
            <a:endParaRPr lang="fr-FR" sz="2000" dirty="0"/>
          </a:p>
          <a:p>
            <a:r>
              <a:rPr lang="fr-FR" sz="2000" dirty="0"/>
              <a:t>Points d’expériences </a:t>
            </a:r>
            <a:r>
              <a:rPr lang="fr-FR" sz="2000" dirty="0">
                <a:sym typeface="Wingdings" panose="05000000000000000000" pitchFamily="2" charset="2"/>
              </a:rPr>
              <a:t> M</a:t>
            </a:r>
            <a:r>
              <a:rPr lang="fr-FR" sz="2000" dirty="0"/>
              <a:t>ini-jeux proposé en fonction du niveau et de la zone débloqué </a:t>
            </a:r>
          </a:p>
          <a:p>
            <a:endParaRPr lang="fr-FR" sz="2000" dirty="0"/>
          </a:p>
          <a:p>
            <a:r>
              <a:rPr lang="fr-FR" sz="2000" dirty="0"/>
              <a:t>Fidélisation </a:t>
            </a:r>
            <a:r>
              <a:rPr lang="fr-FR" sz="2000" dirty="0">
                <a:sym typeface="Wingdings" panose="05000000000000000000" pitchFamily="2" charset="2"/>
              </a:rPr>
              <a:t></a:t>
            </a:r>
            <a:r>
              <a:rPr lang="fr-FR" sz="2000" dirty="0"/>
              <a:t> Parrainage / Partage réseaux sociaux /  Création d' événement avec animations différentes (1/semaine)</a:t>
            </a:r>
          </a:p>
        </p:txBody>
      </p:sp>
    </p:spTree>
    <p:extLst>
      <p:ext uri="{BB962C8B-B14F-4D97-AF65-F5344CB8AC3E}">
        <p14:creationId xmlns:p14="http://schemas.microsoft.com/office/powerpoint/2010/main" val="165077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6A40C-C5E9-46CF-BE90-3A32FA79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707" y="125346"/>
            <a:ext cx="8911687" cy="1280890"/>
          </a:xfrm>
        </p:spPr>
        <p:txBody>
          <a:bodyPr/>
          <a:lstStyle/>
          <a:p>
            <a:r>
              <a:rPr lang="fr-FR" dirty="0"/>
              <a:t>Persona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9F3A8A-CCA7-475A-B9F1-3A70A3AC1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606" y="749795"/>
            <a:ext cx="1330544" cy="131288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8920E5-F228-4E71-8BB1-E6848E3BA954}"/>
              </a:ext>
            </a:extLst>
          </p:cNvPr>
          <p:cNvSpPr txBox="1"/>
          <p:nvPr/>
        </p:nvSpPr>
        <p:spPr>
          <a:xfrm>
            <a:off x="3479049" y="749795"/>
            <a:ext cx="85109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Edouard, 11 ans – France, Lyon</a:t>
            </a:r>
          </a:p>
          <a:p>
            <a:r>
              <a:rPr lang="fr-FR" dirty="0"/>
              <a:t>      Collège en 6</a:t>
            </a:r>
            <a:r>
              <a:rPr lang="fr-FR" baseline="30000" dirty="0"/>
              <a:t>ème</a:t>
            </a:r>
            <a:endParaRPr lang="fr-FR" dirty="0"/>
          </a:p>
          <a:p>
            <a:r>
              <a:rPr lang="fr-FR" dirty="0"/>
              <a:t>      1 frère de 15 ans et 1 sœur de 8 ans </a:t>
            </a:r>
          </a:p>
          <a:p>
            <a:r>
              <a:rPr lang="fr-FR" dirty="0"/>
              <a:t>      Basket, film animé, Jeux vidéo, compétiteur, l’école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5EA58A-D9F2-45C7-B596-EB2E62838C3B}"/>
              </a:ext>
            </a:extLst>
          </p:cNvPr>
          <p:cNvSpPr txBox="1"/>
          <p:nvPr/>
        </p:nvSpPr>
        <p:spPr>
          <a:xfrm>
            <a:off x="351692" y="2391508"/>
            <a:ext cx="37701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BUT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Développer ses compétences en s’amusant </a:t>
            </a:r>
          </a:p>
          <a:p>
            <a:pPr marL="285750" indent="-285750">
              <a:buFontTx/>
              <a:buChar char="-"/>
            </a:pPr>
            <a:r>
              <a:rPr lang="fr-FR" dirty="0"/>
              <a:t>Alternative à l’apprentissage scolaire </a:t>
            </a:r>
          </a:p>
          <a:p>
            <a:pPr marL="285750" indent="-285750">
              <a:buFontTx/>
              <a:buChar char="-"/>
            </a:pPr>
            <a:r>
              <a:rPr lang="fr-FR" dirty="0"/>
              <a:t>Améliorer ses notes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FA127E-B656-4331-A998-167CBCB3C05C}"/>
              </a:ext>
            </a:extLst>
          </p:cNvPr>
          <p:cNvSpPr txBox="1"/>
          <p:nvPr/>
        </p:nvSpPr>
        <p:spPr>
          <a:xfrm>
            <a:off x="4121833" y="2391508"/>
            <a:ext cx="39483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BESOINS &amp; COMPORTEMENTS</a:t>
            </a:r>
          </a:p>
          <a:p>
            <a:pPr marL="285750" indent="-285750">
              <a:buFontTx/>
              <a:buChar char="-"/>
            </a:pPr>
            <a:r>
              <a:rPr lang="fr-FR" dirty="0"/>
              <a:t>Aime apprendre</a:t>
            </a:r>
          </a:p>
          <a:p>
            <a:pPr marL="285750" indent="-285750">
              <a:buFontTx/>
              <a:buChar char="-"/>
            </a:pPr>
            <a:r>
              <a:rPr lang="fr-FR" dirty="0"/>
              <a:t>Perte rapide de concentration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F5ACD9-9C12-481A-8311-B316DE340367}"/>
              </a:ext>
            </a:extLst>
          </p:cNvPr>
          <p:cNvSpPr txBox="1"/>
          <p:nvPr/>
        </p:nvSpPr>
        <p:spPr>
          <a:xfrm>
            <a:off x="8188036" y="2391508"/>
            <a:ext cx="38019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UTILISATION DIGITAL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Utilisation quotidienne (jeux vidéo, YouTube, musique)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Utilisation fréquente d’application mobile via le smartphone des parents ou du grand frère</a:t>
            </a:r>
          </a:p>
          <a:p>
            <a:pPr marL="285750" indent="-285750">
              <a:buFontTx/>
              <a:buChar char="-"/>
            </a:pPr>
            <a:r>
              <a:rPr lang="fr-FR" dirty="0"/>
              <a:t>Parents qui viennent d’acheter un smartphone à leur enfant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C8F74A-D569-4973-8E6D-1B5EAB576F69}"/>
              </a:ext>
            </a:extLst>
          </p:cNvPr>
          <p:cNvSpPr txBox="1"/>
          <p:nvPr/>
        </p:nvSpPr>
        <p:spPr>
          <a:xfrm>
            <a:off x="760505" y="4376667"/>
            <a:ext cx="3832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u="sng" dirty="0">
                <a:solidFill>
                  <a:srgbClr val="FF0000"/>
                </a:solidFill>
              </a:rPr>
              <a:t>POUR</a:t>
            </a:r>
          </a:p>
          <a:p>
            <a:pPr marL="285750" indent="-285750">
              <a:buFontTx/>
              <a:buChar char="-"/>
            </a:pPr>
            <a:r>
              <a:rPr lang="fr-FR" dirty="0"/>
              <a:t>Mini-jeux</a:t>
            </a:r>
          </a:p>
          <a:p>
            <a:pPr marL="285750" indent="-285750">
              <a:buFontTx/>
              <a:buChar char="-"/>
            </a:pPr>
            <a:r>
              <a:rPr lang="fr-FR" dirty="0"/>
              <a:t>Ludique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Attirant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Mode aventure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Défi/ événement/ classement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23008F-5D6C-47FA-9EE5-2F32881EDD73}"/>
              </a:ext>
            </a:extLst>
          </p:cNvPr>
          <p:cNvSpPr txBox="1"/>
          <p:nvPr/>
        </p:nvSpPr>
        <p:spPr>
          <a:xfrm>
            <a:off x="4592887" y="4376667"/>
            <a:ext cx="37752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u="sng" dirty="0">
                <a:solidFill>
                  <a:srgbClr val="FF0000"/>
                </a:solidFill>
              </a:rPr>
              <a:t>FREIN</a:t>
            </a:r>
          </a:p>
          <a:p>
            <a:pPr marL="285750" indent="-285750">
              <a:buFontTx/>
              <a:buChar char="-"/>
            </a:pPr>
            <a:r>
              <a:rPr lang="fr-FR"/>
              <a:t>Complexité trop </a:t>
            </a:r>
            <a:r>
              <a:rPr lang="fr-FR" dirty="0"/>
              <a:t>importante au niveau le plus élevé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Contrainte horaire des parents 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Progression trop lente dans le jeu 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B9E9EDDB-05DC-4691-9ACF-73C78FAB1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454" y="1365348"/>
            <a:ext cx="315000" cy="252000"/>
          </a:xfrm>
          <a:prstGeom prst="rect">
            <a:avLst/>
          </a:prstGeom>
        </p:spPr>
      </p:pic>
      <p:pic>
        <p:nvPicPr>
          <p:cNvPr id="28" name="Graphique 27">
            <a:extLst>
              <a:ext uri="{FF2B5EF4-FFF2-40B4-BE49-F238E27FC236}">
                <a16:creationId xmlns:a16="http://schemas.microsoft.com/office/drawing/2014/main" id="{AD37BF4C-49F9-455E-A907-248E04E4C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1562" y="1074264"/>
            <a:ext cx="220500" cy="252000"/>
          </a:xfrm>
          <a:prstGeom prst="rect">
            <a:avLst/>
          </a:prstGeom>
        </p:spPr>
      </p:pic>
      <p:pic>
        <p:nvPicPr>
          <p:cNvPr id="30" name="Graphique 29">
            <a:extLst>
              <a:ext uri="{FF2B5EF4-FFF2-40B4-BE49-F238E27FC236}">
                <a16:creationId xmlns:a16="http://schemas.microsoft.com/office/drawing/2014/main" id="{0BC2C660-06E6-4E95-8D71-30AB412B6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02954" y="1628006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6A40C-C5E9-46CF-BE90-3A32FA79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707" y="125346"/>
            <a:ext cx="8911687" cy="1280890"/>
          </a:xfrm>
        </p:spPr>
        <p:txBody>
          <a:bodyPr/>
          <a:lstStyle/>
          <a:p>
            <a:r>
              <a:rPr lang="fr-FR" dirty="0"/>
              <a:t>Persona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8920E5-F228-4E71-8BB1-E6848E3BA954}"/>
              </a:ext>
            </a:extLst>
          </p:cNvPr>
          <p:cNvSpPr txBox="1"/>
          <p:nvPr/>
        </p:nvSpPr>
        <p:spPr>
          <a:xfrm>
            <a:off x="3479049" y="749795"/>
            <a:ext cx="85109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Emma, 24 ans – Suède, Stockholm</a:t>
            </a:r>
          </a:p>
          <a:p>
            <a:r>
              <a:rPr lang="fr-FR" dirty="0"/>
              <a:t>      Secrétaire de direction chez IKEA (promotion à venir)</a:t>
            </a:r>
          </a:p>
          <a:p>
            <a:r>
              <a:rPr lang="fr-FR" dirty="0"/>
              <a:t>      Concubinage</a:t>
            </a:r>
          </a:p>
          <a:p>
            <a:r>
              <a:rPr lang="fr-FR" dirty="0"/>
              <a:t>      Gagne 45 000€/an</a:t>
            </a:r>
          </a:p>
          <a:p>
            <a:r>
              <a:rPr lang="fr-FR" dirty="0"/>
              <a:t>      Peinture, yoga, voyage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5EA58A-D9F2-45C7-B596-EB2E62838C3B}"/>
              </a:ext>
            </a:extLst>
          </p:cNvPr>
          <p:cNvSpPr txBox="1"/>
          <p:nvPr/>
        </p:nvSpPr>
        <p:spPr>
          <a:xfrm>
            <a:off x="351692" y="2391508"/>
            <a:ext cx="3770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BUT</a:t>
            </a:r>
          </a:p>
          <a:p>
            <a:pPr marL="285750" indent="-285750">
              <a:buFontTx/>
              <a:buChar char="-"/>
            </a:pPr>
            <a:r>
              <a:rPr lang="fr-FR" dirty="0"/>
              <a:t>Affiner ses connaissances </a:t>
            </a:r>
          </a:p>
          <a:p>
            <a:pPr marL="285750" indent="-285750">
              <a:buFontTx/>
              <a:buChar char="-"/>
            </a:pPr>
            <a:r>
              <a:rPr lang="fr-FR" dirty="0"/>
              <a:t>Tester sa culture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FA127E-B656-4331-A998-167CBCB3C05C}"/>
              </a:ext>
            </a:extLst>
          </p:cNvPr>
          <p:cNvSpPr txBox="1"/>
          <p:nvPr/>
        </p:nvSpPr>
        <p:spPr>
          <a:xfrm>
            <a:off x="4121833" y="2391508"/>
            <a:ext cx="394833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BESOINS &amp; COMPORTEMENTS</a:t>
            </a:r>
          </a:p>
          <a:p>
            <a:pPr marL="285750" indent="-285750">
              <a:buFontTx/>
              <a:buChar char="-"/>
            </a:pPr>
            <a:r>
              <a:rPr lang="fr-FR" dirty="0"/>
              <a:t>Curieuse 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Connaître les capitales et pays du Monde pour son travail</a:t>
            </a:r>
          </a:p>
          <a:p>
            <a:pPr marL="285750" indent="-285750">
              <a:buFontTx/>
              <a:buChar char="-"/>
            </a:pPr>
            <a:r>
              <a:rPr lang="fr-FR" dirty="0"/>
              <a:t>Abonnée à Découverte et Monde</a:t>
            </a:r>
          </a:p>
          <a:p>
            <a:pPr marL="285750" indent="-285750">
              <a:buFontTx/>
              <a:buChar char="-"/>
            </a:pPr>
            <a:r>
              <a:rPr lang="fr-FR" dirty="0"/>
              <a:t>Pas adepte aux smartphones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F5ACD9-9C12-481A-8311-B316DE340367}"/>
              </a:ext>
            </a:extLst>
          </p:cNvPr>
          <p:cNvSpPr txBox="1"/>
          <p:nvPr/>
        </p:nvSpPr>
        <p:spPr>
          <a:xfrm>
            <a:off x="8188036" y="2391508"/>
            <a:ext cx="38019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UTILISATION DIGITAL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Utilisation quotidienne pour le travail (outils bureautique, mail, internet)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C8F74A-D569-4973-8E6D-1B5EAB576F69}"/>
              </a:ext>
            </a:extLst>
          </p:cNvPr>
          <p:cNvSpPr txBox="1"/>
          <p:nvPr/>
        </p:nvSpPr>
        <p:spPr>
          <a:xfrm>
            <a:off x="760505" y="4376667"/>
            <a:ext cx="38323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u="sng" dirty="0">
                <a:solidFill>
                  <a:srgbClr val="FF0000"/>
                </a:solidFill>
              </a:rPr>
              <a:t>POUR</a:t>
            </a:r>
          </a:p>
          <a:p>
            <a:pPr marL="285750" indent="-285750">
              <a:buFontTx/>
              <a:buChar char="-"/>
            </a:pPr>
            <a:r>
              <a:rPr lang="fr-FR" dirty="0"/>
              <a:t>Apprentissage rapide</a:t>
            </a:r>
          </a:p>
          <a:p>
            <a:pPr marL="285750" indent="-285750">
              <a:buFontTx/>
              <a:buChar char="-"/>
            </a:pPr>
            <a:r>
              <a:rPr lang="fr-FR" dirty="0"/>
              <a:t>Simple d’utilisation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23008F-5D6C-47FA-9EE5-2F32881EDD73}"/>
              </a:ext>
            </a:extLst>
          </p:cNvPr>
          <p:cNvSpPr txBox="1"/>
          <p:nvPr/>
        </p:nvSpPr>
        <p:spPr>
          <a:xfrm>
            <a:off x="4592887" y="4376667"/>
            <a:ext cx="37752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u="sng" dirty="0">
                <a:solidFill>
                  <a:srgbClr val="FF0000"/>
                </a:solidFill>
              </a:rPr>
              <a:t>FREIN</a:t>
            </a:r>
          </a:p>
          <a:p>
            <a:pPr marL="285750" indent="-285750">
              <a:buFontTx/>
              <a:buChar char="-"/>
            </a:pPr>
            <a:r>
              <a:rPr lang="fr-FR" dirty="0"/>
              <a:t>Réticence à l’utilisation de smartphone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57D8E0F-9FFE-4E67-9A3F-2B95B15E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12" y="793456"/>
            <a:ext cx="1802735" cy="1280891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E3D0E24D-D2FC-4EC2-A9CE-E462900B9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7152" y="1377847"/>
            <a:ext cx="315000" cy="252000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4E1F1413-3878-4E2C-AF44-9B4BE682C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6454" y="1093267"/>
            <a:ext cx="220500" cy="252000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DDE0E443-4850-4E84-B1C1-01316D5A63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6454" y="1947008"/>
            <a:ext cx="252000" cy="252000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69656A73-C015-434D-8DAD-7E5A7C182D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15704" y="1629847"/>
            <a:ext cx="162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1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6A40C-C5E9-46CF-BE90-3A32FA79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707" y="125346"/>
            <a:ext cx="8911687" cy="1280890"/>
          </a:xfrm>
        </p:spPr>
        <p:txBody>
          <a:bodyPr/>
          <a:lstStyle/>
          <a:p>
            <a:r>
              <a:rPr lang="fr-FR" dirty="0"/>
              <a:t>Persona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8920E5-F228-4E71-8BB1-E6848E3BA954}"/>
              </a:ext>
            </a:extLst>
          </p:cNvPr>
          <p:cNvSpPr txBox="1"/>
          <p:nvPr/>
        </p:nvSpPr>
        <p:spPr>
          <a:xfrm>
            <a:off x="3479049" y="749795"/>
            <a:ext cx="85109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Kelly, 40 ans – Etats-Unis, Chicago</a:t>
            </a:r>
          </a:p>
          <a:p>
            <a:r>
              <a:rPr lang="fr-FR" dirty="0"/>
              <a:t>      Professeur d’histoire - géographie</a:t>
            </a:r>
          </a:p>
          <a:p>
            <a:r>
              <a:rPr lang="fr-FR" dirty="0"/>
              <a:t>      Mariée – 2 enfants</a:t>
            </a:r>
          </a:p>
          <a:p>
            <a:r>
              <a:rPr lang="fr-FR" dirty="0"/>
              <a:t>      Gagne 37 500$/an</a:t>
            </a:r>
          </a:p>
          <a:p>
            <a:r>
              <a:rPr lang="fr-FR" dirty="0"/>
              <a:t>      Théâtre, film romance, badminton, histoire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5EA58A-D9F2-45C7-B596-EB2E62838C3B}"/>
              </a:ext>
            </a:extLst>
          </p:cNvPr>
          <p:cNvSpPr txBox="1"/>
          <p:nvPr/>
        </p:nvSpPr>
        <p:spPr>
          <a:xfrm>
            <a:off x="351692" y="2391508"/>
            <a:ext cx="3770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BUT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Découvrir de nouvelle méthode d’apprentissage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FA127E-B656-4331-A998-167CBCB3C05C}"/>
              </a:ext>
            </a:extLst>
          </p:cNvPr>
          <p:cNvSpPr txBox="1"/>
          <p:nvPr/>
        </p:nvSpPr>
        <p:spPr>
          <a:xfrm>
            <a:off x="4121833" y="2391508"/>
            <a:ext cx="3948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BESOINS &amp; COMPORTEMENTS</a:t>
            </a:r>
          </a:p>
          <a:p>
            <a:pPr marL="285750" indent="-285750">
              <a:buFontTx/>
              <a:buChar char="-"/>
            </a:pPr>
            <a:r>
              <a:rPr lang="fr-FR" dirty="0"/>
              <a:t>Transmettre de nouvelle méthode d’apprentissage</a:t>
            </a:r>
          </a:p>
          <a:p>
            <a:pPr marL="285750" indent="-285750">
              <a:buFontTx/>
              <a:buChar char="-"/>
            </a:pPr>
            <a:r>
              <a:rPr lang="fr-FR" dirty="0"/>
              <a:t>Aide pédagogique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Aime la technologie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F5ACD9-9C12-481A-8311-B316DE340367}"/>
              </a:ext>
            </a:extLst>
          </p:cNvPr>
          <p:cNvSpPr txBox="1"/>
          <p:nvPr/>
        </p:nvSpPr>
        <p:spPr>
          <a:xfrm>
            <a:off x="8188036" y="2391508"/>
            <a:ext cx="38019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UTILISATION DIGITAL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Utilisation quotidienne via smartphone (communication avec les élèves par mail)</a:t>
            </a:r>
          </a:p>
          <a:p>
            <a:pPr marL="285750" indent="-285750">
              <a:buFontTx/>
              <a:buChar char="-"/>
            </a:pPr>
            <a:r>
              <a:rPr lang="fr-FR" dirty="0"/>
              <a:t>Suivi de l’actualité via application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C8F74A-D569-4973-8E6D-1B5EAB576F69}"/>
              </a:ext>
            </a:extLst>
          </p:cNvPr>
          <p:cNvSpPr txBox="1"/>
          <p:nvPr/>
        </p:nvSpPr>
        <p:spPr>
          <a:xfrm>
            <a:off x="760505" y="4376667"/>
            <a:ext cx="38323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u="sng" dirty="0">
                <a:solidFill>
                  <a:srgbClr val="FF0000"/>
                </a:solidFill>
              </a:rPr>
              <a:t>POUR</a:t>
            </a:r>
          </a:p>
          <a:p>
            <a:pPr marL="285750" indent="-285750">
              <a:buFontTx/>
              <a:buChar char="-"/>
            </a:pPr>
            <a:r>
              <a:rPr lang="fr-FR" dirty="0"/>
              <a:t>Evolution des techniques d’apprentissages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23008F-5D6C-47FA-9EE5-2F32881EDD73}"/>
              </a:ext>
            </a:extLst>
          </p:cNvPr>
          <p:cNvSpPr txBox="1"/>
          <p:nvPr/>
        </p:nvSpPr>
        <p:spPr>
          <a:xfrm>
            <a:off x="4592887" y="4376667"/>
            <a:ext cx="37752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u="sng" dirty="0">
                <a:solidFill>
                  <a:srgbClr val="FF0000"/>
                </a:solidFill>
              </a:rPr>
              <a:t>FREIN</a:t>
            </a:r>
          </a:p>
          <a:p>
            <a:pPr marL="285750" indent="-285750">
              <a:buFontTx/>
              <a:buChar char="-"/>
            </a:pPr>
            <a:r>
              <a:rPr lang="fr-FR" dirty="0"/>
              <a:t>Notification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Ne peut pas retranscrire à la méthode d’apprentissage facilement à ses élèves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312512-8A6A-40DB-A708-DCE22F79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53" y="830286"/>
            <a:ext cx="1824796" cy="1137285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289D5485-5D34-47EC-8A02-B13282611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7152" y="1377847"/>
            <a:ext cx="315000" cy="252000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26A345F9-AC0A-42FA-B034-D1E9E53D7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9297" y="1113206"/>
            <a:ext cx="220500" cy="252000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8AB72B98-B2FE-4502-A0BC-E44E4467D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9297" y="1927540"/>
            <a:ext cx="252000" cy="252000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69392DD4-288B-431D-8005-52FAF7BCC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15704" y="1629847"/>
            <a:ext cx="162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2C005-3A66-40E2-8AFF-9BB145C7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Storyboard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8054308-234C-4817-ADB7-47D65E3C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42" y="2676940"/>
            <a:ext cx="11632516" cy="3256206"/>
          </a:xfrm>
        </p:spPr>
      </p:pic>
    </p:spTree>
    <p:extLst>
      <p:ext uri="{BB962C8B-B14F-4D97-AF65-F5344CB8AC3E}">
        <p14:creationId xmlns:p14="http://schemas.microsoft.com/office/powerpoint/2010/main" val="427381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2C005-3A66-40E2-8AFF-9BB145C7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Storyboard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7636F30-DFA6-47E1-8AD4-5755CBBF0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8" y="1705645"/>
            <a:ext cx="11709310" cy="3446710"/>
          </a:xfrm>
        </p:spPr>
      </p:pic>
    </p:spTree>
    <p:extLst>
      <p:ext uri="{BB962C8B-B14F-4D97-AF65-F5344CB8AC3E}">
        <p14:creationId xmlns:p14="http://schemas.microsoft.com/office/powerpoint/2010/main" val="53407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42745-23A7-4AB7-A0C5-F0A667AB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1310" y="2813691"/>
            <a:ext cx="9717376" cy="123061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94702615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855</TotalTime>
  <Words>363</Words>
  <Application>Microsoft Office PowerPoint</Application>
  <PresentationFormat>Grand écran</PresentationFormat>
  <Paragraphs>88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Brin</vt:lpstr>
      <vt:lpstr>TRAVEL CAPITAL</vt:lpstr>
      <vt:lpstr>Concept projet</vt:lpstr>
      <vt:lpstr>Persona 1</vt:lpstr>
      <vt:lpstr>Persona 2</vt:lpstr>
      <vt:lpstr>Persona 3</vt:lpstr>
      <vt:lpstr>Storyboard</vt:lpstr>
      <vt:lpstr>Storyboard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 treizes</dc:creator>
  <cp:lastModifiedBy>cyril treizes</cp:lastModifiedBy>
  <cp:revision>34</cp:revision>
  <dcterms:created xsi:type="dcterms:W3CDTF">2018-09-20T13:36:20Z</dcterms:created>
  <dcterms:modified xsi:type="dcterms:W3CDTF">2018-09-24T10:25:28Z</dcterms:modified>
</cp:coreProperties>
</file>