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9EE57-19C6-4AC2-B6FF-B160E18E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86346"/>
            <a:ext cx="8915399" cy="2262781"/>
          </a:xfrm>
        </p:spPr>
        <p:txBody>
          <a:bodyPr/>
          <a:lstStyle/>
          <a:p>
            <a:r>
              <a:rPr lang="fr-FR" dirty="0"/>
              <a:t>THE PLANISPHERE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A43D20-B008-49F1-AE29-27FDE7426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62401"/>
            <a:ext cx="8915399" cy="27432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Design projet </a:t>
            </a:r>
          </a:p>
          <a:p>
            <a:pPr algn="r"/>
            <a:r>
              <a:rPr lang="fr-FR" dirty="0"/>
              <a:t>Présenté par </a:t>
            </a:r>
          </a:p>
          <a:p>
            <a:pPr algn="r"/>
            <a:r>
              <a:rPr lang="fr-FR" dirty="0"/>
              <a:t>Inès </a:t>
            </a:r>
            <a:r>
              <a:rPr lang="fr-FR" dirty="0" err="1"/>
              <a:t>Baroudi</a:t>
            </a:r>
            <a:r>
              <a:rPr lang="fr-FR" dirty="0"/>
              <a:t> </a:t>
            </a:r>
          </a:p>
          <a:p>
            <a:pPr algn="r"/>
            <a:r>
              <a:rPr lang="fr-FR" dirty="0"/>
              <a:t>Angélique Tremouilloux</a:t>
            </a:r>
          </a:p>
          <a:p>
            <a:pPr algn="r"/>
            <a:r>
              <a:rPr lang="fr-FR" dirty="0"/>
              <a:t>Marvin Banon</a:t>
            </a:r>
          </a:p>
          <a:p>
            <a:pPr algn="r"/>
            <a:r>
              <a:rPr lang="fr-FR" dirty="0" err="1"/>
              <a:t>Hany</a:t>
            </a:r>
            <a:r>
              <a:rPr lang="fr-FR" dirty="0"/>
              <a:t> </a:t>
            </a:r>
            <a:r>
              <a:rPr lang="fr-FR" dirty="0" err="1"/>
              <a:t>Malti</a:t>
            </a:r>
            <a:endParaRPr lang="fr-FR" dirty="0"/>
          </a:p>
          <a:p>
            <a:pPr algn="r"/>
            <a:r>
              <a:rPr lang="fr-FR" dirty="0" err="1"/>
              <a:t>Mahfouzou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Omar</a:t>
            </a: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7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B3E70-43D5-4A3F-9282-B422B107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PLAN 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D0764A1-7FA9-4168-8BD2-09F1BAF08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413152"/>
              </p:ext>
            </p:extLst>
          </p:nvPr>
        </p:nvGraphicFramePr>
        <p:xfrm>
          <a:off x="324677" y="1264555"/>
          <a:ext cx="11542645" cy="519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29">
                  <a:extLst>
                    <a:ext uri="{9D8B030D-6E8A-4147-A177-3AD203B41FA5}">
                      <a16:colId xmlns:a16="http://schemas.microsoft.com/office/drawing/2014/main" val="4093617697"/>
                    </a:ext>
                  </a:extLst>
                </a:gridCol>
                <a:gridCol w="2308529">
                  <a:extLst>
                    <a:ext uri="{9D8B030D-6E8A-4147-A177-3AD203B41FA5}">
                      <a16:colId xmlns:a16="http://schemas.microsoft.com/office/drawing/2014/main" val="306392"/>
                    </a:ext>
                  </a:extLst>
                </a:gridCol>
                <a:gridCol w="2308529">
                  <a:extLst>
                    <a:ext uri="{9D8B030D-6E8A-4147-A177-3AD203B41FA5}">
                      <a16:colId xmlns:a16="http://schemas.microsoft.com/office/drawing/2014/main" val="3633392469"/>
                    </a:ext>
                  </a:extLst>
                </a:gridCol>
                <a:gridCol w="2308529">
                  <a:extLst>
                    <a:ext uri="{9D8B030D-6E8A-4147-A177-3AD203B41FA5}">
                      <a16:colId xmlns:a16="http://schemas.microsoft.com/office/drawing/2014/main" val="4174452536"/>
                    </a:ext>
                  </a:extLst>
                </a:gridCol>
                <a:gridCol w="2308529">
                  <a:extLst>
                    <a:ext uri="{9D8B030D-6E8A-4147-A177-3AD203B41FA5}">
                      <a16:colId xmlns:a16="http://schemas.microsoft.com/office/drawing/2014/main" val="712220823"/>
                    </a:ext>
                  </a:extLst>
                </a:gridCol>
              </a:tblGrid>
              <a:tr h="8317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Partenaires clés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 clés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clés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Offre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Relations clients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17377"/>
                  </a:ext>
                </a:extLst>
              </a:tr>
              <a:tr h="436311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Atlas monde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Unesco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Association Genis-</a:t>
                      </a:r>
                      <a:r>
                        <a:rPr lang="fr-FR" dirty="0" err="1"/>
                        <a:t>laval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: statistique</a:t>
                      </a:r>
                    </a:p>
                    <a:p>
                      <a:pPr lv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Production: création, mise à jour, UX-designer …</a:t>
                      </a:r>
                    </a:p>
                    <a:p>
                      <a:pPr lv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Vente : Promotion/Offre en boutique,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premium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Physique </a:t>
                      </a:r>
                    </a:p>
                    <a:p>
                      <a:pPr lv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Informelle 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Humaine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Financière</a:t>
                      </a:r>
                      <a:r>
                        <a:rPr lang="fr-F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mobile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Proposition de valeur 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découverte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amusement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Fidélisation : MAJ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Diffusion sur réseaux sociaux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Evènements 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B3E70-43D5-4A3F-9282-B422B107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PLAN 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D0764A1-7FA9-4168-8BD2-09F1BAF08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42063"/>
              </p:ext>
            </p:extLst>
          </p:nvPr>
        </p:nvGraphicFramePr>
        <p:xfrm>
          <a:off x="312342" y="1264555"/>
          <a:ext cx="11781184" cy="55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296">
                  <a:extLst>
                    <a:ext uri="{9D8B030D-6E8A-4147-A177-3AD203B41FA5}">
                      <a16:colId xmlns:a16="http://schemas.microsoft.com/office/drawing/2014/main" val="4093617697"/>
                    </a:ext>
                  </a:extLst>
                </a:gridCol>
                <a:gridCol w="2945296">
                  <a:extLst>
                    <a:ext uri="{9D8B030D-6E8A-4147-A177-3AD203B41FA5}">
                      <a16:colId xmlns:a16="http://schemas.microsoft.com/office/drawing/2014/main" val="306392"/>
                    </a:ext>
                  </a:extLst>
                </a:gridCol>
                <a:gridCol w="2945296">
                  <a:extLst>
                    <a:ext uri="{9D8B030D-6E8A-4147-A177-3AD203B41FA5}">
                      <a16:colId xmlns:a16="http://schemas.microsoft.com/office/drawing/2014/main" val="3633392469"/>
                    </a:ext>
                  </a:extLst>
                </a:gridCol>
                <a:gridCol w="2945296">
                  <a:extLst>
                    <a:ext uri="{9D8B030D-6E8A-4147-A177-3AD203B41FA5}">
                      <a16:colId xmlns:a16="http://schemas.microsoft.com/office/drawing/2014/main" val="4174452536"/>
                    </a:ext>
                  </a:extLst>
                </a:gridCol>
              </a:tblGrid>
              <a:tr h="8336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Canaux de distribution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Segment de clientèle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Structure des coûts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Sources de revenus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17377"/>
                  </a:ext>
                </a:extLst>
              </a:tr>
              <a:tr h="436311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Plateforme de téléchargement </a:t>
                      </a:r>
                    </a:p>
                    <a:p>
                      <a:pPr lv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8 -99 ans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 public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Détenteurs de smartphone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Serveur : 5- 400€/mois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Communication: à partir de 300€/mois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Coût humain sur bénéfice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Frais inscription plateforme de téléchargement: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play (25$)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store (99€/an)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Coût total envisage: 10 000€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Proposition de valeur : 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Confort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Attractivité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Premium: 2 à 4 €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3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B1885-0067-4659-9701-35C50B16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RETRO-PLANNING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188BAB7-E2CD-4246-8A59-9AEA47C94647}"/>
              </a:ext>
            </a:extLst>
          </p:cNvPr>
          <p:cNvSpPr/>
          <p:nvPr/>
        </p:nvSpPr>
        <p:spPr>
          <a:xfrm>
            <a:off x="337625" y="2799471"/>
            <a:ext cx="11704320" cy="215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9EC63-2F8F-4257-9349-2AB773A694A6}"/>
              </a:ext>
            </a:extLst>
          </p:cNvPr>
          <p:cNvSpPr/>
          <p:nvPr/>
        </p:nvSpPr>
        <p:spPr>
          <a:xfrm>
            <a:off x="150055" y="1951308"/>
            <a:ext cx="1913206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- 6 mois: Conception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17CD38-36FC-476B-A183-CC74980962D0}"/>
              </a:ext>
            </a:extLst>
          </p:cNvPr>
          <p:cNvCxnSpPr>
            <a:cxnSpLocks/>
          </p:cNvCxnSpPr>
          <p:nvPr/>
        </p:nvCxnSpPr>
        <p:spPr>
          <a:xfrm flipV="1">
            <a:off x="618978" y="2799471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0421FEC-EA5A-47B4-923A-F2DE6B929CCF}"/>
              </a:ext>
            </a:extLst>
          </p:cNvPr>
          <p:cNvCxnSpPr>
            <a:cxnSpLocks/>
          </p:cNvCxnSpPr>
          <p:nvPr/>
        </p:nvCxnSpPr>
        <p:spPr>
          <a:xfrm flipV="1">
            <a:off x="1249681" y="4421946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944DEE-0500-42C0-BAC9-FE847FF18DA6}"/>
              </a:ext>
            </a:extLst>
          </p:cNvPr>
          <p:cNvSpPr/>
          <p:nvPr/>
        </p:nvSpPr>
        <p:spPr>
          <a:xfrm>
            <a:off x="293078" y="4953000"/>
            <a:ext cx="1913206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- 5 mois: Etude de faisabilité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68A7131-E501-4C02-9313-C5D0D24D8AE7}"/>
              </a:ext>
            </a:extLst>
          </p:cNvPr>
          <p:cNvCxnSpPr>
            <a:cxnSpLocks/>
          </p:cNvCxnSpPr>
          <p:nvPr/>
        </p:nvCxnSpPr>
        <p:spPr>
          <a:xfrm flipV="1">
            <a:off x="2712720" y="2781302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84829-2C11-4866-BE74-B90A3F158B1F}"/>
              </a:ext>
            </a:extLst>
          </p:cNvPr>
          <p:cNvSpPr/>
          <p:nvPr/>
        </p:nvSpPr>
        <p:spPr>
          <a:xfrm>
            <a:off x="2206284" y="1969477"/>
            <a:ext cx="1913206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- 3 mois: Evaluation du projet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015CFF6-A0E3-4FEF-80DC-88278615E09C}"/>
              </a:ext>
            </a:extLst>
          </p:cNvPr>
          <p:cNvCxnSpPr>
            <a:cxnSpLocks/>
          </p:cNvCxnSpPr>
          <p:nvPr/>
        </p:nvCxnSpPr>
        <p:spPr>
          <a:xfrm flipV="1">
            <a:off x="3892061" y="4421946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B53E2-2983-4AC7-A60B-3E0F3A384F70}"/>
              </a:ext>
            </a:extLst>
          </p:cNvPr>
          <p:cNvSpPr/>
          <p:nvPr/>
        </p:nvSpPr>
        <p:spPr>
          <a:xfrm>
            <a:off x="2935458" y="4953000"/>
            <a:ext cx="1913206" cy="1166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- 1 mois: Phase de </a:t>
            </a:r>
            <a:r>
              <a:rPr lang="fr-FR" dirty="0" err="1"/>
              <a:t>testing</a:t>
            </a:r>
            <a:r>
              <a:rPr lang="fr-FR" dirty="0"/>
              <a:t>, Campagne publicitaire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7265BC2-1EBA-4ADB-8C8E-D1D120E654FB}"/>
              </a:ext>
            </a:extLst>
          </p:cNvPr>
          <p:cNvCxnSpPr>
            <a:cxnSpLocks/>
          </p:cNvCxnSpPr>
          <p:nvPr/>
        </p:nvCxnSpPr>
        <p:spPr>
          <a:xfrm flipV="1">
            <a:off x="4883833" y="2781302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EE100-92FA-4AAF-845F-6EC58D11C2AC}"/>
              </a:ext>
            </a:extLst>
          </p:cNvPr>
          <p:cNvSpPr/>
          <p:nvPr/>
        </p:nvSpPr>
        <p:spPr>
          <a:xfrm>
            <a:off x="4300025" y="1969476"/>
            <a:ext cx="1913206" cy="811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- 3 semaines: Correction et ajustement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10338-5FC1-4701-95B5-105AC7A286BD}"/>
              </a:ext>
            </a:extLst>
          </p:cNvPr>
          <p:cNvSpPr/>
          <p:nvPr/>
        </p:nvSpPr>
        <p:spPr>
          <a:xfrm>
            <a:off x="7258927" y="1953360"/>
            <a:ext cx="1913206" cy="797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+ 1 semaines: Enquête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D9B967-053D-47ED-B78F-2DF572A00893}"/>
              </a:ext>
            </a:extLst>
          </p:cNvPr>
          <p:cNvSpPr/>
          <p:nvPr/>
        </p:nvSpPr>
        <p:spPr>
          <a:xfrm>
            <a:off x="9448796" y="1953360"/>
            <a:ext cx="1913206" cy="797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+ 8 semaines: Campagne publicitaire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26826-E1F3-4228-A251-360ECF2F1B73}"/>
              </a:ext>
            </a:extLst>
          </p:cNvPr>
          <p:cNvSpPr/>
          <p:nvPr/>
        </p:nvSpPr>
        <p:spPr>
          <a:xfrm>
            <a:off x="6786492" y="4953000"/>
            <a:ext cx="1913206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+ 2 semaines: Bilan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633E8-8AC0-465B-BE5A-723771695CA4}"/>
              </a:ext>
            </a:extLst>
          </p:cNvPr>
          <p:cNvSpPr/>
          <p:nvPr/>
        </p:nvSpPr>
        <p:spPr>
          <a:xfrm>
            <a:off x="9428872" y="4953000"/>
            <a:ext cx="1913206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+ 6 semaines: Mise à jour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F4B6248-0757-44C2-B073-4A89580D963C}"/>
              </a:ext>
            </a:extLst>
          </p:cNvPr>
          <p:cNvCxnSpPr/>
          <p:nvPr/>
        </p:nvCxnSpPr>
        <p:spPr>
          <a:xfrm>
            <a:off x="6555545" y="1530302"/>
            <a:ext cx="0" cy="470358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020B0A4F-9DC1-4182-9D9E-47C5259DFA97}"/>
              </a:ext>
            </a:extLst>
          </p:cNvPr>
          <p:cNvSpPr txBox="1"/>
          <p:nvPr/>
        </p:nvSpPr>
        <p:spPr>
          <a:xfrm>
            <a:off x="5930534" y="3630014"/>
            <a:ext cx="1468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chemeClr val="bg1"/>
                </a:solidFill>
              </a:rPr>
              <a:t>JOUR J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05DED36-528D-4092-9B02-2806B2C4E4BA}"/>
              </a:ext>
            </a:extLst>
          </p:cNvPr>
          <p:cNvCxnSpPr>
            <a:cxnSpLocks/>
          </p:cNvCxnSpPr>
          <p:nvPr/>
        </p:nvCxnSpPr>
        <p:spPr>
          <a:xfrm flipV="1">
            <a:off x="6935372" y="4421946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36E9CB3-E263-4A33-9940-6FAD248A6101}"/>
              </a:ext>
            </a:extLst>
          </p:cNvPr>
          <p:cNvCxnSpPr>
            <a:cxnSpLocks/>
          </p:cNvCxnSpPr>
          <p:nvPr/>
        </p:nvCxnSpPr>
        <p:spPr>
          <a:xfrm flipV="1">
            <a:off x="8044375" y="2781301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E6DB5DF-E004-4023-A540-45894C5F000D}"/>
              </a:ext>
            </a:extLst>
          </p:cNvPr>
          <p:cNvCxnSpPr>
            <a:cxnSpLocks/>
          </p:cNvCxnSpPr>
          <p:nvPr/>
        </p:nvCxnSpPr>
        <p:spPr>
          <a:xfrm flipV="1">
            <a:off x="9558993" y="4421946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EFE2985-3870-42FF-BA7C-4D2824B76A96}"/>
              </a:ext>
            </a:extLst>
          </p:cNvPr>
          <p:cNvCxnSpPr>
            <a:cxnSpLocks/>
          </p:cNvCxnSpPr>
          <p:nvPr/>
        </p:nvCxnSpPr>
        <p:spPr>
          <a:xfrm flipV="1">
            <a:off x="10354995" y="2781301"/>
            <a:ext cx="0" cy="531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1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42745-23A7-4AB7-A0C5-F0A667AB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310" y="2813691"/>
            <a:ext cx="9717376" cy="123061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94702615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1183</TotalTime>
  <Words>204</Words>
  <Application>Microsoft Office PowerPoint</Application>
  <PresentationFormat>Grand écran</PresentationFormat>
  <Paragraphs>82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THE PLANISPHERE</vt:lpstr>
      <vt:lpstr>BUSINESS PLAN </vt:lpstr>
      <vt:lpstr>BUSINESS PLAN </vt:lpstr>
      <vt:lpstr>RETRO-PLANNING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treizes</dc:creator>
  <cp:lastModifiedBy>cyril treizes</cp:lastModifiedBy>
  <cp:revision>64</cp:revision>
  <dcterms:created xsi:type="dcterms:W3CDTF">2018-09-20T13:36:20Z</dcterms:created>
  <dcterms:modified xsi:type="dcterms:W3CDTF">2018-09-27T12:44:09Z</dcterms:modified>
</cp:coreProperties>
</file>