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3" r:id="rId4"/>
  </p:sldMasterIdLst>
  <p:notesMasterIdLst>
    <p:notesMasterId r:id="rId7"/>
  </p:notesMasterIdLst>
  <p:sldIdLst>
    <p:sldId id="4831" r:id="rId5"/>
    <p:sldId id="482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8636"/>
    <a:srgbClr val="D40000"/>
    <a:srgbClr val="EDED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98"/>
    <p:restoredTop sz="94694"/>
  </p:normalViewPr>
  <p:slideViewPr>
    <p:cSldViewPr snapToGrid="0" snapToObjects="1">
      <p:cViewPr varScale="1">
        <p:scale>
          <a:sx n="125" d="100"/>
          <a:sy n="125" d="100"/>
        </p:scale>
        <p:origin x="336" y="18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notesMaster" Target="notesMasters/notes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https://jdwilliamsgroup-my.sharepoint.com/personal/nb1073_jdwilliamsgroup_com/Documents/Microsoft%20Teams%20Chat%20Files/Evergreen-Proportion-Plot-for-Blog.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l">
              <a:defRPr sz="1400" b="0" i="0" u="none" strike="noStrike" kern="1200" spc="0" baseline="0">
                <a:solidFill>
                  <a:schemeClr val="tx1">
                    <a:lumMod val="65000"/>
                    <a:lumOff val="35000"/>
                  </a:schemeClr>
                </a:solidFill>
                <a:latin typeface="Franklin Gothic Medium Cond" panose="020B0606030402020204" pitchFamily="34" charset="0"/>
                <a:ea typeface="+mn-ea"/>
                <a:cs typeface="+mn-cs"/>
              </a:defRPr>
            </a:pPr>
            <a:r>
              <a:rPr lang="en-US" dirty="0">
                <a:solidFill>
                  <a:srgbClr val="7570B3"/>
                </a:solidFill>
              </a:rPr>
              <a:t>Asia</a:t>
            </a:r>
            <a:r>
              <a:rPr lang="en-US" baseline="0" dirty="0">
                <a:solidFill>
                  <a:srgbClr val="7570B3"/>
                </a:solidFill>
              </a:rPr>
              <a:t> Pacific</a:t>
            </a:r>
            <a:r>
              <a:rPr lang="en-US" dirty="0">
                <a:solidFill>
                  <a:srgbClr val="7570B3"/>
                </a:solidFill>
              </a:rPr>
              <a:t> </a:t>
            </a:r>
            <a:r>
              <a:rPr lang="en-US" dirty="0">
                <a:solidFill>
                  <a:schemeClr val="tx1">
                    <a:lumMod val="75000"/>
                    <a:lumOff val="25000"/>
                  </a:schemeClr>
                </a:solidFill>
              </a:rPr>
              <a:t>have grown</a:t>
            </a:r>
            <a:r>
              <a:rPr lang="en-US" baseline="0" dirty="0">
                <a:solidFill>
                  <a:schemeClr val="tx1">
                    <a:lumMod val="75000"/>
                    <a:lumOff val="25000"/>
                  </a:schemeClr>
                </a:solidFill>
              </a:rPr>
              <a:t> their share of the tourism industry by +10pp in 16 years to become the top destination of choice for tourists</a:t>
            </a:r>
            <a:endParaRPr lang="en-US" dirty="0">
              <a:solidFill>
                <a:schemeClr val="tx1">
                  <a:lumMod val="50000"/>
                  <a:lumOff val="50000"/>
                </a:schemeClr>
              </a:solidFill>
            </a:endParaRPr>
          </a:p>
        </c:rich>
      </c:tx>
      <c:layout>
        <c:manualLayout>
          <c:xMode val="edge"/>
          <c:yMode val="edge"/>
          <c:x val="5.8021789648990345E-2"/>
          <c:y val="0"/>
        </c:manualLayout>
      </c:layout>
      <c:overlay val="0"/>
      <c:spPr>
        <a:noFill/>
        <a:ln>
          <a:noFill/>
        </a:ln>
        <a:effectLst/>
      </c:spPr>
      <c:txPr>
        <a:bodyPr rot="0" spcFirstLastPara="1" vertOverflow="ellipsis" vert="horz" wrap="square" anchor="ctr" anchorCtr="1"/>
        <a:lstStyle/>
        <a:p>
          <a:pPr algn="l">
            <a:defRPr sz="1400" b="0" i="0" u="none" strike="noStrike" kern="1200" spc="0" baseline="0">
              <a:solidFill>
                <a:schemeClr val="tx1">
                  <a:lumMod val="65000"/>
                  <a:lumOff val="35000"/>
                </a:schemeClr>
              </a:solidFill>
              <a:latin typeface="Franklin Gothic Medium Cond" panose="020B0606030402020204" pitchFamily="34" charset="0"/>
              <a:ea typeface="+mn-ea"/>
              <a:cs typeface="+mn-cs"/>
            </a:defRPr>
          </a:pPr>
          <a:endParaRPr lang="en-US"/>
        </a:p>
      </c:txPr>
    </c:title>
    <c:autoTitleDeleted val="0"/>
    <c:plotArea>
      <c:layout>
        <c:manualLayout>
          <c:layoutTarget val="inner"/>
          <c:xMode val="edge"/>
          <c:yMode val="edge"/>
          <c:x val="4.2080209782704339E-2"/>
          <c:y val="0.16429694892724228"/>
          <c:w val="0.94441193448544936"/>
          <c:h val="0.79209513797660558"/>
        </c:manualLayout>
      </c:layout>
      <c:areaChart>
        <c:grouping val="stacked"/>
        <c:varyColors val="0"/>
        <c:ser>
          <c:idx val="2"/>
          <c:order val="2"/>
          <c:tx>
            <c:strRef>
              <c:f>[1]Proportion_Plot!$F$2</c:f>
              <c:strCache>
                <c:ptCount val="1"/>
                <c:pt idx="0">
                  <c:v>Other-area</c:v>
                </c:pt>
              </c:strCache>
            </c:strRef>
          </c:tx>
          <c:spPr>
            <a:solidFill>
              <a:srgbClr val="E7298A"/>
            </a:solidFill>
            <a:ln>
              <a:noFill/>
            </a:ln>
            <a:effectLst/>
          </c:spPr>
          <c:val>
            <c:numRef>
              <c:f>[1]Proportion_Plot!$F$3:$F$23</c:f>
              <c:numCache>
                <c:formatCode>0%</c:formatCode>
                <c:ptCount val="21"/>
                <c:pt idx="1">
                  <c:v>-35</c:v>
                </c:pt>
                <c:pt idx="2">
                  <c:v>0.17</c:v>
                </c:pt>
                <c:pt idx="3">
                  <c:v>0.16993000000000003</c:v>
                </c:pt>
                <c:pt idx="4">
                  <c:v>0.16979000000000002</c:v>
                </c:pt>
                <c:pt idx="5">
                  <c:v>0.16951000000000002</c:v>
                </c:pt>
                <c:pt idx="6">
                  <c:v>0.16909000000000002</c:v>
                </c:pt>
                <c:pt idx="7">
                  <c:v>0.16853000000000001</c:v>
                </c:pt>
                <c:pt idx="8">
                  <c:v>0.16783000000000001</c:v>
                </c:pt>
                <c:pt idx="9">
                  <c:v>0.16699</c:v>
                </c:pt>
                <c:pt idx="10">
                  <c:v>0.16600999999999999</c:v>
                </c:pt>
                <c:pt idx="11">
                  <c:v>0.16516999999999998</c:v>
                </c:pt>
                <c:pt idx="12">
                  <c:v>0.16446999999999998</c:v>
                </c:pt>
                <c:pt idx="13">
                  <c:v>0.16390999999999997</c:v>
                </c:pt>
                <c:pt idx="14">
                  <c:v>0.16348999999999997</c:v>
                </c:pt>
                <c:pt idx="15">
                  <c:v>0.16320999999999997</c:v>
                </c:pt>
                <c:pt idx="16">
                  <c:v>0.16306999999999996</c:v>
                </c:pt>
                <c:pt idx="17">
                  <c:v>0.16299999999999998</c:v>
                </c:pt>
                <c:pt idx="18">
                  <c:v>0.16300000000000001</c:v>
                </c:pt>
                <c:pt idx="19">
                  <c:v>-35</c:v>
                </c:pt>
              </c:numCache>
            </c:numRef>
          </c:val>
          <c:extLst>
            <c:ext xmlns:c16="http://schemas.microsoft.com/office/drawing/2014/chart" uri="{C3380CC4-5D6E-409C-BE32-E72D297353CC}">
              <c16:uniqueId val="{00000000-624E-064A-ABFF-9839094DCAC9}"/>
            </c:ext>
          </c:extLst>
        </c:ser>
        <c:ser>
          <c:idx val="5"/>
          <c:order val="5"/>
          <c:tx>
            <c:strRef>
              <c:f>[1]Proportion_Plot!$K$2</c:f>
              <c:strCache>
                <c:ptCount val="1"/>
                <c:pt idx="0">
                  <c:v>Asia Pacific-area</c:v>
                </c:pt>
              </c:strCache>
            </c:strRef>
          </c:tx>
          <c:spPr>
            <a:solidFill>
              <a:srgbClr val="7570B3"/>
            </a:solidFill>
            <a:ln>
              <a:noFill/>
            </a:ln>
            <a:effectLst/>
          </c:spPr>
          <c:val>
            <c:numRef>
              <c:f>[1]Proportion_Plot!$K$3:$K$23</c:f>
              <c:numCache>
                <c:formatCode>0%</c:formatCode>
                <c:ptCount val="21"/>
                <c:pt idx="1">
                  <c:v>-35</c:v>
                </c:pt>
                <c:pt idx="2">
                  <c:v>0.21</c:v>
                </c:pt>
                <c:pt idx="3">
                  <c:v>0.21101999999999999</c:v>
                </c:pt>
                <c:pt idx="4">
                  <c:v>0.21305999999999997</c:v>
                </c:pt>
                <c:pt idx="5">
                  <c:v>0.21713999999999997</c:v>
                </c:pt>
                <c:pt idx="6">
                  <c:v>0.22325999999999996</c:v>
                </c:pt>
                <c:pt idx="7">
                  <c:v>0.23141999999999996</c:v>
                </c:pt>
                <c:pt idx="8">
                  <c:v>0.24161999999999995</c:v>
                </c:pt>
                <c:pt idx="9">
                  <c:v>0.25385999999999997</c:v>
                </c:pt>
                <c:pt idx="10">
                  <c:v>0.26813999999999999</c:v>
                </c:pt>
                <c:pt idx="11">
                  <c:v>0.28037999999999996</c:v>
                </c:pt>
                <c:pt idx="12">
                  <c:v>0.29057999999999995</c:v>
                </c:pt>
                <c:pt idx="13">
                  <c:v>0.29873999999999995</c:v>
                </c:pt>
                <c:pt idx="14">
                  <c:v>0.30485999999999996</c:v>
                </c:pt>
                <c:pt idx="15">
                  <c:v>0.30893999999999999</c:v>
                </c:pt>
                <c:pt idx="16">
                  <c:v>0.31097999999999998</c:v>
                </c:pt>
                <c:pt idx="17">
                  <c:v>0.312</c:v>
                </c:pt>
                <c:pt idx="18">
                  <c:v>0.312</c:v>
                </c:pt>
                <c:pt idx="19">
                  <c:v>-35</c:v>
                </c:pt>
              </c:numCache>
            </c:numRef>
          </c:val>
          <c:extLst>
            <c:ext xmlns:c16="http://schemas.microsoft.com/office/drawing/2014/chart" uri="{C3380CC4-5D6E-409C-BE32-E72D297353CC}">
              <c16:uniqueId val="{00000001-624E-064A-ABFF-9839094DCAC9}"/>
            </c:ext>
          </c:extLst>
        </c:ser>
        <c:ser>
          <c:idx val="8"/>
          <c:order val="8"/>
          <c:tx>
            <c:strRef>
              <c:f>[1]Proportion_Plot!$P$2</c:f>
              <c:strCache>
                <c:ptCount val="1"/>
                <c:pt idx="0">
                  <c:v>North America-area</c:v>
                </c:pt>
              </c:strCache>
            </c:strRef>
          </c:tx>
          <c:spPr>
            <a:solidFill>
              <a:srgbClr val="D95F02"/>
            </a:solidFill>
            <a:ln>
              <a:noFill/>
            </a:ln>
            <a:effectLst/>
          </c:spPr>
          <c:val>
            <c:numRef>
              <c:f>[1]Proportion_Plot!$P$3:$P$23</c:f>
              <c:numCache>
                <c:formatCode>0%</c:formatCode>
                <c:ptCount val="21"/>
                <c:pt idx="1">
                  <c:v>-35</c:v>
                </c:pt>
                <c:pt idx="2">
                  <c:v>0.27</c:v>
                </c:pt>
                <c:pt idx="3">
                  <c:v>0.26982</c:v>
                </c:pt>
                <c:pt idx="4">
                  <c:v>0.26945999999999998</c:v>
                </c:pt>
                <c:pt idx="5">
                  <c:v>0.26873999999999998</c:v>
                </c:pt>
                <c:pt idx="6">
                  <c:v>0.26765999999999995</c:v>
                </c:pt>
                <c:pt idx="7">
                  <c:v>0.26621999999999996</c:v>
                </c:pt>
                <c:pt idx="8">
                  <c:v>0.26441999999999993</c:v>
                </c:pt>
                <c:pt idx="9">
                  <c:v>0.26225999999999994</c:v>
                </c:pt>
                <c:pt idx="10">
                  <c:v>0.25973999999999992</c:v>
                </c:pt>
                <c:pt idx="11">
                  <c:v>0.25757999999999992</c:v>
                </c:pt>
                <c:pt idx="12">
                  <c:v>0.2557799999999999</c:v>
                </c:pt>
                <c:pt idx="13">
                  <c:v>0.2543399999999999</c:v>
                </c:pt>
                <c:pt idx="14">
                  <c:v>0.25325999999999987</c:v>
                </c:pt>
                <c:pt idx="15">
                  <c:v>0.25253999999999988</c:v>
                </c:pt>
                <c:pt idx="16">
                  <c:v>0.25217999999999985</c:v>
                </c:pt>
                <c:pt idx="17">
                  <c:v>0.25199999999999984</c:v>
                </c:pt>
                <c:pt idx="18">
                  <c:v>0.252</c:v>
                </c:pt>
                <c:pt idx="19">
                  <c:v>-35</c:v>
                </c:pt>
              </c:numCache>
            </c:numRef>
          </c:val>
          <c:extLst>
            <c:ext xmlns:c16="http://schemas.microsoft.com/office/drawing/2014/chart" uri="{C3380CC4-5D6E-409C-BE32-E72D297353CC}">
              <c16:uniqueId val="{00000002-624E-064A-ABFF-9839094DCAC9}"/>
            </c:ext>
          </c:extLst>
        </c:ser>
        <c:ser>
          <c:idx val="11"/>
          <c:order val="11"/>
          <c:tx>
            <c:strRef>
              <c:f>[1]Proportion_Plot!$U$2</c:f>
              <c:strCache>
                <c:ptCount val="1"/>
                <c:pt idx="0">
                  <c:v>Europe-area</c:v>
                </c:pt>
              </c:strCache>
            </c:strRef>
          </c:tx>
          <c:spPr>
            <a:solidFill>
              <a:srgbClr val="1B9E77"/>
            </a:solidFill>
            <a:ln>
              <a:noFill/>
            </a:ln>
            <a:effectLst/>
          </c:spPr>
          <c:val>
            <c:numRef>
              <c:f>[1]Proportion_Plot!$U$3:$U$23</c:f>
              <c:numCache>
                <c:formatCode>0%</c:formatCode>
                <c:ptCount val="21"/>
                <c:pt idx="1">
                  <c:v>-35</c:v>
                </c:pt>
                <c:pt idx="2">
                  <c:v>0.35</c:v>
                </c:pt>
                <c:pt idx="3">
                  <c:v>0.34922999999999998</c:v>
                </c:pt>
                <c:pt idx="4">
                  <c:v>0.34769</c:v>
                </c:pt>
                <c:pt idx="5">
                  <c:v>0.34461000000000003</c:v>
                </c:pt>
                <c:pt idx="6">
                  <c:v>0.33999000000000001</c:v>
                </c:pt>
                <c:pt idx="7">
                  <c:v>0.33383000000000002</c:v>
                </c:pt>
                <c:pt idx="8">
                  <c:v>0.32613000000000003</c:v>
                </c:pt>
                <c:pt idx="9">
                  <c:v>0.31689000000000006</c:v>
                </c:pt>
                <c:pt idx="10">
                  <c:v>0.30611000000000005</c:v>
                </c:pt>
                <c:pt idx="11">
                  <c:v>0.29687000000000008</c:v>
                </c:pt>
                <c:pt idx="12">
                  <c:v>0.28917000000000009</c:v>
                </c:pt>
                <c:pt idx="13">
                  <c:v>0.28301000000000009</c:v>
                </c:pt>
                <c:pt idx="14">
                  <c:v>0.27839000000000008</c:v>
                </c:pt>
                <c:pt idx="15">
                  <c:v>0.27531000000000011</c:v>
                </c:pt>
                <c:pt idx="16">
                  <c:v>0.27377000000000012</c:v>
                </c:pt>
                <c:pt idx="17">
                  <c:v>0.27300000000000013</c:v>
                </c:pt>
                <c:pt idx="18">
                  <c:v>0.27300000000000002</c:v>
                </c:pt>
                <c:pt idx="19">
                  <c:v>-35</c:v>
                </c:pt>
              </c:numCache>
            </c:numRef>
          </c:val>
          <c:extLst>
            <c:ext xmlns:c16="http://schemas.microsoft.com/office/drawing/2014/chart" uri="{C3380CC4-5D6E-409C-BE32-E72D297353CC}">
              <c16:uniqueId val="{00000003-624E-064A-ABFF-9839094DCAC9}"/>
            </c:ext>
          </c:extLst>
        </c:ser>
        <c:dLbls>
          <c:showLegendKey val="0"/>
          <c:showVal val="0"/>
          <c:showCatName val="0"/>
          <c:showSerName val="0"/>
          <c:showPercent val="0"/>
          <c:showBubbleSize val="0"/>
        </c:dLbls>
        <c:axId val="549681567"/>
        <c:axId val="549705279"/>
      </c:areaChart>
      <c:barChart>
        <c:barDir val="col"/>
        <c:grouping val="stacked"/>
        <c:varyColors val="0"/>
        <c:ser>
          <c:idx val="3"/>
          <c:order val="3"/>
          <c:tx>
            <c:strRef>
              <c:f>[1]Proportion_Plot!$G$2</c:f>
              <c:strCache>
                <c:ptCount val="1"/>
                <c:pt idx="0">
                  <c:v>Other</c:v>
                </c:pt>
              </c:strCache>
            </c:strRef>
          </c:tx>
          <c:spPr>
            <a:noFill/>
            <a:ln>
              <a:noFill/>
            </a:ln>
            <a:effectLst/>
          </c:spPr>
          <c:invertIfNegative val="0"/>
          <c:dLbls>
            <c:dLbl>
              <c:idx val="1"/>
              <c:showLegendKey val="0"/>
              <c:showVal val="1"/>
              <c:showCatName val="0"/>
              <c:showSerName val="1"/>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4-624E-064A-ABFF-9839094DCAC9}"/>
                </c:ext>
              </c:extLst>
            </c:dLbl>
            <c:dLbl>
              <c:idx val="19"/>
              <c:showLegendKey val="0"/>
              <c:showVal val="1"/>
              <c:showCatName val="0"/>
              <c:showSerName val="1"/>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5-624E-064A-ABFF-9839094DCAC9}"/>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Franklin Gothic Medium Cond" panose="020B0606030402020204" pitchFamily="34" charset="0"/>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[1]Proportion_Plot!$G$3:$G$23</c:f>
              <c:numCache>
                <c:formatCode>0%</c:formatCode>
                <c:ptCount val="21"/>
                <c:pt idx="1">
                  <c:v>0.17</c:v>
                </c:pt>
                <c:pt idx="19">
                  <c:v>0.16300000000000001</c:v>
                </c:pt>
              </c:numCache>
            </c:numRef>
          </c:val>
          <c:extLst>
            <c:ext xmlns:c16="http://schemas.microsoft.com/office/drawing/2014/chart" uri="{C3380CC4-5D6E-409C-BE32-E72D297353CC}">
              <c16:uniqueId val="{00000006-624E-064A-ABFF-9839094DCAC9}"/>
            </c:ext>
          </c:extLst>
        </c:ser>
        <c:ser>
          <c:idx val="6"/>
          <c:order val="6"/>
          <c:tx>
            <c:strRef>
              <c:f>[1]Proportion_Plot!$L$2</c:f>
              <c:strCache>
                <c:ptCount val="1"/>
                <c:pt idx="0">
                  <c:v>Asia Pacific</c:v>
                </c:pt>
              </c:strCache>
            </c:strRef>
          </c:tx>
          <c:spPr>
            <a:noFill/>
            <a:ln>
              <a:noFill/>
            </a:ln>
            <a:effectLst/>
          </c:spPr>
          <c:invertIfNegative val="0"/>
          <c:dLbls>
            <c:dLbl>
              <c:idx val="1"/>
              <c:showLegendKey val="0"/>
              <c:showVal val="1"/>
              <c:showCatName val="0"/>
              <c:showSerName val="1"/>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7-624E-064A-ABFF-9839094DCAC9}"/>
                </c:ext>
              </c:extLst>
            </c:dLbl>
            <c:dLbl>
              <c:idx val="19"/>
              <c:showLegendKey val="0"/>
              <c:showVal val="1"/>
              <c:showCatName val="0"/>
              <c:showSerName val="1"/>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8-624E-064A-ABFF-9839094DCAC9}"/>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Franklin Gothic Medium Cond" panose="020B0606030402020204" pitchFamily="34" charset="0"/>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[1]Proportion_Plot!$L$3:$L$23</c:f>
              <c:numCache>
                <c:formatCode>0%</c:formatCode>
                <c:ptCount val="21"/>
                <c:pt idx="1">
                  <c:v>0.21</c:v>
                </c:pt>
                <c:pt idx="19">
                  <c:v>0.312</c:v>
                </c:pt>
              </c:numCache>
            </c:numRef>
          </c:val>
          <c:extLst>
            <c:ext xmlns:c16="http://schemas.microsoft.com/office/drawing/2014/chart" uri="{C3380CC4-5D6E-409C-BE32-E72D297353CC}">
              <c16:uniqueId val="{00000009-624E-064A-ABFF-9839094DCAC9}"/>
            </c:ext>
          </c:extLst>
        </c:ser>
        <c:ser>
          <c:idx val="9"/>
          <c:order val="9"/>
          <c:tx>
            <c:strRef>
              <c:f>[1]Proportion_Plot!$Q$2</c:f>
              <c:strCache>
                <c:ptCount val="1"/>
                <c:pt idx="0">
                  <c:v>North America</c:v>
                </c:pt>
              </c:strCache>
            </c:strRef>
          </c:tx>
          <c:spPr>
            <a:noFill/>
            <a:ln>
              <a:noFill/>
            </a:ln>
            <a:effectLst/>
          </c:spPr>
          <c:invertIfNegative val="0"/>
          <c:dLbls>
            <c:dLbl>
              <c:idx val="1"/>
              <c:showLegendKey val="0"/>
              <c:showVal val="1"/>
              <c:showCatName val="0"/>
              <c:showSerName val="1"/>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A-624E-064A-ABFF-9839094DCAC9}"/>
                </c:ext>
              </c:extLst>
            </c:dLbl>
            <c:dLbl>
              <c:idx val="19"/>
              <c:spPr>
                <a:noFill/>
                <a:ln>
                  <a:noFill/>
                </a:ln>
                <a:effectLst/>
              </c:spPr>
              <c:txPr>
                <a:bodyPr rot="0" spcFirstLastPara="1" vertOverflow="ellipsis" vert="horz" wrap="square" lIns="38100" tIns="19050" rIns="38100" bIns="19050" anchor="ctr" anchorCtr="0">
                  <a:spAutoFit/>
                </a:bodyPr>
                <a:lstStyle/>
                <a:p>
                  <a:pPr algn="ctr">
                    <a:defRPr sz="900" b="0" i="0" u="none" strike="noStrike" kern="1200" baseline="0">
                      <a:solidFill>
                        <a:schemeClr val="tx1">
                          <a:lumMod val="75000"/>
                          <a:lumOff val="25000"/>
                        </a:schemeClr>
                      </a:solidFill>
                      <a:latin typeface="Franklin Gothic Medium Cond" panose="020B0606030402020204" pitchFamily="34" charset="0"/>
                      <a:ea typeface="+mn-ea"/>
                      <a:cs typeface="+mn-cs"/>
                    </a:defRPr>
                  </a:pPr>
                  <a:endParaRPr lang="en-US"/>
                </a:p>
              </c:txPr>
              <c:showLegendKey val="0"/>
              <c:showVal val="1"/>
              <c:showCatName val="0"/>
              <c:showSerName val="1"/>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B-624E-064A-ABFF-9839094DCAC9}"/>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Franklin Gothic Medium Cond" panose="020B0606030402020204" pitchFamily="34" charset="0"/>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[1]Proportion_Plot!$Q$3:$Q$23</c:f>
              <c:numCache>
                <c:formatCode>0%</c:formatCode>
                <c:ptCount val="21"/>
                <c:pt idx="1">
                  <c:v>0.27</c:v>
                </c:pt>
                <c:pt idx="19">
                  <c:v>0.252</c:v>
                </c:pt>
              </c:numCache>
            </c:numRef>
          </c:val>
          <c:extLst>
            <c:ext xmlns:c16="http://schemas.microsoft.com/office/drawing/2014/chart" uri="{C3380CC4-5D6E-409C-BE32-E72D297353CC}">
              <c16:uniqueId val="{0000000C-624E-064A-ABFF-9839094DCAC9}"/>
            </c:ext>
          </c:extLst>
        </c:ser>
        <c:ser>
          <c:idx val="12"/>
          <c:order val="12"/>
          <c:tx>
            <c:strRef>
              <c:f>[1]Proportion_Plot!$V$2</c:f>
              <c:strCache>
                <c:ptCount val="1"/>
                <c:pt idx="0">
                  <c:v>Europe</c:v>
                </c:pt>
              </c:strCache>
            </c:strRef>
          </c:tx>
          <c:spPr>
            <a:noFill/>
            <a:ln>
              <a:noFill/>
            </a:ln>
            <a:effectLst/>
          </c:spPr>
          <c:invertIfNegative val="0"/>
          <c:dLbls>
            <c:dLbl>
              <c:idx val="1"/>
              <c:showLegendKey val="0"/>
              <c:showVal val="1"/>
              <c:showCatName val="0"/>
              <c:showSerName val="1"/>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D-624E-064A-ABFF-9839094DCAC9}"/>
                </c:ext>
              </c:extLst>
            </c:dLbl>
            <c:dLbl>
              <c:idx val="19"/>
              <c:showLegendKey val="0"/>
              <c:showVal val="1"/>
              <c:showCatName val="0"/>
              <c:showSerName val="1"/>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E-624E-064A-ABFF-9839094DCAC9}"/>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Franklin Gothic Medium Cond" panose="020B0606030402020204" pitchFamily="34" charset="0"/>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[1]Proportion_Plot!$V$3:$V$23</c:f>
              <c:numCache>
                <c:formatCode>0%</c:formatCode>
                <c:ptCount val="21"/>
                <c:pt idx="1">
                  <c:v>0.35</c:v>
                </c:pt>
                <c:pt idx="19">
                  <c:v>0.27300000000000002</c:v>
                </c:pt>
              </c:numCache>
            </c:numRef>
          </c:val>
          <c:extLst>
            <c:ext xmlns:c16="http://schemas.microsoft.com/office/drawing/2014/chart" uri="{C3380CC4-5D6E-409C-BE32-E72D297353CC}">
              <c16:uniqueId val="{0000000F-624E-064A-ABFF-9839094DCAC9}"/>
            </c:ext>
          </c:extLst>
        </c:ser>
        <c:dLbls>
          <c:showLegendKey val="0"/>
          <c:showVal val="0"/>
          <c:showCatName val="0"/>
          <c:showSerName val="0"/>
          <c:showPercent val="0"/>
          <c:showBubbleSize val="0"/>
        </c:dLbls>
        <c:gapWidth val="150"/>
        <c:overlap val="100"/>
        <c:axId val="549681567"/>
        <c:axId val="549705279"/>
      </c:barChart>
      <c:lineChart>
        <c:grouping val="stacked"/>
        <c:varyColors val="0"/>
        <c:ser>
          <c:idx val="0"/>
          <c:order val="0"/>
          <c:tx>
            <c:strRef>
              <c:f>[1]Proportion_Plot!$C$2</c:f>
              <c:strCache>
                <c:ptCount val="1"/>
                <c:pt idx="0">
                  <c:v>Baseline</c:v>
                </c:pt>
              </c:strCache>
            </c:strRef>
          </c:tx>
          <c:spPr>
            <a:ln w="28575" cap="rnd">
              <a:solidFill>
                <a:schemeClr val="tx1"/>
              </a:solidFill>
              <a:round/>
            </a:ln>
            <a:effectLst/>
          </c:spPr>
          <c:marker>
            <c:symbol val="none"/>
          </c:marker>
          <c:val>
            <c:numRef>
              <c:f>[1]Proportion_Plot!$C$3:$C$23</c:f>
              <c:numCache>
                <c:formatCode>0%</c:formatCode>
                <c:ptCount val="2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numCache>
            </c:numRef>
          </c:val>
          <c:smooth val="0"/>
          <c:extLst>
            <c:ext xmlns:c16="http://schemas.microsoft.com/office/drawing/2014/chart" uri="{C3380CC4-5D6E-409C-BE32-E72D297353CC}">
              <c16:uniqueId val="{00000010-624E-064A-ABFF-9839094DCAC9}"/>
            </c:ext>
          </c:extLst>
        </c:ser>
        <c:ser>
          <c:idx val="1"/>
          <c:order val="1"/>
          <c:tx>
            <c:strRef>
              <c:f>[1]Proportion_Plot!$E$2</c:f>
              <c:strCache>
                <c:ptCount val="1"/>
                <c:pt idx="0">
                  <c:v>Other-stacked line</c:v>
                </c:pt>
              </c:strCache>
            </c:strRef>
          </c:tx>
          <c:spPr>
            <a:ln w="28575" cap="rnd">
              <a:solidFill>
                <a:schemeClr val="tx1"/>
              </a:solidFill>
              <a:round/>
            </a:ln>
            <a:effectLst/>
          </c:spPr>
          <c:marker>
            <c:symbol val="none"/>
          </c:marker>
          <c:val>
            <c:numRef>
              <c:f>[1]Proportion_Plot!$E$3:$E$23</c:f>
              <c:numCache>
                <c:formatCode>0%</c:formatCode>
                <c:ptCount val="21"/>
                <c:pt idx="0">
                  <c:v>0.17</c:v>
                </c:pt>
                <c:pt idx="1">
                  <c:v>0.17</c:v>
                </c:pt>
                <c:pt idx="2">
                  <c:v>0.17</c:v>
                </c:pt>
                <c:pt idx="3">
                  <c:v>0.16993000000000003</c:v>
                </c:pt>
                <c:pt idx="4">
                  <c:v>0.16979000000000002</c:v>
                </c:pt>
                <c:pt idx="5">
                  <c:v>0.16951000000000002</c:v>
                </c:pt>
                <c:pt idx="6">
                  <c:v>0.16909000000000002</c:v>
                </c:pt>
                <c:pt idx="7">
                  <c:v>0.16853000000000001</c:v>
                </c:pt>
                <c:pt idx="8">
                  <c:v>0.16783000000000001</c:v>
                </c:pt>
                <c:pt idx="9">
                  <c:v>0.16699</c:v>
                </c:pt>
                <c:pt idx="10">
                  <c:v>0.16600999999999999</c:v>
                </c:pt>
                <c:pt idx="11">
                  <c:v>0.16516999999999998</c:v>
                </c:pt>
                <c:pt idx="12">
                  <c:v>0.16446999999999998</c:v>
                </c:pt>
                <c:pt idx="13">
                  <c:v>0.16390999999999997</c:v>
                </c:pt>
                <c:pt idx="14">
                  <c:v>0.16348999999999997</c:v>
                </c:pt>
                <c:pt idx="15">
                  <c:v>0.16320999999999997</c:v>
                </c:pt>
                <c:pt idx="16">
                  <c:v>0.16306999999999996</c:v>
                </c:pt>
                <c:pt idx="17">
                  <c:v>0.16299999999999998</c:v>
                </c:pt>
                <c:pt idx="18">
                  <c:v>0.16300000000000001</c:v>
                </c:pt>
                <c:pt idx="19">
                  <c:v>0.16300000000000001</c:v>
                </c:pt>
                <c:pt idx="20">
                  <c:v>0.16300000000000001</c:v>
                </c:pt>
              </c:numCache>
            </c:numRef>
          </c:val>
          <c:smooth val="0"/>
          <c:extLst>
            <c:ext xmlns:c16="http://schemas.microsoft.com/office/drawing/2014/chart" uri="{C3380CC4-5D6E-409C-BE32-E72D297353CC}">
              <c16:uniqueId val="{00000011-624E-064A-ABFF-9839094DCAC9}"/>
            </c:ext>
          </c:extLst>
        </c:ser>
        <c:ser>
          <c:idx val="4"/>
          <c:order val="4"/>
          <c:tx>
            <c:strRef>
              <c:f>[1]Proportion_Plot!$J$2</c:f>
              <c:strCache>
                <c:ptCount val="1"/>
                <c:pt idx="0">
                  <c:v>Asia Pacific-stacked line</c:v>
                </c:pt>
              </c:strCache>
            </c:strRef>
          </c:tx>
          <c:spPr>
            <a:ln w="28575" cap="rnd">
              <a:solidFill>
                <a:schemeClr val="tx1"/>
              </a:solidFill>
              <a:round/>
            </a:ln>
            <a:effectLst/>
          </c:spPr>
          <c:marker>
            <c:symbol val="none"/>
          </c:marker>
          <c:val>
            <c:numRef>
              <c:f>[1]Proportion_Plot!$J$3:$J$23</c:f>
              <c:numCache>
                <c:formatCode>0%</c:formatCode>
                <c:ptCount val="21"/>
                <c:pt idx="0">
                  <c:v>0.21</c:v>
                </c:pt>
                <c:pt idx="1">
                  <c:v>0.21</c:v>
                </c:pt>
                <c:pt idx="2">
                  <c:v>0.21</c:v>
                </c:pt>
                <c:pt idx="3">
                  <c:v>0.21101999999999999</c:v>
                </c:pt>
                <c:pt idx="4">
                  <c:v>0.21305999999999997</c:v>
                </c:pt>
                <c:pt idx="5">
                  <c:v>0.21713999999999997</c:v>
                </c:pt>
                <c:pt idx="6">
                  <c:v>0.22325999999999996</c:v>
                </c:pt>
                <c:pt idx="7">
                  <c:v>0.23141999999999996</c:v>
                </c:pt>
                <c:pt idx="8">
                  <c:v>0.24161999999999995</c:v>
                </c:pt>
                <c:pt idx="9">
                  <c:v>0.25385999999999997</c:v>
                </c:pt>
                <c:pt idx="10">
                  <c:v>0.26813999999999999</c:v>
                </c:pt>
                <c:pt idx="11">
                  <c:v>0.28037999999999996</c:v>
                </c:pt>
                <c:pt idx="12">
                  <c:v>0.29057999999999995</c:v>
                </c:pt>
                <c:pt idx="13">
                  <c:v>0.29873999999999995</c:v>
                </c:pt>
                <c:pt idx="14">
                  <c:v>0.30485999999999996</c:v>
                </c:pt>
                <c:pt idx="15">
                  <c:v>0.30893999999999999</c:v>
                </c:pt>
                <c:pt idx="16">
                  <c:v>0.31097999999999998</c:v>
                </c:pt>
                <c:pt idx="17">
                  <c:v>0.312</c:v>
                </c:pt>
                <c:pt idx="18">
                  <c:v>0.312</c:v>
                </c:pt>
                <c:pt idx="19">
                  <c:v>0.312</c:v>
                </c:pt>
                <c:pt idx="20">
                  <c:v>0.312</c:v>
                </c:pt>
              </c:numCache>
            </c:numRef>
          </c:val>
          <c:smooth val="0"/>
          <c:extLst>
            <c:ext xmlns:c16="http://schemas.microsoft.com/office/drawing/2014/chart" uri="{C3380CC4-5D6E-409C-BE32-E72D297353CC}">
              <c16:uniqueId val="{00000012-624E-064A-ABFF-9839094DCAC9}"/>
            </c:ext>
          </c:extLst>
        </c:ser>
        <c:ser>
          <c:idx val="7"/>
          <c:order val="7"/>
          <c:tx>
            <c:strRef>
              <c:f>[1]Proportion_Plot!$O$2</c:f>
              <c:strCache>
                <c:ptCount val="1"/>
                <c:pt idx="0">
                  <c:v>North America-stacked line</c:v>
                </c:pt>
              </c:strCache>
            </c:strRef>
          </c:tx>
          <c:spPr>
            <a:ln w="28575" cap="rnd">
              <a:solidFill>
                <a:schemeClr val="tx1"/>
              </a:solidFill>
              <a:round/>
            </a:ln>
            <a:effectLst/>
          </c:spPr>
          <c:marker>
            <c:symbol val="none"/>
          </c:marker>
          <c:val>
            <c:numRef>
              <c:f>[1]Proportion_Plot!$O$3:$O$23</c:f>
              <c:numCache>
                <c:formatCode>0%</c:formatCode>
                <c:ptCount val="21"/>
                <c:pt idx="0">
                  <c:v>0.27</c:v>
                </c:pt>
                <c:pt idx="1">
                  <c:v>0.27</c:v>
                </c:pt>
                <c:pt idx="2">
                  <c:v>0.27</c:v>
                </c:pt>
                <c:pt idx="3">
                  <c:v>0.26982</c:v>
                </c:pt>
                <c:pt idx="4">
                  <c:v>0.26945999999999998</c:v>
                </c:pt>
                <c:pt idx="5">
                  <c:v>0.26873999999999998</c:v>
                </c:pt>
                <c:pt idx="6">
                  <c:v>0.26765999999999995</c:v>
                </c:pt>
                <c:pt idx="7">
                  <c:v>0.26621999999999996</c:v>
                </c:pt>
                <c:pt idx="8">
                  <c:v>0.26441999999999993</c:v>
                </c:pt>
                <c:pt idx="9">
                  <c:v>0.26225999999999994</c:v>
                </c:pt>
                <c:pt idx="10">
                  <c:v>0.25973999999999992</c:v>
                </c:pt>
                <c:pt idx="11">
                  <c:v>0.25757999999999992</c:v>
                </c:pt>
                <c:pt idx="12">
                  <c:v>0.2557799999999999</c:v>
                </c:pt>
                <c:pt idx="13">
                  <c:v>0.2543399999999999</c:v>
                </c:pt>
                <c:pt idx="14">
                  <c:v>0.25325999999999987</c:v>
                </c:pt>
                <c:pt idx="15">
                  <c:v>0.25253999999999988</c:v>
                </c:pt>
                <c:pt idx="16">
                  <c:v>0.25217999999999985</c:v>
                </c:pt>
                <c:pt idx="17">
                  <c:v>0.25199999999999984</c:v>
                </c:pt>
                <c:pt idx="18">
                  <c:v>0.252</c:v>
                </c:pt>
                <c:pt idx="19">
                  <c:v>0.252</c:v>
                </c:pt>
                <c:pt idx="20">
                  <c:v>0.252</c:v>
                </c:pt>
              </c:numCache>
            </c:numRef>
          </c:val>
          <c:smooth val="0"/>
          <c:extLst>
            <c:ext xmlns:c16="http://schemas.microsoft.com/office/drawing/2014/chart" uri="{C3380CC4-5D6E-409C-BE32-E72D297353CC}">
              <c16:uniqueId val="{00000013-624E-064A-ABFF-9839094DCAC9}"/>
            </c:ext>
          </c:extLst>
        </c:ser>
        <c:ser>
          <c:idx val="10"/>
          <c:order val="10"/>
          <c:tx>
            <c:strRef>
              <c:f>[1]Proportion_Plot!$T$2</c:f>
              <c:strCache>
                <c:ptCount val="1"/>
                <c:pt idx="0">
                  <c:v>Europe-stacked line</c:v>
                </c:pt>
              </c:strCache>
            </c:strRef>
          </c:tx>
          <c:spPr>
            <a:ln w="28575" cap="rnd">
              <a:solidFill>
                <a:schemeClr val="tx1"/>
              </a:solidFill>
              <a:round/>
            </a:ln>
            <a:effectLst/>
          </c:spPr>
          <c:marker>
            <c:symbol val="none"/>
          </c:marker>
          <c:val>
            <c:numRef>
              <c:f>[1]Proportion_Plot!$T$3:$T$23</c:f>
              <c:numCache>
                <c:formatCode>0%</c:formatCode>
                <c:ptCount val="21"/>
                <c:pt idx="0">
                  <c:v>0.35</c:v>
                </c:pt>
                <c:pt idx="1">
                  <c:v>0.35</c:v>
                </c:pt>
                <c:pt idx="2">
                  <c:v>0.35</c:v>
                </c:pt>
                <c:pt idx="3">
                  <c:v>0.34922999999999998</c:v>
                </c:pt>
                <c:pt idx="4">
                  <c:v>0.34769</c:v>
                </c:pt>
                <c:pt idx="5">
                  <c:v>0.34461000000000003</c:v>
                </c:pt>
                <c:pt idx="6">
                  <c:v>0.33999000000000001</c:v>
                </c:pt>
                <c:pt idx="7">
                  <c:v>0.33383000000000002</c:v>
                </c:pt>
                <c:pt idx="8">
                  <c:v>0.32613000000000003</c:v>
                </c:pt>
                <c:pt idx="9">
                  <c:v>0.31689000000000006</c:v>
                </c:pt>
                <c:pt idx="10">
                  <c:v>0.30611000000000005</c:v>
                </c:pt>
                <c:pt idx="11">
                  <c:v>0.29687000000000008</c:v>
                </c:pt>
                <c:pt idx="12">
                  <c:v>0.28917000000000009</c:v>
                </c:pt>
                <c:pt idx="13">
                  <c:v>0.28301000000000009</c:v>
                </c:pt>
                <c:pt idx="14">
                  <c:v>0.27839000000000008</c:v>
                </c:pt>
                <c:pt idx="15">
                  <c:v>0.27531000000000011</c:v>
                </c:pt>
                <c:pt idx="16">
                  <c:v>0.27377000000000012</c:v>
                </c:pt>
                <c:pt idx="17">
                  <c:v>0.27300000000000013</c:v>
                </c:pt>
                <c:pt idx="18">
                  <c:v>0.27300000000000002</c:v>
                </c:pt>
                <c:pt idx="19">
                  <c:v>0.27300000000000002</c:v>
                </c:pt>
                <c:pt idx="20">
                  <c:v>0.27300000000000002</c:v>
                </c:pt>
              </c:numCache>
            </c:numRef>
          </c:val>
          <c:smooth val="0"/>
          <c:extLst>
            <c:ext xmlns:c16="http://schemas.microsoft.com/office/drawing/2014/chart" uri="{C3380CC4-5D6E-409C-BE32-E72D297353CC}">
              <c16:uniqueId val="{00000014-624E-064A-ABFF-9839094DCAC9}"/>
            </c:ext>
          </c:extLst>
        </c:ser>
        <c:dLbls>
          <c:showLegendKey val="0"/>
          <c:showVal val="0"/>
          <c:showCatName val="0"/>
          <c:showSerName val="0"/>
          <c:showPercent val="0"/>
          <c:showBubbleSize val="0"/>
        </c:dLbls>
        <c:marker val="1"/>
        <c:smooth val="0"/>
        <c:axId val="549681567"/>
        <c:axId val="549705279"/>
      </c:lineChart>
      <c:catAx>
        <c:axId val="549681567"/>
        <c:scaling>
          <c:orientation val="minMax"/>
        </c:scaling>
        <c:delete val="0"/>
        <c:axPos val="b"/>
        <c:majorTickMark val="out"/>
        <c:minorTickMark val="none"/>
        <c:tickLblPos val="nextTo"/>
        <c:spPr>
          <a:noFill/>
          <a:ln w="9525" cap="flat" cmpd="sng" algn="ctr">
            <a:noFill/>
            <a:round/>
          </a:ln>
          <a:effectLst/>
        </c:spPr>
        <c:txPr>
          <a:bodyPr rot="-60000000" spcFirstLastPara="1" vertOverflow="ellipsis" vert="horz" wrap="square" anchor="ctr" anchorCtr="1"/>
          <a:lstStyle/>
          <a:p>
            <a:pPr>
              <a:defRPr sz="900" b="0" i="0" u="none" strike="noStrike" kern="1200" baseline="0">
                <a:solidFill>
                  <a:schemeClr val="bg1"/>
                </a:solidFill>
                <a:latin typeface="Franklin Gothic Medium Cond" panose="020B0606030402020204" pitchFamily="34" charset="0"/>
                <a:ea typeface="+mn-ea"/>
                <a:cs typeface="+mn-cs"/>
              </a:defRPr>
            </a:pPr>
            <a:endParaRPr lang="en-US"/>
          </a:p>
        </c:txPr>
        <c:crossAx val="549705279"/>
        <c:crosses val="autoZero"/>
        <c:auto val="1"/>
        <c:lblAlgn val="ctr"/>
        <c:lblOffset val="100"/>
        <c:noMultiLvlLbl val="0"/>
      </c:catAx>
      <c:valAx>
        <c:axId val="549705279"/>
        <c:scaling>
          <c:orientation val="minMax"/>
          <c:max val="1.01"/>
          <c:min val="-1.0000000000000002E-3"/>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Franklin Gothic Medium Cond" panose="020B0606030402020204" pitchFamily="34" charset="0"/>
                <a:ea typeface="+mn-ea"/>
                <a:cs typeface="+mn-cs"/>
              </a:defRPr>
            </a:pPr>
            <a:endParaRPr lang="en-US"/>
          </a:p>
        </c:txPr>
        <c:crossAx val="549681567"/>
        <c:crosses val="autoZero"/>
        <c:crossBetween val="between"/>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latin typeface="Franklin Gothic Medium Cond" panose="020B0606030402020204" pitchFamily="34" charset="0"/>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0.05547</cdr:x>
      <cdr:y>0.08493</cdr:y>
    </cdr:from>
    <cdr:to>
      <cdr:x>0.24621</cdr:x>
      <cdr:y>0.1771</cdr:y>
    </cdr:to>
    <cdr:sp macro="" textlink="">
      <cdr:nvSpPr>
        <cdr:cNvPr id="2" name="TextBox 1">
          <a:extLst xmlns:a="http://schemas.openxmlformats.org/drawingml/2006/main">
            <a:ext uri="{FF2B5EF4-FFF2-40B4-BE49-F238E27FC236}">
              <a16:creationId xmlns:a16="http://schemas.microsoft.com/office/drawing/2014/main" id="{C5B68EDE-DC3F-4684-8AAA-ABE5A0422E9C}"/>
            </a:ext>
          </a:extLst>
        </cdr:cNvPr>
        <cdr:cNvSpPr txBox="1"/>
      </cdr:nvSpPr>
      <cdr:spPr>
        <a:xfrm xmlns:a="http://schemas.openxmlformats.org/drawingml/2006/main">
          <a:off x="372331" y="429703"/>
          <a:ext cx="1280219" cy="466286"/>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100" dirty="0">
              <a:solidFill>
                <a:schemeClr val="tx1">
                  <a:lumMod val="75000"/>
                  <a:lumOff val="25000"/>
                </a:schemeClr>
              </a:solidFill>
              <a:latin typeface="Franklin Gothic Medium Cond" panose="020B0606030402020204" pitchFamily="34" charset="0"/>
            </a:rPr>
            <a:t>Tourism</a:t>
          </a:r>
          <a:r>
            <a:rPr lang="en-US" sz="1100" baseline="0" dirty="0">
              <a:solidFill>
                <a:schemeClr val="tx1">
                  <a:lumMod val="75000"/>
                  <a:lumOff val="25000"/>
                </a:schemeClr>
              </a:solidFill>
              <a:latin typeface="Franklin Gothic Medium Cond" panose="020B0606030402020204" pitchFamily="34" charset="0"/>
            </a:rPr>
            <a:t> share to Global GDP: </a:t>
          </a:r>
          <a:r>
            <a:rPr lang="en-US" sz="1100" b="1" baseline="0" dirty="0">
              <a:solidFill>
                <a:schemeClr val="tx1">
                  <a:lumMod val="75000"/>
                  <a:lumOff val="25000"/>
                </a:schemeClr>
              </a:solidFill>
              <a:latin typeface="Franklin Gothic Medium Cond" panose="020B0606030402020204" pitchFamily="34" charset="0"/>
            </a:rPr>
            <a:t>2000</a:t>
          </a:r>
          <a:endParaRPr lang="en-US" sz="1100" b="1" dirty="0">
            <a:solidFill>
              <a:schemeClr val="tx1">
                <a:lumMod val="75000"/>
                <a:lumOff val="25000"/>
              </a:schemeClr>
            </a:solidFill>
            <a:latin typeface="Franklin Gothic Medium Cond" panose="020B0606030402020204" pitchFamily="34" charset="0"/>
          </a:endParaRPr>
        </a:p>
      </cdr:txBody>
    </cdr:sp>
  </cdr:relSizeAnchor>
  <cdr:relSizeAnchor xmlns:cdr="http://schemas.openxmlformats.org/drawingml/2006/chartDrawing">
    <cdr:from>
      <cdr:x>0.81742</cdr:x>
      <cdr:y>0.08601</cdr:y>
    </cdr:from>
    <cdr:to>
      <cdr:x>0.98994</cdr:x>
      <cdr:y>0.1725</cdr:y>
    </cdr:to>
    <cdr:sp macro="" textlink="">
      <cdr:nvSpPr>
        <cdr:cNvPr id="3" name="TextBox 1">
          <a:extLst xmlns:a="http://schemas.openxmlformats.org/drawingml/2006/main">
            <a:ext uri="{FF2B5EF4-FFF2-40B4-BE49-F238E27FC236}">
              <a16:creationId xmlns:a16="http://schemas.microsoft.com/office/drawing/2014/main" id="{69933A47-5D4F-423A-9888-84F8C1E82086}"/>
            </a:ext>
          </a:extLst>
        </cdr:cNvPr>
        <cdr:cNvSpPr txBox="1"/>
      </cdr:nvSpPr>
      <cdr:spPr>
        <a:xfrm xmlns:a="http://schemas.openxmlformats.org/drawingml/2006/main">
          <a:off x="5486498" y="435171"/>
          <a:ext cx="1157930" cy="437563"/>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dirty="0">
              <a:solidFill>
                <a:schemeClr val="tx1">
                  <a:lumMod val="75000"/>
                  <a:lumOff val="25000"/>
                </a:schemeClr>
              </a:solidFill>
              <a:latin typeface="Franklin Gothic Medium Cond" panose="020B0606030402020204" pitchFamily="34" charset="0"/>
            </a:rPr>
            <a:t>Tourism</a:t>
          </a:r>
          <a:r>
            <a:rPr lang="en-US" sz="1100" baseline="0" dirty="0">
              <a:solidFill>
                <a:schemeClr val="tx1">
                  <a:lumMod val="75000"/>
                  <a:lumOff val="25000"/>
                </a:schemeClr>
              </a:solidFill>
              <a:latin typeface="Franklin Gothic Medium Cond" panose="020B0606030402020204" pitchFamily="34" charset="0"/>
            </a:rPr>
            <a:t> share to Global GDP: </a:t>
          </a:r>
          <a:r>
            <a:rPr lang="en-US" sz="1100" b="1" baseline="0" dirty="0">
              <a:solidFill>
                <a:schemeClr val="tx1">
                  <a:lumMod val="75000"/>
                  <a:lumOff val="25000"/>
                </a:schemeClr>
              </a:solidFill>
              <a:latin typeface="Franklin Gothic Medium Cond" panose="020B0606030402020204" pitchFamily="34" charset="0"/>
            </a:rPr>
            <a:t>2016</a:t>
          </a:r>
          <a:endParaRPr lang="en-US" sz="1100" b="1" dirty="0">
            <a:solidFill>
              <a:schemeClr val="tx1">
                <a:lumMod val="75000"/>
                <a:lumOff val="25000"/>
              </a:schemeClr>
            </a:solidFill>
            <a:latin typeface="Franklin Gothic Medium Cond" panose="020B0606030402020204" pitchFamily="34" charset="0"/>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B77E24-0A0D-469F-8AA7-E2B20601C13B}" type="datetimeFigureOut">
              <a:rPr lang="en-GB" smtClean="0"/>
              <a:t>04/10/2024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043D2E-BF03-4CAB-86E7-44112FF1CDF1}" type="slidenum">
              <a:rPr lang="en-GB" smtClean="0"/>
              <a:t>‹#›</a:t>
            </a:fld>
            <a:endParaRPr lang="en-GB"/>
          </a:p>
        </p:txBody>
      </p:sp>
    </p:spTree>
    <p:extLst>
      <p:ext uri="{BB962C8B-B14F-4D97-AF65-F5344CB8AC3E}">
        <p14:creationId xmlns:p14="http://schemas.microsoft.com/office/powerpoint/2010/main" val="19087298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C45BD-3492-3943-A69B-6BE01D4FFD7D}"/>
              </a:ext>
            </a:extLst>
          </p:cNvPr>
          <p:cNvSpPr>
            <a:spLocks noGrp="1"/>
          </p:cNvSpPr>
          <p:nvPr>
            <p:ph type="title"/>
          </p:nvPr>
        </p:nvSpPr>
        <p:spPr/>
        <p:txBody>
          <a:bodyPr>
            <a:noAutofit/>
          </a:bodyPr>
          <a:lstStyle/>
          <a:p>
            <a:r>
              <a:rPr lang="en-GB"/>
              <a:t>Click to edit Master title style</a:t>
            </a:r>
            <a:endParaRPr lang="en-US" dirty="0"/>
          </a:p>
        </p:txBody>
      </p:sp>
      <p:sp>
        <p:nvSpPr>
          <p:cNvPr id="3" name="Content Placeholder 2">
            <a:extLst>
              <a:ext uri="{FF2B5EF4-FFF2-40B4-BE49-F238E27FC236}">
                <a16:creationId xmlns:a16="http://schemas.microsoft.com/office/drawing/2014/main" id="{65724626-C21F-3C4B-B4A8-F5CF8CBFCD27}"/>
              </a:ext>
            </a:extLst>
          </p:cNvPr>
          <p:cNvSpPr>
            <a:spLocks noGrp="1"/>
          </p:cNvSpPr>
          <p:nvPr>
            <p:ph idx="1"/>
          </p:nvPr>
        </p:nvSpPr>
        <p:spPr>
          <a:xfrm>
            <a:off x="488072" y="1117398"/>
            <a:ext cx="11215853" cy="505956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Footer Placeholder 4">
            <a:extLst>
              <a:ext uri="{FF2B5EF4-FFF2-40B4-BE49-F238E27FC236}">
                <a16:creationId xmlns:a16="http://schemas.microsoft.com/office/drawing/2014/main" id="{14739C05-1BD4-5E4D-825B-890AFDEA12F3}"/>
              </a:ext>
            </a:extLst>
          </p:cNvPr>
          <p:cNvSpPr>
            <a:spLocks noGrp="1"/>
          </p:cNvSpPr>
          <p:nvPr>
            <p:ph type="ftr" sz="quarter" idx="11"/>
          </p:nvPr>
        </p:nvSpPr>
        <p:spPr>
          <a:xfrm>
            <a:off x="1612669" y="6452606"/>
            <a:ext cx="10091257" cy="268869"/>
          </a:xfrm>
        </p:spPr>
        <p:txBody>
          <a:bodyPr/>
          <a:lstStyle/>
          <a:p>
            <a:r>
              <a:rPr lang="en-GB"/>
              <a:t>Click Insert &gt; Header &amp; Footer to set this footer text</a:t>
            </a:r>
            <a:endParaRPr lang="en-US" dirty="0"/>
          </a:p>
        </p:txBody>
      </p:sp>
      <p:sp>
        <p:nvSpPr>
          <p:cNvPr id="6" name="Slide Number Placeholder 5">
            <a:extLst>
              <a:ext uri="{FF2B5EF4-FFF2-40B4-BE49-F238E27FC236}">
                <a16:creationId xmlns:a16="http://schemas.microsoft.com/office/drawing/2014/main" id="{5A6817E4-4F57-9A46-936F-1BA98F6463C3}"/>
              </a:ext>
            </a:extLst>
          </p:cNvPr>
          <p:cNvSpPr>
            <a:spLocks noGrp="1"/>
          </p:cNvSpPr>
          <p:nvPr>
            <p:ph type="sldNum" sz="quarter" idx="12"/>
          </p:nvPr>
        </p:nvSpPr>
        <p:spPr/>
        <p:txBody>
          <a:bodyPr/>
          <a:lstStyle/>
          <a:p>
            <a:fld id="{25C7CF02-41EE-D84C-B862-B89CF792F39C}" type="slidenum">
              <a:rPr lang="en-US" smtClean="0"/>
              <a:pPr/>
              <a:t>‹#›</a:t>
            </a:fld>
            <a:endParaRPr lang="en-US" dirty="0"/>
          </a:p>
        </p:txBody>
      </p:sp>
      <p:cxnSp>
        <p:nvCxnSpPr>
          <p:cNvPr id="7" name="Straight Connector 6">
            <a:extLst>
              <a:ext uri="{FF2B5EF4-FFF2-40B4-BE49-F238E27FC236}">
                <a16:creationId xmlns:a16="http://schemas.microsoft.com/office/drawing/2014/main" id="{F8A017E9-14A8-525D-174A-81C092408FB8}"/>
              </a:ext>
            </a:extLst>
          </p:cNvPr>
          <p:cNvCxnSpPr>
            <a:cxnSpLocks/>
          </p:cNvCxnSpPr>
          <p:nvPr/>
        </p:nvCxnSpPr>
        <p:spPr>
          <a:xfrm>
            <a:off x="488072" y="6397914"/>
            <a:ext cx="1121585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DB2DAF8-E150-4F26-8F0F-2664DA140521}"/>
              </a:ext>
            </a:extLst>
          </p:cNvPr>
          <p:cNvCxnSpPr>
            <a:cxnSpLocks/>
          </p:cNvCxnSpPr>
          <p:nvPr/>
        </p:nvCxnSpPr>
        <p:spPr>
          <a:xfrm>
            <a:off x="488072" y="953404"/>
            <a:ext cx="1121585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E7DAE28-E357-C82C-1055-EFB6D129C920}"/>
              </a:ext>
            </a:extLst>
          </p:cNvPr>
          <p:cNvCxnSpPr>
            <a:cxnSpLocks/>
          </p:cNvCxnSpPr>
          <p:nvPr/>
        </p:nvCxnSpPr>
        <p:spPr>
          <a:xfrm>
            <a:off x="488072" y="390697"/>
            <a:ext cx="1121585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BB1F3F0C-59F2-DEEC-E4B6-BB9D16C0D14A}"/>
              </a:ext>
            </a:extLst>
          </p:cNvPr>
          <p:cNvCxnSpPr>
            <a:cxnSpLocks/>
          </p:cNvCxnSpPr>
          <p:nvPr userDrawn="1"/>
        </p:nvCxnSpPr>
        <p:spPr>
          <a:xfrm>
            <a:off x="488072" y="6397914"/>
            <a:ext cx="1121585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9313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Blank 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7582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Dark">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517985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969CB82B-E8F8-F1C9-5884-2C811081A2F4}"/>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495803" y="6507586"/>
            <a:ext cx="635767" cy="169353"/>
          </a:xfrm>
          <a:prstGeom prst="rect">
            <a:avLst/>
          </a:prstGeom>
        </p:spPr>
      </p:pic>
      <p:sp>
        <p:nvSpPr>
          <p:cNvPr id="2" name="Title Placeholder 1">
            <a:extLst>
              <a:ext uri="{FF2B5EF4-FFF2-40B4-BE49-F238E27FC236}">
                <a16:creationId xmlns:a16="http://schemas.microsoft.com/office/drawing/2014/main" id="{A149303B-3C57-BF40-BC66-32187D415FDE}"/>
              </a:ext>
            </a:extLst>
          </p:cNvPr>
          <p:cNvSpPr>
            <a:spLocks noGrp="1"/>
          </p:cNvSpPr>
          <p:nvPr>
            <p:ph type="title"/>
          </p:nvPr>
        </p:nvSpPr>
        <p:spPr>
          <a:xfrm>
            <a:off x="488073" y="432262"/>
            <a:ext cx="10360036" cy="504632"/>
          </a:xfrm>
          <a:prstGeom prst="rect">
            <a:avLst/>
          </a:prstGeom>
        </p:spPr>
        <p:txBody>
          <a:bodyPr vert="horz" lIns="91440" tIns="45720" rIns="91440" bIns="45720" rtlCol="0" anchor="ctr">
            <a:noAutofit/>
          </a:bodyPr>
          <a:lstStyle/>
          <a:p>
            <a:r>
              <a:rPr lang="en-GB"/>
              <a:t>Click to edit Master title style</a:t>
            </a:r>
            <a:endParaRPr lang="en-US" dirty="0"/>
          </a:p>
        </p:txBody>
      </p:sp>
      <p:sp>
        <p:nvSpPr>
          <p:cNvPr id="3" name="Text Placeholder 2">
            <a:extLst>
              <a:ext uri="{FF2B5EF4-FFF2-40B4-BE49-F238E27FC236}">
                <a16:creationId xmlns:a16="http://schemas.microsoft.com/office/drawing/2014/main" id="{98AA9F49-1B69-9B47-BD69-5645AA6EB603}"/>
              </a:ext>
            </a:extLst>
          </p:cNvPr>
          <p:cNvSpPr>
            <a:spLocks noGrp="1"/>
          </p:cNvSpPr>
          <p:nvPr>
            <p:ph type="body" idx="1"/>
          </p:nvPr>
        </p:nvSpPr>
        <p:spPr>
          <a:xfrm>
            <a:off x="488073" y="1117398"/>
            <a:ext cx="11158058" cy="1456809"/>
          </a:xfrm>
          <a:prstGeom prst="rect">
            <a:avLst/>
          </a:prstGeom>
        </p:spPr>
        <p:txBody>
          <a:bodyPr vert="horz" lIns="91440" tIns="45720" rIns="91440" bIns="45720" rtlCol="0">
            <a:sp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Footer Placeholder 4">
            <a:extLst>
              <a:ext uri="{FF2B5EF4-FFF2-40B4-BE49-F238E27FC236}">
                <a16:creationId xmlns:a16="http://schemas.microsoft.com/office/drawing/2014/main" id="{4F80E8B1-4A51-6A4F-96F2-DE8AACBD5CDC}"/>
              </a:ext>
            </a:extLst>
          </p:cNvPr>
          <p:cNvSpPr>
            <a:spLocks noGrp="1"/>
          </p:cNvSpPr>
          <p:nvPr>
            <p:ph type="ftr" sz="quarter" idx="3"/>
          </p:nvPr>
        </p:nvSpPr>
        <p:spPr>
          <a:xfrm>
            <a:off x="4038599" y="6452606"/>
            <a:ext cx="7665327" cy="268869"/>
          </a:xfrm>
          <a:prstGeom prst="rect">
            <a:avLst/>
          </a:prstGeom>
        </p:spPr>
        <p:txBody>
          <a:bodyPr vert="horz" lIns="91440" tIns="45720" rIns="91440" bIns="45720" rtlCol="0" anchor="ctr"/>
          <a:lstStyle>
            <a:lvl1pPr algn="r">
              <a:defRPr sz="1200">
                <a:solidFill>
                  <a:schemeClr val="accent1"/>
                </a:solidFill>
              </a:defRPr>
            </a:lvl1pPr>
          </a:lstStyle>
          <a:p>
            <a:r>
              <a:rPr lang="en-GB"/>
              <a:t>Click Insert &gt; Header &amp; Footer to set this footer text</a:t>
            </a:r>
            <a:endParaRPr lang="en-US"/>
          </a:p>
        </p:txBody>
      </p:sp>
      <p:sp>
        <p:nvSpPr>
          <p:cNvPr id="6" name="Slide Number Placeholder 5">
            <a:extLst>
              <a:ext uri="{FF2B5EF4-FFF2-40B4-BE49-F238E27FC236}">
                <a16:creationId xmlns:a16="http://schemas.microsoft.com/office/drawing/2014/main" id="{EFEB8430-1447-354C-8549-1081B5F56023}"/>
              </a:ext>
            </a:extLst>
          </p:cNvPr>
          <p:cNvSpPr>
            <a:spLocks noGrp="1"/>
          </p:cNvSpPr>
          <p:nvPr>
            <p:ph type="sldNum" sz="quarter" idx="4"/>
          </p:nvPr>
        </p:nvSpPr>
        <p:spPr>
          <a:xfrm>
            <a:off x="10907684" y="500241"/>
            <a:ext cx="738447" cy="365125"/>
          </a:xfrm>
          <a:prstGeom prst="rect">
            <a:avLst/>
          </a:prstGeom>
        </p:spPr>
        <p:txBody>
          <a:bodyPr vert="horz" lIns="91440" tIns="45720" rIns="91440" bIns="45720" rtlCol="0" anchor="ctr"/>
          <a:lstStyle>
            <a:lvl1pPr algn="r">
              <a:defRPr sz="1200">
                <a:solidFill>
                  <a:schemeClr val="accent1"/>
                </a:solidFill>
              </a:defRPr>
            </a:lvl1pPr>
          </a:lstStyle>
          <a:p>
            <a:fld id="{25C7CF02-41EE-D84C-B862-B89CF792F39C}" type="slidenum">
              <a:rPr lang="en-US" smtClean="0"/>
              <a:pPr/>
              <a:t>‹#›</a:t>
            </a:fld>
            <a:endParaRPr lang="en-US"/>
          </a:p>
        </p:txBody>
      </p:sp>
    </p:spTree>
    <p:extLst>
      <p:ext uri="{BB962C8B-B14F-4D97-AF65-F5344CB8AC3E}">
        <p14:creationId xmlns:p14="http://schemas.microsoft.com/office/powerpoint/2010/main" val="3449500672"/>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9" r:id="rId3"/>
  </p:sldLayoutIdLst>
  <p:hf hdr="0" dt="0"/>
  <p:txStyles>
    <p:titleStyle>
      <a:lvl1pPr algn="l" defTabSz="914400" rtl="0" eaLnBrk="1" latinLnBrk="0" hangingPunct="1">
        <a:lnSpc>
          <a:spcPct val="90000"/>
        </a:lnSpc>
        <a:spcBef>
          <a:spcPct val="0"/>
        </a:spcBef>
        <a:buNone/>
        <a:defRPr sz="2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vimeo.com/236168873" TargetMode="Externa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chart" Target="../charts/chart1.xml"/><Relationship Id="rId5" Type="http://schemas.openxmlformats.org/officeDocument/2006/relationships/image" Target="../media/image6.sv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descr="Airplane Line Two Color Icon 4656680 Vector Art at Vecteezy">
            <a:extLst>
              <a:ext uri="{FF2B5EF4-FFF2-40B4-BE49-F238E27FC236}">
                <a16:creationId xmlns:a16="http://schemas.microsoft.com/office/drawing/2014/main" id="{C29F613E-28D4-6EE7-CD41-4D7C1718141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848" t="5848" r="6437" b="7501"/>
          <a:stretch/>
        </p:blipFill>
        <p:spPr bwMode="auto">
          <a:xfrm rot="5400000">
            <a:off x="766573" y="1708162"/>
            <a:ext cx="4526280" cy="4471416"/>
          </a:xfrm>
          <a:prstGeom prst="rect">
            <a:avLst/>
          </a:prstGeom>
          <a:noFill/>
          <a:extLst>
            <a:ext uri="{909E8E84-426E-40DD-AFC4-6F175D3DCCD1}">
              <a14:hiddenFill xmlns:a14="http://schemas.microsoft.com/office/drawing/2010/main">
                <a:solidFill>
                  <a:srgbClr val="FFFFFF"/>
                </a:solidFill>
              </a14:hiddenFill>
            </a:ext>
          </a:extLst>
        </p:spPr>
      </p:pic>
      <p:grpSp>
        <p:nvGrpSpPr>
          <p:cNvPr id="39" name="Group 38">
            <a:extLst>
              <a:ext uri="{FF2B5EF4-FFF2-40B4-BE49-F238E27FC236}">
                <a16:creationId xmlns:a16="http://schemas.microsoft.com/office/drawing/2014/main" id="{D51A14A7-3852-9C74-02E4-BF5F6154DD9C}"/>
              </a:ext>
            </a:extLst>
          </p:cNvPr>
          <p:cNvGrpSpPr/>
          <p:nvPr/>
        </p:nvGrpSpPr>
        <p:grpSpPr>
          <a:xfrm>
            <a:off x="2456991" y="3746601"/>
            <a:ext cx="1954988" cy="431114"/>
            <a:chOff x="8290863" y="2704185"/>
            <a:chExt cx="1954988" cy="431114"/>
          </a:xfrm>
        </p:grpSpPr>
        <p:sp>
          <p:nvSpPr>
            <p:cNvPr id="2" name="Rectangle 1">
              <a:extLst>
                <a:ext uri="{FF2B5EF4-FFF2-40B4-BE49-F238E27FC236}">
                  <a16:creationId xmlns:a16="http://schemas.microsoft.com/office/drawing/2014/main" id="{DA7328F3-5B60-8446-18FC-07860D263484}"/>
                </a:ext>
              </a:extLst>
            </p:cNvPr>
            <p:cNvSpPr/>
            <p:nvPr/>
          </p:nvSpPr>
          <p:spPr>
            <a:xfrm rot="10800000">
              <a:off x="8290864" y="2704185"/>
              <a:ext cx="155448" cy="114606"/>
            </a:xfrm>
            <a:prstGeom prst="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ACA0CA8E-119B-7EAA-FE54-F99913E261AB}"/>
                </a:ext>
              </a:extLst>
            </p:cNvPr>
            <p:cNvSpPr/>
            <p:nvPr/>
          </p:nvSpPr>
          <p:spPr>
            <a:xfrm rot="10800000">
              <a:off x="8490813" y="2704185"/>
              <a:ext cx="155448" cy="114606"/>
            </a:xfrm>
            <a:prstGeom prst="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D8328B8-513F-4ECD-7065-FDBA3626E3C5}"/>
                </a:ext>
              </a:extLst>
            </p:cNvPr>
            <p:cNvSpPr/>
            <p:nvPr/>
          </p:nvSpPr>
          <p:spPr>
            <a:xfrm rot="10800000">
              <a:off x="8690762" y="2704185"/>
              <a:ext cx="155448" cy="114606"/>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EEDAA7B-1A38-A051-6132-F0C43F101842}"/>
                </a:ext>
              </a:extLst>
            </p:cNvPr>
            <p:cNvSpPr/>
            <p:nvPr/>
          </p:nvSpPr>
          <p:spPr>
            <a:xfrm rot="10800000">
              <a:off x="8890711" y="2704185"/>
              <a:ext cx="155448" cy="114606"/>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90A00C5-ACDF-5278-6477-79623A722010}"/>
                </a:ext>
              </a:extLst>
            </p:cNvPr>
            <p:cNvSpPr/>
            <p:nvPr/>
          </p:nvSpPr>
          <p:spPr>
            <a:xfrm rot="10800000">
              <a:off x="9090660" y="2704185"/>
              <a:ext cx="155448" cy="114606"/>
            </a:xfrm>
            <a:prstGeom prst="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B556CBD-CA53-EE85-A8C8-D77AF0C5FD20}"/>
                </a:ext>
              </a:extLst>
            </p:cNvPr>
            <p:cNvSpPr/>
            <p:nvPr/>
          </p:nvSpPr>
          <p:spPr>
            <a:xfrm rot="10800000">
              <a:off x="9290609" y="2704185"/>
              <a:ext cx="155448" cy="114606"/>
            </a:xfrm>
            <a:prstGeom prst="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A17C0F5-FFD0-9279-E019-57A0B18DDBE9}"/>
                </a:ext>
              </a:extLst>
            </p:cNvPr>
            <p:cNvSpPr/>
            <p:nvPr/>
          </p:nvSpPr>
          <p:spPr>
            <a:xfrm rot="10800000">
              <a:off x="9490558" y="2704185"/>
              <a:ext cx="155448" cy="11460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5758A7B-8034-58A1-CF44-44CB8D69C12C}"/>
                </a:ext>
              </a:extLst>
            </p:cNvPr>
            <p:cNvSpPr/>
            <p:nvPr/>
          </p:nvSpPr>
          <p:spPr>
            <a:xfrm rot="10800000">
              <a:off x="9690507" y="2704185"/>
              <a:ext cx="155448" cy="11460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3D50963-A39F-B58C-C835-EF5F78A9E154}"/>
                </a:ext>
              </a:extLst>
            </p:cNvPr>
            <p:cNvSpPr/>
            <p:nvPr/>
          </p:nvSpPr>
          <p:spPr>
            <a:xfrm rot="10800000">
              <a:off x="9890456" y="2704185"/>
              <a:ext cx="155448" cy="11460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8C6B9D7-A3E3-016D-34E1-6A24F1F7594B}"/>
                </a:ext>
              </a:extLst>
            </p:cNvPr>
            <p:cNvSpPr/>
            <p:nvPr/>
          </p:nvSpPr>
          <p:spPr>
            <a:xfrm rot="10800000">
              <a:off x="10090403" y="2704185"/>
              <a:ext cx="155448" cy="11460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D76BD81-8A69-7F1C-2594-855F9743A6AC}"/>
                </a:ext>
              </a:extLst>
            </p:cNvPr>
            <p:cNvSpPr/>
            <p:nvPr/>
          </p:nvSpPr>
          <p:spPr>
            <a:xfrm rot="10800000">
              <a:off x="8290863" y="2862439"/>
              <a:ext cx="155448" cy="114606"/>
            </a:xfrm>
            <a:prstGeom prst="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63BCD35-7EF8-22DF-F8AF-A2E5F025BBA4}"/>
                </a:ext>
              </a:extLst>
            </p:cNvPr>
            <p:cNvSpPr/>
            <p:nvPr/>
          </p:nvSpPr>
          <p:spPr>
            <a:xfrm rot="10800000">
              <a:off x="8490812" y="2862439"/>
              <a:ext cx="155448" cy="114606"/>
            </a:xfrm>
            <a:prstGeom prst="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55FA1CD-AE4B-D316-422B-88526FFB197A}"/>
                </a:ext>
              </a:extLst>
            </p:cNvPr>
            <p:cNvSpPr/>
            <p:nvPr/>
          </p:nvSpPr>
          <p:spPr>
            <a:xfrm rot="10800000">
              <a:off x="8690761" y="2862439"/>
              <a:ext cx="155448" cy="114606"/>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49863F6-BE38-F217-8F93-984F01A24B21}"/>
                </a:ext>
              </a:extLst>
            </p:cNvPr>
            <p:cNvSpPr/>
            <p:nvPr/>
          </p:nvSpPr>
          <p:spPr>
            <a:xfrm rot="10800000">
              <a:off x="8890710" y="2862439"/>
              <a:ext cx="155448" cy="114606"/>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2848E3-CA90-3879-065A-B2B6A69A650D}"/>
                </a:ext>
              </a:extLst>
            </p:cNvPr>
            <p:cNvSpPr/>
            <p:nvPr/>
          </p:nvSpPr>
          <p:spPr>
            <a:xfrm rot="10800000">
              <a:off x="9090659" y="2862439"/>
              <a:ext cx="155448" cy="114606"/>
            </a:xfrm>
            <a:prstGeom prst="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9996A62F-87FF-B11C-368C-64FC221BD340}"/>
                </a:ext>
              </a:extLst>
            </p:cNvPr>
            <p:cNvSpPr/>
            <p:nvPr/>
          </p:nvSpPr>
          <p:spPr>
            <a:xfrm rot="10800000">
              <a:off x="9290608" y="2862439"/>
              <a:ext cx="155448" cy="114606"/>
            </a:xfrm>
            <a:prstGeom prst="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1010072-9222-0442-911D-5F75719FA701}"/>
                </a:ext>
              </a:extLst>
            </p:cNvPr>
            <p:cNvSpPr/>
            <p:nvPr/>
          </p:nvSpPr>
          <p:spPr>
            <a:xfrm rot="10800000">
              <a:off x="9490557" y="2862439"/>
              <a:ext cx="155448" cy="11460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C3D5CB7-D497-7008-D738-27DFC5CD236C}"/>
                </a:ext>
              </a:extLst>
            </p:cNvPr>
            <p:cNvSpPr/>
            <p:nvPr/>
          </p:nvSpPr>
          <p:spPr>
            <a:xfrm rot="10800000">
              <a:off x="9690506" y="2862439"/>
              <a:ext cx="155448" cy="11460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B32A3AF-6908-42C8-C352-9BA30E3CDEAF}"/>
                </a:ext>
              </a:extLst>
            </p:cNvPr>
            <p:cNvSpPr/>
            <p:nvPr/>
          </p:nvSpPr>
          <p:spPr>
            <a:xfrm rot="10800000">
              <a:off x="9890455" y="2862439"/>
              <a:ext cx="155448" cy="11460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339FA7E8-3072-74C8-8CA8-E67F10707E2C}"/>
                </a:ext>
              </a:extLst>
            </p:cNvPr>
            <p:cNvSpPr/>
            <p:nvPr/>
          </p:nvSpPr>
          <p:spPr>
            <a:xfrm rot="10800000">
              <a:off x="10090402" y="2862439"/>
              <a:ext cx="155448" cy="11460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D08438B-EA16-5135-6437-C050EBDDF1CD}"/>
                </a:ext>
              </a:extLst>
            </p:cNvPr>
            <p:cNvSpPr/>
            <p:nvPr/>
          </p:nvSpPr>
          <p:spPr>
            <a:xfrm rot="10800000">
              <a:off x="8290863" y="3020693"/>
              <a:ext cx="155448" cy="114606"/>
            </a:xfrm>
            <a:prstGeom prst="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B34A6B5-BA7E-8475-5700-8005CD972BA4}"/>
                </a:ext>
              </a:extLst>
            </p:cNvPr>
            <p:cNvSpPr/>
            <p:nvPr/>
          </p:nvSpPr>
          <p:spPr>
            <a:xfrm rot="10800000">
              <a:off x="8490812" y="3020693"/>
              <a:ext cx="155448" cy="114606"/>
            </a:xfrm>
            <a:prstGeom prst="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AB776B9-C28C-4E2F-9D3F-5F171F473C22}"/>
                </a:ext>
              </a:extLst>
            </p:cNvPr>
            <p:cNvSpPr/>
            <p:nvPr/>
          </p:nvSpPr>
          <p:spPr>
            <a:xfrm rot="10800000">
              <a:off x="8690761" y="3020693"/>
              <a:ext cx="155448" cy="114606"/>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90088529-F124-AEE9-A270-362402403A00}"/>
                </a:ext>
              </a:extLst>
            </p:cNvPr>
            <p:cNvSpPr/>
            <p:nvPr/>
          </p:nvSpPr>
          <p:spPr>
            <a:xfrm rot="10800000">
              <a:off x="8890710" y="3020693"/>
              <a:ext cx="155448" cy="114606"/>
            </a:xfrm>
            <a:prstGeom prst="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4A28E34F-1DC3-573B-6472-6CE79B24B870}"/>
                </a:ext>
              </a:extLst>
            </p:cNvPr>
            <p:cNvSpPr/>
            <p:nvPr/>
          </p:nvSpPr>
          <p:spPr>
            <a:xfrm rot="10800000">
              <a:off x="9090659" y="3020693"/>
              <a:ext cx="155448" cy="114606"/>
            </a:xfrm>
            <a:prstGeom prst="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9BA998F-BD70-BEF1-40FD-E4F79578372C}"/>
                </a:ext>
              </a:extLst>
            </p:cNvPr>
            <p:cNvSpPr/>
            <p:nvPr/>
          </p:nvSpPr>
          <p:spPr>
            <a:xfrm rot="10800000">
              <a:off x="9290608" y="3020693"/>
              <a:ext cx="155448" cy="114606"/>
            </a:xfrm>
            <a:prstGeom prst="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59E730DB-628A-E887-EE48-4D4F639C4EB6}"/>
                </a:ext>
              </a:extLst>
            </p:cNvPr>
            <p:cNvSpPr/>
            <p:nvPr/>
          </p:nvSpPr>
          <p:spPr>
            <a:xfrm rot="10800000">
              <a:off x="9490557" y="3020693"/>
              <a:ext cx="155448" cy="114606"/>
            </a:xfrm>
            <a:prstGeom prst="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2BD3D1B7-588E-0BAD-9C10-6BD76B4B4B37}"/>
                </a:ext>
              </a:extLst>
            </p:cNvPr>
            <p:cNvSpPr/>
            <p:nvPr/>
          </p:nvSpPr>
          <p:spPr>
            <a:xfrm rot="10800000">
              <a:off x="9690506" y="3020693"/>
              <a:ext cx="155448" cy="11460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83B3A1C9-323E-7356-D6D4-D9AFCF03CDBC}"/>
                </a:ext>
              </a:extLst>
            </p:cNvPr>
            <p:cNvSpPr/>
            <p:nvPr/>
          </p:nvSpPr>
          <p:spPr>
            <a:xfrm rot="10800000">
              <a:off x="9890455" y="3020693"/>
              <a:ext cx="155448" cy="11460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828A8A5D-29D1-FBFB-75E1-30C0FC72F67B}"/>
                </a:ext>
              </a:extLst>
            </p:cNvPr>
            <p:cNvSpPr/>
            <p:nvPr/>
          </p:nvSpPr>
          <p:spPr>
            <a:xfrm rot="10800000">
              <a:off x="10090402" y="3020693"/>
              <a:ext cx="155448" cy="11460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0" name="Picture 6" descr="Airplane Line Two Color Icon 4656680 Vector Art at Vecteezy">
            <a:extLst>
              <a:ext uri="{FF2B5EF4-FFF2-40B4-BE49-F238E27FC236}">
                <a16:creationId xmlns:a16="http://schemas.microsoft.com/office/drawing/2014/main" id="{91980A20-5925-D1BC-183E-FC1D6123A6B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848" t="5848" r="6437" b="7501"/>
          <a:stretch/>
        </p:blipFill>
        <p:spPr bwMode="auto">
          <a:xfrm rot="5400000">
            <a:off x="6176773" y="1708162"/>
            <a:ext cx="4526280" cy="4471416"/>
          </a:xfrm>
          <a:prstGeom prst="rect">
            <a:avLst/>
          </a:prstGeom>
          <a:noFill/>
          <a:extLst>
            <a:ext uri="{909E8E84-426E-40DD-AFC4-6F175D3DCCD1}">
              <a14:hiddenFill xmlns:a14="http://schemas.microsoft.com/office/drawing/2010/main">
                <a:solidFill>
                  <a:srgbClr val="FFFFFF"/>
                </a:solidFill>
              </a14:hiddenFill>
            </a:ext>
          </a:extLst>
        </p:spPr>
      </p:pic>
      <p:grpSp>
        <p:nvGrpSpPr>
          <p:cNvPr id="41" name="Group 40">
            <a:extLst>
              <a:ext uri="{FF2B5EF4-FFF2-40B4-BE49-F238E27FC236}">
                <a16:creationId xmlns:a16="http://schemas.microsoft.com/office/drawing/2014/main" id="{E0EE2AA8-3913-611D-A9E0-9D4E396144D2}"/>
              </a:ext>
            </a:extLst>
          </p:cNvPr>
          <p:cNvGrpSpPr/>
          <p:nvPr/>
        </p:nvGrpSpPr>
        <p:grpSpPr>
          <a:xfrm>
            <a:off x="7867191" y="3746601"/>
            <a:ext cx="1954988" cy="431114"/>
            <a:chOff x="8290863" y="2704185"/>
            <a:chExt cx="1954988" cy="431114"/>
          </a:xfrm>
        </p:grpSpPr>
        <p:sp>
          <p:nvSpPr>
            <p:cNvPr id="42" name="Rectangle 41">
              <a:extLst>
                <a:ext uri="{FF2B5EF4-FFF2-40B4-BE49-F238E27FC236}">
                  <a16:creationId xmlns:a16="http://schemas.microsoft.com/office/drawing/2014/main" id="{0631A082-97CD-BBA9-69E0-5AF1432B79D1}"/>
                </a:ext>
              </a:extLst>
            </p:cNvPr>
            <p:cNvSpPr/>
            <p:nvPr/>
          </p:nvSpPr>
          <p:spPr>
            <a:xfrm rot="10800000">
              <a:off x="8290864" y="2704185"/>
              <a:ext cx="155448" cy="114606"/>
            </a:xfrm>
            <a:prstGeom prst="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9A2FB933-193C-4CF0-B016-FFDFF241C561}"/>
                </a:ext>
              </a:extLst>
            </p:cNvPr>
            <p:cNvSpPr/>
            <p:nvPr/>
          </p:nvSpPr>
          <p:spPr>
            <a:xfrm rot="10800000">
              <a:off x="8490813" y="2704185"/>
              <a:ext cx="155448" cy="114606"/>
            </a:xfrm>
            <a:prstGeom prst="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31F4BB9A-F7C2-9D17-DB14-4D71DD260B2A}"/>
                </a:ext>
              </a:extLst>
            </p:cNvPr>
            <p:cNvSpPr/>
            <p:nvPr/>
          </p:nvSpPr>
          <p:spPr>
            <a:xfrm rot="10800000">
              <a:off x="8690762" y="2704185"/>
              <a:ext cx="155448" cy="114606"/>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63F9E545-3BE2-4147-D9AB-D24235E3040F}"/>
                </a:ext>
              </a:extLst>
            </p:cNvPr>
            <p:cNvSpPr/>
            <p:nvPr/>
          </p:nvSpPr>
          <p:spPr>
            <a:xfrm rot="10800000">
              <a:off x="8890711" y="2704185"/>
              <a:ext cx="155448" cy="114606"/>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BAE7E3E3-F4F4-8CB7-E958-A6F26EDD39B9}"/>
                </a:ext>
              </a:extLst>
            </p:cNvPr>
            <p:cNvSpPr/>
            <p:nvPr/>
          </p:nvSpPr>
          <p:spPr>
            <a:xfrm rot="10800000">
              <a:off x="9090660" y="2704185"/>
              <a:ext cx="155448" cy="114606"/>
            </a:xfrm>
            <a:prstGeom prst="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79D069BE-1A79-F52E-5649-A4EDF05C175A}"/>
                </a:ext>
              </a:extLst>
            </p:cNvPr>
            <p:cNvSpPr/>
            <p:nvPr/>
          </p:nvSpPr>
          <p:spPr>
            <a:xfrm rot="10800000">
              <a:off x="9290609" y="2704185"/>
              <a:ext cx="155448" cy="114606"/>
            </a:xfrm>
            <a:prstGeom prst="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AC5B510F-CF13-9E76-765B-A7EFDB16C114}"/>
                </a:ext>
              </a:extLst>
            </p:cNvPr>
            <p:cNvSpPr/>
            <p:nvPr/>
          </p:nvSpPr>
          <p:spPr>
            <a:xfrm rot="10800000">
              <a:off x="9490558" y="2704185"/>
              <a:ext cx="155448" cy="114606"/>
            </a:xfrm>
            <a:prstGeom prst="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09905087-8A24-DEFB-C3E1-A46EC5920569}"/>
                </a:ext>
              </a:extLst>
            </p:cNvPr>
            <p:cNvSpPr/>
            <p:nvPr/>
          </p:nvSpPr>
          <p:spPr>
            <a:xfrm rot="10800000">
              <a:off x="9690507" y="2704185"/>
              <a:ext cx="155448" cy="11460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03833C22-D3D0-80CD-79F9-BBD14317E549}"/>
                </a:ext>
              </a:extLst>
            </p:cNvPr>
            <p:cNvSpPr/>
            <p:nvPr/>
          </p:nvSpPr>
          <p:spPr>
            <a:xfrm rot="10800000">
              <a:off x="9890456" y="2704185"/>
              <a:ext cx="155448" cy="11460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9CAB1F5B-D854-396C-E7DE-09F2D8C4A88C}"/>
                </a:ext>
              </a:extLst>
            </p:cNvPr>
            <p:cNvSpPr/>
            <p:nvPr/>
          </p:nvSpPr>
          <p:spPr>
            <a:xfrm rot="10800000">
              <a:off x="10090403" y="2704185"/>
              <a:ext cx="155448" cy="114606"/>
            </a:xfrm>
            <a:prstGeom prst="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EED35F02-3A53-1667-E0A7-9789DDBABAA6}"/>
                </a:ext>
              </a:extLst>
            </p:cNvPr>
            <p:cNvSpPr/>
            <p:nvPr/>
          </p:nvSpPr>
          <p:spPr>
            <a:xfrm rot="10800000">
              <a:off x="8290863" y="2862439"/>
              <a:ext cx="155448" cy="114606"/>
            </a:xfrm>
            <a:prstGeom prst="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EC6C73B3-0DD0-4E06-003B-B2A31E234A8F}"/>
                </a:ext>
              </a:extLst>
            </p:cNvPr>
            <p:cNvSpPr/>
            <p:nvPr/>
          </p:nvSpPr>
          <p:spPr>
            <a:xfrm rot="10800000">
              <a:off x="8490812" y="2862439"/>
              <a:ext cx="155448" cy="114606"/>
            </a:xfrm>
            <a:prstGeom prst="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8929A1E1-2E0D-E6EE-7A0F-367A8E2993BA}"/>
                </a:ext>
              </a:extLst>
            </p:cNvPr>
            <p:cNvSpPr/>
            <p:nvPr/>
          </p:nvSpPr>
          <p:spPr>
            <a:xfrm rot="10800000">
              <a:off x="8690761" y="2862439"/>
              <a:ext cx="155448" cy="114606"/>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4D08D7F7-3D20-9D88-29F2-7D654CFDEFD6}"/>
                </a:ext>
              </a:extLst>
            </p:cNvPr>
            <p:cNvSpPr/>
            <p:nvPr/>
          </p:nvSpPr>
          <p:spPr>
            <a:xfrm rot="10800000">
              <a:off x="8890710" y="2862439"/>
              <a:ext cx="155448" cy="114606"/>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698C0B95-1C6D-D04B-6897-332166A31B3C}"/>
                </a:ext>
              </a:extLst>
            </p:cNvPr>
            <p:cNvSpPr/>
            <p:nvPr/>
          </p:nvSpPr>
          <p:spPr>
            <a:xfrm rot="10800000">
              <a:off x="9090659" y="2862439"/>
              <a:ext cx="155448" cy="114606"/>
            </a:xfrm>
            <a:prstGeom prst="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6016C01D-30D6-B802-E7B9-01BB399FEEC8}"/>
                </a:ext>
              </a:extLst>
            </p:cNvPr>
            <p:cNvSpPr/>
            <p:nvPr/>
          </p:nvSpPr>
          <p:spPr>
            <a:xfrm rot="10800000">
              <a:off x="9290608" y="2862439"/>
              <a:ext cx="155448" cy="114606"/>
            </a:xfrm>
            <a:prstGeom prst="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BEDBF7EF-137D-6AD6-52C3-B011F7710BA1}"/>
                </a:ext>
              </a:extLst>
            </p:cNvPr>
            <p:cNvSpPr/>
            <p:nvPr/>
          </p:nvSpPr>
          <p:spPr>
            <a:xfrm rot="10800000">
              <a:off x="9490557" y="2862439"/>
              <a:ext cx="155448" cy="114606"/>
            </a:xfrm>
            <a:prstGeom prst="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7312FA98-9611-5CAA-CC3B-C098B2CD4DEA}"/>
                </a:ext>
              </a:extLst>
            </p:cNvPr>
            <p:cNvSpPr/>
            <p:nvPr/>
          </p:nvSpPr>
          <p:spPr>
            <a:xfrm rot="10800000">
              <a:off x="9690506" y="2862439"/>
              <a:ext cx="155448" cy="11460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8D3A7B57-929A-26C1-7F07-C5002A475FA4}"/>
                </a:ext>
              </a:extLst>
            </p:cNvPr>
            <p:cNvSpPr/>
            <p:nvPr/>
          </p:nvSpPr>
          <p:spPr>
            <a:xfrm rot="10800000">
              <a:off x="9890455" y="2862439"/>
              <a:ext cx="155448" cy="11460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A7A85AFD-208D-32CB-9D96-10299A6F103B}"/>
                </a:ext>
              </a:extLst>
            </p:cNvPr>
            <p:cNvSpPr/>
            <p:nvPr/>
          </p:nvSpPr>
          <p:spPr>
            <a:xfrm rot="10800000">
              <a:off x="10090402" y="2862439"/>
              <a:ext cx="155448" cy="11460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511EE016-93D8-335A-64F8-832F438ACE87}"/>
                </a:ext>
              </a:extLst>
            </p:cNvPr>
            <p:cNvSpPr/>
            <p:nvPr/>
          </p:nvSpPr>
          <p:spPr>
            <a:xfrm rot="10800000">
              <a:off x="8290863" y="3020693"/>
              <a:ext cx="155448" cy="114606"/>
            </a:xfrm>
            <a:prstGeom prst="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117D7706-6B81-691C-BC2E-3E6906692553}"/>
                </a:ext>
              </a:extLst>
            </p:cNvPr>
            <p:cNvSpPr/>
            <p:nvPr/>
          </p:nvSpPr>
          <p:spPr>
            <a:xfrm rot="10800000">
              <a:off x="8490812" y="3020693"/>
              <a:ext cx="155448" cy="114606"/>
            </a:xfrm>
            <a:prstGeom prst="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2" name="Rectangle 3071">
              <a:extLst>
                <a:ext uri="{FF2B5EF4-FFF2-40B4-BE49-F238E27FC236}">
                  <a16:creationId xmlns:a16="http://schemas.microsoft.com/office/drawing/2014/main" id="{9F2CFA6F-71EC-8394-7EA5-2B01C5B82696}"/>
                </a:ext>
              </a:extLst>
            </p:cNvPr>
            <p:cNvSpPr/>
            <p:nvPr/>
          </p:nvSpPr>
          <p:spPr>
            <a:xfrm rot="10800000">
              <a:off x="8690761" y="3020693"/>
              <a:ext cx="155448" cy="114606"/>
            </a:xfrm>
            <a:prstGeom prst="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73" name="Rectangle 3072">
              <a:extLst>
                <a:ext uri="{FF2B5EF4-FFF2-40B4-BE49-F238E27FC236}">
                  <a16:creationId xmlns:a16="http://schemas.microsoft.com/office/drawing/2014/main" id="{6F7184C4-D302-5F6F-003C-5FDF879E9E26}"/>
                </a:ext>
              </a:extLst>
            </p:cNvPr>
            <p:cNvSpPr/>
            <p:nvPr/>
          </p:nvSpPr>
          <p:spPr>
            <a:xfrm rot="10800000">
              <a:off x="8890710" y="3020693"/>
              <a:ext cx="155448" cy="114606"/>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74" name="Rectangle 3073">
              <a:extLst>
                <a:ext uri="{FF2B5EF4-FFF2-40B4-BE49-F238E27FC236}">
                  <a16:creationId xmlns:a16="http://schemas.microsoft.com/office/drawing/2014/main" id="{A3CDAB8C-4636-3738-A0C9-E20FAAE19FF9}"/>
                </a:ext>
              </a:extLst>
            </p:cNvPr>
            <p:cNvSpPr/>
            <p:nvPr/>
          </p:nvSpPr>
          <p:spPr>
            <a:xfrm rot="10800000">
              <a:off x="9090659" y="3020693"/>
              <a:ext cx="155448" cy="114606"/>
            </a:xfrm>
            <a:prstGeom prst="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5" name="Rectangle 3074">
              <a:extLst>
                <a:ext uri="{FF2B5EF4-FFF2-40B4-BE49-F238E27FC236}">
                  <a16:creationId xmlns:a16="http://schemas.microsoft.com/office/drawing/2014/main" id="{08DB17C4-0915-7813-6AFE-CE502BA36883}"/>
                </a:ext>
              </a:extLst>
            </p:cNvPr>
            <p:cNvSpPr/>
            <p:nvPr/>
          </p:nvSpPr>
          <p:spPr>
            <a:xfrm rot="10800000">
              <a:off x="9290608" y="3020693"/>
              <a:ext cx="155448" cy="114606"/>
            </a:xfrm>
            <a:prstGeom prst="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7" name="Rectangle 3076">
              <a:extLst>
                <a:ext uri="{FF2B5EF4-FFF2-40B4-BE49-F238E27FC236}">
                  <a16:creationId xmlns:a16="http://schemas.microsoft.com/office/drawing/2014/main" id="{40BE876C-D383-B9E7-7CEF-7F3A7D3A6382}"/>
                </a:ext>
              </a:extLst>
            </p:cNvPr>
            <p:cNvSpPr/>
            <p:nvPr/>
          </p:nvSpPr>
          <p:spPr>
            <a:xfrm rot="10800000">
              <a:off x="9490557" y="3020693"/>
              <a:ext cx="155448" cy="114606"/>
            </a:xfrm>
            <a:prstGeom prst="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9" name="Rectangle 3078">
              <a:extLst>
                <a:ext uri="{FF2B5EF4-FFF2-40B4-BE49-F238E27FC236}">
                  <a16:creationId xmlns:a16="http://schemas.microsoft.com/office/drawing/2014/main" id="{632F144F-B3F1-8599-DDB1-AC6012E477B3}"/>
                </a:ext>
              </a:extLst>
            </p:cNvPr>
            <p:cNvSpPr/>
            <p:nvPr/>
          </p:nvSpPr>
          <p:spPr>
            <a:xfrm rot="10800000">
              <a:off x="9690506" y="3020693"/>
              <a:ext cx="155448" cy="11460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0" name="Rectangle 3079">
              <a:extLst>
                <a:ext uri="{FF2B5EF4-FFF2-40B4-BE49-F238E27FC236}">
                  <a16:creationId xmlns:a16="http://schemas.microsoft.com/office/drawing/2014/main" id="{F5A7D3AC-463F-5E4F-9B20-9B8E5716E834}"/>
                </a:ext>
              </a:extLst>
            </p:cNvPr>
            <p:cNvSpPr/>
            <p:nvPr/>
          </p:nvSpPr>
          <p:spPr>
            <a:xfrm rot="10800000">
              <a:off x="9890455" y="3020693"/>
              <a:ext cx="155448" cy="11460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1" name="Rectangle 3080">
              <a:extLst>
                <a:ext uri="{FF2B5EF4-FFF2-40B4-BE49-F238E27FC236}">
                  <a16:creationId xmlns:a16="http://schemas.microsoft.com/office/drawing/2014/main" id="{620DE780-4F45-F3CC-67C6-6B282FB881EE}"/>
                </a:ext>
              </a:extLst>
            </p:cNvPr>
            <p:cNvSpPr/>
            <p:nvPr/>
          </p:nvSpPr>
          <p:spPr>
            <a:xfrm rot="10800000">
              <a:off x="10090402" y="3020693"/>
              <a:ext cx="155448" cy="11460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86" name="Oval 3085">
            <a:extLst>
              <a:ext uri="{FF2B5EF4-FFF2-40B4-BE49-F238E27FC236}">
                <a16:creationId xmlns:a16="http://schemas.microsoft.com/office/drawing/2014/main" id="{78491728-435C-3D8D-0FCF-D6F4A78CDF06}"/>
              </a:ext>
            </a:extLst>
          </p:cNvPr>
          <p:cNvSpPr/>
          <p:nvPr/>
        </p:nvSpPr>
        <p:spPr>
          <a:xfrm>
            <a:off x="4334254" y="2171001"/>
            <a:ext cx="676656" cy="621792"/>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35%</a:t>
            </a:r>
          </a:p>
        </p:txBody>
      </p:sp>
      <p:sp>
        <p:nvSpPr>
          <p:cNvPr id="3087" name="Oval 3086">
            <a:extLst>
              <a:ext uri="{FF2B5EF4-FFF2-40B4-BE49-F238E27FC236}">
                <a16:creationId xmlns:a16="http://schemas.microsoft.com/office/drawing/2014/main" id="{D92D16CB-7524-9149-F5E8-EC547EDFD434}"/>
              </a:ext>
            </a:extLst>
          </p:cNvPr>
          <p:cNvSpPr/>
          <p:nvPr/>
        </p:nvSpPr>
        <p:spPr>
          <a:xfrm>
            <a:off x="1613152" y="2171001"/>
            <a:ext cx="676656" cy="621792"/>
          </a:xfrm>
          <a:prstGeom prst="ellipse">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27%</a:t>
            </a:r>
          </a:p>
        </p:txBody>
      </p:sp>
      <p:sp>
        <p:nvSpPr>
          <p:cNvPr id="3088" name="Oval 3087">
            <a:extLst>
              <a:ext uri="{FF2B5EF4-FFF2-40B4-BE49-F238E27FC236}">
                <a16:creationId xmlns:a16="http://schemas.microsoft.com/office/drawing/2014/main" id="{5C371F12-4D11-5252-563F-392EFCED738D}"/>
              </a:ext>
            </a:extLst>
          </p:cNvPr>
          <p:cNvSpPr/>
          <p:nvPr/>
        </p:nvSpPr>
        <p:spPr>
          <a:xfrm>
            <a:off x="4334254" y="4690877"/>
            <a:ext cx="676656" cy="621792"/>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17%</a:t>
            </a:r>
          </a:p>
        </p:txBody>
      </p:sp>
      <p:sp>
        <p:nvSpPr>
          <p:cNvPr id="3089" name="Oval 3088">
            <a:extLst>
              <a:ext uri="{FF2B5EF4-FFF2-40B4-BE49-F238E27FC236}">
                <a16:creationId xmlns:a16="http://schemas.microsoft.com/office/drawing/2014/main" id="{633CD848-1F23-D2A9-BAA6-68AC0EBFC2AA}"/>
              </a:ext>
            </a:extLst>
          </p:cNvPr>
          <p:cNvSpPr/>
          <p:nvPr/>
        </p:nvSpPr>
        <p:spPr>
          <a:xfrm>
            <a:off x="1613152" y="4690877"/>
            <a:ext cx="676656" cy="621792"/>
          </a:xfrm>
          <a:prstGeom prst="ellipse">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21%</a:t>
            </a:r>
          </a:p>
        </p:txBody>
      </p:sp>
      <p:sp>
        <p:nvSpPr>
          <p:cNvPr id="3090" name="Oval 3089">
            <a:extLst>
              <a:ext uri="{FF2B5EF4-FFF2-40B4-BE49-F238E27FC236}">
                <a16:creationId xmlns:a16="http://schemas.microsoft.com/office/drawing/2014/main" id="{BBEFCB97-187C-A892-A626-C63D285B67E6}"/>
              </a:ext>
            </a:extLst>
          </p:cNvPr>
          <p:cNvSpPr/>
          <p:nvPr/>
        </p:nvSpPr>
        <p:spPr>
          <a:xfrm>
            <a:off x="9735009" y="2171001"/>
            <a:ext cx="676656" cy="621792"/>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27%</a:t>
            </a:r>
          </a:p>
        </p:txBody>
      </p:sp>
      <p:sp>
        <p:nvSpPr>
          <p:cNvPr id="3091" name="Oval 3090">
            <a:extLst>
              <a:ext uri="{FF2B5EF4-FFF2-40B4-BE49-F238E27FC236}">
                <a16:creationId xmlns:a16="http://schemas.microsoft.com/office/drawing/2014/main" id="{3C57E640-CAAC-72BE-9916-C52AA9F7F4E8}"/>
              </a:ext>
            </a:extLst>
          </p:cNvPr>
          <p:cNvSpPr/>
          <p:nvPr/>
        </p:nvSpPr>
        <p:spPr>
          <a:xfrm>
            <a:off x="7013907" y="2171001"/>
            <a:ext cx="676656" cy="621792"/>
          </a:xfrm>
          <a:prstGeom prst="ellipse">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25%</a:t>
            </a:r>
          </a:p>
        </p:txBody>
      </p:sp>
      <p:sp>
        <p:nvSpPr>
          <p:cNvPr id="3092" name="Oval 3091">
            <a:extLst>
              <a:ext uri="{FF2B5EF4-FFF2-40B4-BE49-F238E27FC236}">
                <a16:creationId xmlns:a16="http://schemas.microsoft.com/office/drawing/2014/main" id="{F328B4E5-C6ED-F49D-0A91-7C0E70F2A987}"/>
              </a:ext>
            </a:extLst>
          </p:cNvPr>
          <p:cNvSpPr/>
          <p:nvPr/>
        </p:nvSpPr>
        <p:spPr>
          <a:xfrm>
            <a:off x="9735009" y="4690877"/>
            <a:ext cx="676656" cy="621792"/>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16%</a:t>
            </a:r>
          </a:p>
        </p:txBody>
      </p:sp>
      <p:sp>
        <p:nvSpPr>
          <p:cNvPr id="3093" name="Oval 3092">
            <a:extLst>
              <a:ext uri="{FF2B5EF4-FFF2-40B4-BE49-F238E27FC236}">
                <a16:creationId xmlns:a16="http://schemas.microsoft.com/office/drawing/2014/main" id="{B20DEB80-FD2C-C79C-8CD0-24199484AC29}"/>
              </a:ext>
            </a:extLst>
          </p:cNvPr>
          <p:cNvSpPr/>
          <p:nvPr/>
        </p:nvSpPr>
        <p:spPr>
          <a:xfrm>
            <a:off x="7013907" y="4690877"/>
            <a:ext cx="676656" cy="621792"/>
          </a:xfrm>
          <a:prstGeom prst="ellipse">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31%</a:t>
            </a:r>
          </a:p>
        </p:txBody>
      </p:sp>
      <p:sp>
        <p:nvSpPr>
          <p:cNvPr id="3094" name="TextBox 3093">
            <a:extLst>
              <a:ext uri="{FF2B5EF4-FFF2-40B4-BE49-F238E27FC236}">
                <a16:creationId xmlns:a16="http://schemas.microsoft.com/office/drawing/2014/main" id="{D2981CC0-DDDE-B326-29E2-090AE650D401}"/>
              </a:ext>
            </a:extLst>
          </p:cNvPr>
          <p:cNvSpPr txBox="1"/>
          <p:nvPr/>
        </p:nvSpPr>
        <p:spPr>
          <a:xfrm>
            <a:off x="4012082" y="1764792"/>
            <a:ext cx="1419454" cy="307777"/>
          </a:xfrm>
          <a:prstGeom prst="rect">
            <a:avLst/>
          </a:prstGeom>
          <a:noFill/>
        </p:spPr>
        <p:txBody>
          <a:bodyPr wrap="square" rtlCol="0">
            <a:spAutoFit/>
          </a:bodyPr>
          <a:lstStyle/>
          <a:p>
            <a:pPr algn="ctr"/>
            <a:r>
              <a:rPr lang="en-US" sz="1400" i="1" dirty="0"/>
              <a:t>Europe</a:t>
            </a:r>
          </a:p>
        </p:txBody>
      </p:sp>
      <p:sp>
        <p:nvSpPr>
          <p:cNvPr id="3095" name="TextBox 3094">
            <a:extLst>
              <a:ext uri="{FF2B5EF4-FFF2-40B4-BE49-F238E27FC236}">
                <a16:creationId xmlns:a16="http://schemas.microsoft.com/office/drawing/2014/main" id="{98F53FEE-C5CD-7407-0B93-83AAB1084CB0}"/>
              </a:ext>
            </a:extLst>
          </p:cNvPr>
          <p:cNvSpPr txBox="1"/>
          <p:nvPr/>
        </p:nvSpPr>
        <p:spPr>
          <a:xfrm>
            <a:off x="1241753" y="1764792"/>
            <a:ext cx="1419454" cy="307777"/>
          </a:xfrm>
          <a:prstGeom prst="rect">
            <a:avLst/>
          </a:prstGeom>
          <a:noFill/>
        </p:spPr>
        <p:txBody>
          <a:bodyPr wrap="square" rtlCol="0">
            <a:spAutoFit/>
          </a:bodyPr>
          <a:lstStyle/>
          <a:p>
            <a:pPr algn="ctr"/>
            <a:r>
              <a:rPr lang="en-US" sz="1400" i="1" dirty="0"/>
              <a:t>North America</a:t>
            </a:r>
          </a:p>
        </p:txBody>
      </p:sp>
      <p:sp>
        <p:nvSpPr>
          <p:cNvPr id="3096" name="TextBox 3095">
            <a:extLst>
              <a:ext uri="{FF2B5EF4-FFF2-40B4-BE49-F238E27FC236}">
                <a16:creationId xmlns:a16="http://schemas.microsoft.com/office/drawing/2014/main" id="{049BBE27-C95A-009D-1226-ACA846C6410E}"/>
              </a:ext>
            </a:extLst>
          </p:cNvPr>
          <p:cNvSpPr txBox="1"/>
          <p:nvPr/>
        </p:nvSpPr>
        <p:spPr>
          <a:xfrm>
            <a:off x="3964839" y="5390507"/>
            <a:ext cx="1419454" cy="307777"/>
          </a:xfrm>
          <a:prstGeom prst="rect">
            <a:avLst/>
          </a:prstGeom>
          <a:noFill/>
        </p:spPr>
        <p:txBody>
          <a:bodyPr wrap="square" rtlCol="0">
            <a:spAutoFit/>
          </a:bodyPr>
          <a:lstStyle/>
          <a:p>
            <a:pPr algn="ctr"/>
            <a:r>
              <a:rPr lang="en-US" sz="1400" i="1" dirty="0"/>
              <a:t>Other</a:t>
            </a:r>
          </a:p>
        </p:txBody>
      </p:sp>
      <p:sp>
        <p:nvSpPr>
          <p:cNvPr id="3097" name="TextBox 3096">
            <a:extLst>
              <a:ext uri="{FF2B5EF4-FFF2-40B4-BE49-F238E27FC236}">
                <a16:creationId xmlns:a16="http://schemas.microsoft.com/office/drawing/2014/main" id="{FB6851F1-542E-8908-F8B6-1C1EDA564F58}"/>
              </a:ext>
            </a:extLst>
          </p:cNvPr>
          <p:cNvSpPr txBox="1"/>
          <p:nvPr/>
        </p:nvSpPr>
        <p:spPr>
          <a:xfrm>
            <a:off x="1194510" y="5390507"/>
            <a:ext cx="1419454" cy="307777"/>
          </a:xfrm>
          <a:prstGeom prst="rect">
            <a:avLst/>
          </a:prstGeom>
          <a:noFill/>
        </p:spPr>
        <p:txBody>
          <a:bodyPr wrap="square" rtlCol="0">
            <a:spAutoFit/>
          </a:bodyPr>
          <a:lstStyle/>
          <a:p>
            <a:pPr algn="ctr"/>
            <a:r>
              <a:rPr lang="en-US" sz="1400" i="1" dirty="0"/>
              <a:t>Asia Pacific</a:t>
            </a:r>
          </a:p>
        </p:txBody>
      </p:sp>
      <p:sp>
        <p:nvSpPr>
          <p:cNvPr id="3098" name="TextBox 3097">
            <a:extLst>
              <a:ext uri="{FF2B5EF4-FFF2-40B4-BE49-F238E27FC236}">
                <a16:creationId xmlns:a16="http://schemas.microsoft.com/office/drawing/2014/main" id="{B7D64E31-01F9-5EDB-9803-92088176E36E}"/>
              </a:ext>
            </a:extLst>
          </p:cNvPr>
          <p:cNvSpPr txBox="1"/>
          <p:nvPr/>
        </p:nvSpPr>
        <p:spPr>
          <a:xfrm>
            <a:off x="9422282" y="1769624"/>
            <a:ext cx="1419454" cy="307777"/>
          </a:xfrm>
          <a:prstGeom prst="rect">
            <a:avLst/>
          </a:prstGeom>
          <a:noFill/>
        </p:spPr>
        <p:txBody>
          <a:bodyPr wrap="square" rtlCol="0">
            <a:spAutoFit/>
          </a:bodyPr>
          <a:lstStyle/>
          <a:p>
            <a:pPr algn="ctr"/>
            <a:r>
              <a:rPr lang="en-US" sz="1400" i="1" dirty="0"/>
              <a:t>Europe</a:t>
            </a:r>
          </a:p>
        </p:txBody>
      </p:sp>
      <p:sp>
        <p:nvSpPr>
          <p:cNvPr id="3099" name="TextBox 3098">
            <a:extLst>
              <a:ext uri="{FF2B5EF4-FFF2-40B4-BE49-F238E27FC236}">
                <a16:creationId xmlns:a16="http://schemas.microsoft.com/office/drawing/2014/main" id="{DEBFF5FF-37E7-6C48-457D-167D1D3719E9}"/>
              </a:ext>
            </a:extLst>
          </p:cNvPr>
          <p:cNvSpPr txBox="1"/>
          <p:nvPr/>
        </p:nvSpPr>
        <p:spPr>
          <a:xfrm>
            <a:off x="6651953" y="1769624"/>
            <a:ext cx="1419454" cy="307777"/>
          </a:xfrm>
          <a:prstGeom prst="rect">
            <a:avLst/>
          </a:prstGeom>
          <a:noFill/>
        </p:spPr>
        <p:txBody>
          <a:bodyPr wrap="square" rtlCol="0">
            <a:spAutoFit/>
          </a:bodyPr>
          <a:lstStyle/>
          <a:p>
            <a:pPr algn="ctr"/>
            <a:r>
              <a:rPr lang="en-US" sz="1400" i="1" dirty="0"/>
              <a:t>North America</a:t>
            </a:r>
          </a:p>
        </p:txBody>
      </p:sp>
      <p:sp>
        <p:nvSpPr>
          <p:cNvPr id="3100" name="TextBox 3099">
            <a:extLst>
              <a:ext uri="{FF2B5EF4-FFF2-40B4-BE49-F238E27FC236}">
                <a16:creationId xmlns:a16="http://schemas.microsoft.com/office/drawing/2014/main" id="{71A55962-C0B8-49EA-105A-B907118AC298}"/>
              </a:ext>
            </a:extLst>
          </p:cNvPr>
          <p:cNvSpPr txBox="1"/>
          <p:nvPr/>
        </p:nvSpPr>
        <p:spPr>
          <a:xfrm>
            <a:off x="9375039" y="5395339"/>
            <a:ext cx="1419454" cy="307777"/>
          </a:xfrm>
          <a:prstGeom prst="rect">
            <a:avLst/>
          </a:prstGeom>
          <a:noFill/>
        </p:spPr>
        <p:txBody>
          <a:bodyPr wrap="square" rtlCol="0">
            <a:spAutoFit/>
          </a:bodyPr>
          <a:lstStyle/>
          <a:p>
            <a:pPr algn="ctr"/>
            <a:r>
              <a:rPr lang="en-US" sz="1400" i="1" dirty="0"/>
              <a:t>Other</a:t>
            </a:r>
          </a:p>
        </p:txBody>
      </p:sp>
      <p:sp>
        <p:nvSpPr>
          <p:cNvPr id="3101" name="TextBox 3100">
            <a:extLst>
              <a:ext uri="{FF2B5EF4-FFF2-40B4-BE49-F238E27FC236}">
                <a16:creationId xmlns:a16="http://schemas.microsoft.com/office/drawing/2014/main" id="{3B341BA7-F00C-BCA8-6868-BD5DA8B1CF96}"/>
              </a:ext>
            </a:extLst>
          </p:cNvPr>
          <p:cNvSpPr txBox="1"/>
          <p:nvPr/>
        </p:nvSpPr>
        <p:spPr>
          <a:xfrm>
            <a:off x="6604710" y="5395339"/>
            <a:ext cx="1419454" cy="307777"/>
          </a:xfrm>
          <a:prstGeom prst="rect">
            <a:avLst/>
          </a:prstGeom>
          <a:noFill/>
        </p:spPr>
        <p:txBody>
          <a:bodyPr wrap="square" rtlCol="0">
            <a:spAutoFit/>
          </a:bodyPr>
          <a:lstStyle/>
          <a:p>
            <a:pPr algn="ctr"/>
            <a:r>
              <a:rPr lang="en-US" sz="1400" i="1" dirty="0"/>
              <a:t>Asia Pacific</a:t>
            </a:r>
          </a:p>
        </p:txBody>
      </p:sp>
      <p:sp>
        <p:nvSpPr>
          <p:cNvPr id="3102" name="Title 1">
            <a:extLst>
              <a:ext uri="{FF2B5EF4-FFF2-40B4-BE49-F238E27FC236}">
                <a16:creationId xmlns:a16="http://schemas.microsoft.com/office/drawing/2014/main" id="{FA04A5F6-0396-8E61-B3AE-186A990E8F5B}"/>
              </a:ext>
            </a:extLst>
          </p:cNvPr>
          <p:cNvSpPr txBox="1">
            <a:spLocks/>
          </p:cNvSpPr>
          <p:nvPr/>
        </p:nvSpPr>
        <p:spPr>
          <a:xfrm>
            <a:off x="2875903" y="1176769"/>
            <a:ext cx="5891668" cy="504632"/>
          </a:xfrm>
          <a:prstGeom prst="rect">
            <a:avLst/>
          </a:prstGeom>
        </p:spPr>
        <p:txBody>
          <a:bodyPr/>
          <a:lstStyle>
            <a:lvl1pPr algn="l" defTabSz="914400" rtl="0" eaLnBrk="1" latinLnBrk="0" hangingPunct="1">
              <a:lnSpc>
                <a:spcPct val="90000"/>
              </a:lnSpc>
              <a:spcBef>
                <a:spcPct val="0"/>
              </a:spcBef>
              <a:buNone/>
              <a:defRPr sz="2400" kern="1200">
                <a:solidFill>
                  <a:schemeClr val="tx1"/>
                </a:solidFill>
                <a:latin typeface="+mj-lt"/>
                <a:ea typeface="+mj-ea"/>
                <a:cs typeface="+mj-cs"/>
              </a:defRPr>
            </a:lvl1pPr>
          </a:lstStyle>
          <a:p>
            <a:r>
              <a:rPr lang="en-GB" sz="1600" i="1" dirty="0">
                <a:solidFill>
                  <a:schemeClr val="bg2">
                    <a:lumMod val="75000"/>
                  </a:schemeClr>
                </a:solidFill>
                <a:latin typeface="+mn-lt"/>
              </a:rPr>
              <a:t>Regional Share of Total Contribution to Global GDP</a:t>
            </a:r>
          </a:p>
        </p:txBody>
      </p:sp>
      <p:sp>
        <p:nvSpPr>
          <p:cNvPr id="3103" name="Title 1">
            <a:extLst>
              <a:ext uri="{FF2B5EF4-FFF2-40B4-BE49-F238E27FC236}">
                <a16:creationId xmlns:a16="http://schemas.microsoft.com/office/drawing/2014/main" id="{8DF38332-1961-D340-F6DD-5EBE42F5A713}"/>
              </a:ext>
            </a:extLst>
          </p:cNvPr>
          <p:cNvSpPr txBox="1">
            <a:spLocks/>
          </p:cNvSpPr>
          <p:nvPr/>
        </p:nvSpPr>
        <p:spPr>
          <a:xfrm>
            <a:off x="510901" y="1273924"/>
            <a:ext cx="1290467" cy="504632"/>
          </a:xfrm>
          <a:prstGeom prst="rect">
            <a:avLst/>
          </a:prstGeom>
        </p:spPr>
        <p:txBody>
          <a:bodyPr/>
          <a:lstStyle>
            <a:lvl1pPr algn="l" defTabSz="914400" rtl="0" eaLnBrk="1" latinLnBrk="0" hangingPunct="1">
              <a:lnSpc>
                <a:spcPct val="90000"/>
              </a:lnSpc>
              <a:spcBef>
                <a:spcPct val="0"/>
              </a:spcBef>
              <a:buNone/>
              <a:defRPr sz="2400" kern="1200">
                <a:solidFill>
                  <a:schemeClr val="tx1"/>
                </a:solidFill>
                <a:latin typeface="+mj-lt"/>
                <a:ea typeface="+mj-ea"/>
                <a:cs typeface="+mj-cs"/>
              </a:defRPr>
            </a:lvl1pPr>
          </a:lstStyle>
          <a:p>
            <a:r>
              <a:rPr lang="en-GB" sz="1600" dirty="0"/>
              <a:t>Before: </a:t>
            </a:r>
          </a:p>
          <a:p>
            <a:r>
              <a:rPr lang="en-GB" sz="1600" dirty="0"/>
              <a:t>2000</a:t>
            </a:r>
          </a:p>
        </p:txBody>
      </p:sp>
      <p:sp>
        <p:nvSpPr>
          <p:cNvPr id="3104" name="Title 1">
            <a:extLst>
              <a:ext uri="{FF2B5EF4-FFF2-40B4-BE49-F238E27FC236}">
                <a16:creationId xmlns:a16="http://schemas.microsoft.com/office/drawing/2014/main" id="{601AEC1B-DA8D-1FD1-1125-1D38734D622B}"/>
              </a:ext>
            </a:extLst>
          </p:cNvPr>
          <p:cNvSpPr txBox="1">
            <a:spLocks/>
          </p:cNvSpPr>
          <p:nvPr/>
        </p:nvSpPr>
        <p:spPr>
          <a:xfrm>
            <a:off x="10157823" y="1176769"/>
            <a:ext cx="1290467" cy="504632"/>
          </a:xfrm>
          <a:prstGeom prst="rect">
            <a:avLst/>
          </a:prstGeom>
        </p:spPr>
        <p:txBody>
          <a:bodyPr/>
          <a:lstStyle>
            <a:lvl1pPr algn="l" defTabSz="914400" rtl="0" eaLnBrk="1" latinLnBrk="0" hangingPunct="1">
              <a:lnSpc>
                <a:spcPct val="90000"/>
              </a:lnSpc>
              <a:spcBef>
                <a:spcPct val="0"/>
              </a:spcBef>
              <a:buNone/>
              <a:defRPr sz="2400" kern="1200">
                <a:solidFill>
                  <a:schemeClr val="tx1"/>
                </a:solidFill>
                <a:latin typeface="+mj-lt"/>
                <a:ea typeface="+mj-ea"/>
                <a:cs typeface="+mj-cs"/>
              </a:defRPr>
            </a:lvl1pPr>
          </a:lstStyle>
          <a:p>
            <a:r>
              <a:rPr lang="en-GB" sz="1600" dirty="0"/>
              <a:t>After: </a:t>
            </a:r>
          </a:p>
          <a:p>
            <a:r>
              <a:rPr lang="en-GB" sz="1600" dirty="0"/>
              <a:t>2016</a:t>
            </a:r>
          </a:p>
        </p:txBody>
      </p:sp>
      <p:sp>
        <p:nvSpPr>
          <p:cNvPr id="3106" name="TextBox 3105">
            <a:extLst>
              <a:ext uri="{FF2B5EF4-FFF2-40B4-BE49-F238E27FC236}">
                <a16:creationId xmlns:a16="http://schemas.microsoft.com/office/drawing/2014/main" id="{04550828-95D3-4ADA-0571-ABEB2C58368D}"/>
              </a:ext>
            </a:extLst>
          </p:cNvPr>
          <p:cNvSpPr txBox="1"/>
          <p:nvPr/>
        </p:nvSpPr>
        <p:spPr>
          <a:xfrm>
            <a:off x="287272" y="263047"/>
            <a:ext cx="11261600" cy="584775"/>
          </a:xfrm>
          <a:prstGeom prst="rect">
            <a:avLst/>
          </a:prstGeom>
          <a:noFill/>
        </p:spPr>
        <p:txBody>
          <a:bodyPr wrap="square">
            <a:spAutoFit/>
          </a:bodyPr>
          <a:lstStyle/>
          <a:p>
            <a:pPr algn="l" rtl="0">
              <a:defRPr sz="1400" b="0" i="0" u="none" strike="noStrike" kern="1200" spc="0" baseline="0">
                <a:solidFill>
                  <a:srgbClr val="000000">
                    <a:lumMod val="65000"/>
                    <a:lumOff val="35000"/>
                  </a:srgbClr>
                </a:solidFill>
                <a:latin typeface="Franklin Gothic Medium Cond" panose="020B0606030402020204" pitchFamily="34" charset="0"/>
                <a:ea typeface="+mn-ea"/>
                <a:cs typeface="+mn-cs"/>
              </a:defRPr>
            </a:pPr>
            <a:r>
              <a:rPr lang="en-US" sz="1600" dirty="0">
                <a:latin typeface="+mj-lt"/>
              </a:rPr>
              <a:t>Asia</a:t>
            </a:r>
            <a:r>
              <a:rPr lang="en-US" sz="1600" baseline="0" dirty="0">
                <a:latin typeface="+mj-lt"/>
              </a:rPr>
              <a:t> Pacific</a:t>
            </a:r>
            <a:r>
              <a:rPr lang="en-US" sz="1600" dirty="0">
                <a:latin typeface="+mj-lt"/>
              </a:rPr>
              <a:t> have grown</a:t>
            </a:r>
            <a:r>
              <a:rPr lang="en-US" sz="1600" baseline="0" dirty="0">
                <a:latin typeface="+mj-lt"/>
              </a:rPr>
              <a:t> their share of the tourism industry by +10pp to the detriment of other regions </a:t>
            </a:r>
            <a:endParaRPr lang="en-US" sz="1600" dirty="0">
              <a:latin typeface="+mj-lt"/>
            </a:endParaRPr>
          </a:p>
        </p:txBody>
      </p:sp>
      <p:sp>
        <p:nvSpPr>
          <p:cNvPr id="3108" name="Down Arrow 3107">
            <a:extLst>
              <a:ext uri="{FF2B5EF4-FFF2-40B4-BE49-F238E27FC236}">
                <a16:creationId xmlns:a16="http://schemas.microsoft.com/office/drawing/2014/main" id="{4536EB77-F607-E4D4-9D12-DC04DF833F40}"/>
              </a:ext>
            </a:extLst>
          </p:cNvPr>
          <p:cNvSpPr/>
          <p:nvPr/>
        </p:nvSpPr>
        <p:spPr>
          <a:xfrm>
            <a:off x="10500189" y="2260315"/>
            <a:ext cx="175432" cy="339047"/>
          </a:xfrm>
          <a:prstGeom prst="downArrow">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9" name="Down Arrow 3108">
            <a:extLst>
              <a:ext uri="{FF2B5EF4-FFF2-40B4-BE49-F238E27FC236}">
                <a16:creationId xmlns:a16="http://schemas.microsoft.com/office/drawing/2014/main" id="{8C5070B0-252D-6FFD-F2C5-9497C118BB9B}"/>
              </a:ext>
            </a:extLst>
          </p:cNvPr>
          <p:cNvSpPr/>
          <p:nvPr/>
        </p:nvSpPr>
        <p:spPr>
          <a:xfrm>
            <a:off x="7691758" y="2258269"/>
            <a:ext cx="175432" cy="339047"/>
          </a:xfrm>
          <a:prstGeom prst="downArrow">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0" name="Down Arrow 3109">
            <a:extLst>
              <a:ext uri="{FF2B5EF4-FFF2-40B4-BE49-F238E27FC236}">
                <a16:creationId xmlns:a16="http://schemas.microsoft.com/office/drawing/2014/main" id="{84667C62-679E-4469-8FF6-324CA2C57C74}"/>
              </a:ext>
            </a:extLst>
          </p:cNvPr>
          <p:cNvSpPr/>
          <p:nvPr/>
        </p:nvSpPr>
        <p:spPr>
          <a:xfrm rot="10800000">
            <a:off x="7691758" y="4825116"/>
            <a:ext cx="175432" cy="339047"/>
          </a:xfrm>
          <a:prstGeom prst="downArrow">
            <a:avLst/>
          </a:prstGeom>
          <a:solidFill>
            <a:srgbClr val="20863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1" name="Down Arrow 3110">
            <a:extLst>
              <a:ext uri="{FF2B5EF4-FFF2-40B4-BE49-F238E27FC236}">
                <a16:creationId xmlns:a16="http://schemas.microsoft.com/office/drawing/2014/main" id="{CD1D51D3-C30F-0176-663B-E1505E9CF83E}"/>
              </a:ext>
            </a:extLst>
          </p:cNvPr>
          <p:cNvSpPr/>
          <p:nvPr/>
        </p:nvSpPr>
        <p:spPr>
          <a:xfrm>
            <a:off x="10488673" y="4829815"/>
            <a:ext cx="175432" cy="339047"/>
          </a:xfrm>
          <a:prstGeom prst="downArrow">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9054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Tourism and the SDGs in Southeast Asia › | SWITCH-Asia">
            <a:extLst>
              <a:ext uri="{FF2B5EF4-FFF2-40B4-BE49-F238E27FC236}">
                <a16:creationId xmlns:a16="http://schemas.microsoft.com/office/drawing/2014/main" id="{BCDAF102-A320-B75A-8D47-A3096249250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951" r="28712" b="6436"/>
          <a:stretch/>
        </p:blipFill>
        <p:spPr bwMode="auto">
          <a:xfrm>
            <a:off x="421802" y="817880"/>
            <a:ext cx="4738824" cy="48514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42EB336-52E0-7309-B3BE-3574C61AA031}"/>
              </a:ext>
            </a:extLst>
          </p:cNvPr>
          <p:cNvSpPr txBox="1"/>
          <p:nvPr/>
        </p:nvSpPr>
        <p:spPr>
          <a:xfrm>
            <a:off x="5138928" y="5244452"/>
            <a:ext cx="6151114" cy="307777"/>
          </a:xfrm>
          <a:prstGeom prst="rect">
            <a:avLst/>
          </a:prstGeom>
          <a:noFill/>
        </p:spPr>
        <p:txBody>
          <a:bodyPr wrap="square" lIns="0" rIns="0" rtlCol="0">
            <a:spAutoFit/>
          </a:bodyPr>
          <a:lstStyle/>
          <a:p>
            <a:r>
              <a:rPr lang="en-GB" sz="1400" dirty="0">
                <a:solidFill>
                  <a:schemeClr val="accent1"/>
                </a:solidFill>
              </a:rPr>
              <a:t>*</a:t>
            </a:r>
            <a:r>
              <a:rPr lang="en-GB" sz="1050" dirty="0"/>
              <a:t> </a:t>
            </a:r>
            <a:r>
              <a:rPr lang="en-GB" sz="1050" dirty="0">
                <a:hlinkClick r:id="rId3"/>
              </a:rPr>
              <a:t>Beyond Memorability: Visualisation Recognition and Recall</a:t>
            </a:r>
            <a:endParaRPr lang="en-GB" sz="1050" dirty="0"/>
          </a:p>
        </p:txBody>
      </p:sp>
      <p:pic>
        <p:nvPicPr>
          <p:cNvPr id="5" name="Graphic 4" descr="Heart with solid fill">
            <a:extLst>
              <a:ext uri="{FF2B5EF4-FFF2-40B4-BE49-F238E27FC236}">
                <a16:creationId xmlns:a16="http://schemas.microsoft.com/office/drawing/2014/main" id="{735EC962-B027-F556-DDA5-C933FE6D682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081706" y="1059530"/>
            <a:ext cx="376106" cy="376106"/>
          </a:xfrm>
          <a:prstGeom prst="rect">
            <a:avLst/>
          </a:prstGeom>
        </p:spPr>
      </p:pic>
      <p:graphicFrame>
        <p:nvGraphicFramePr>
          <p:cNvPr id="7" name="Content Placeholder 11">
            <a:extLst>
              <a:ext uri="{FF2B5EF4-FFF2-40B4-BE49-F238E27FC236}">
                <a16:creationId xmlns:a16="http://schemas.microsoft.com/office/drawing/2014/main" id="{23936A81-285C-2CDB-C4AE-9F28CE50068D}"/>
              </a:ext>
            </a:extLst>
          </p:cNvPr>
          <p:cNvGraphicFramePr>
            <a:graphicFrameLocks/>
          </p:cNvGraphicFramePr>
          <p:nvPr>
            <p:extLst>
              <p:ext uri="{D42A27DB-BD31-4B8C-83A1-F6EECF244321}">
                <p14:modId xmlns:p14="http://schemas.microsoft.com/office/powerpoint/2010/main" val="2562868326"/>
              </p:ext>
            </p:extLst>
          </p:nvPr>
        </p:nvGraphicFramePr>
        <p:xfrm>
          <a:off x="4992688" y="817880"/>
          <a:ext cx="6711950" cy="5059363"/>
        </p:xfrm>
        <a:graphic>
          <a:graphicData uri="http://schemas.openxmlformats.org/drawingml/2006/chart">
            <c:chart xmlns:c="http://schemas.openxmlformats.org/drawingml/2006/chart" xmlns:r="http://schemas.openxmlformats.org/officeDocument/2006/relationships" r:id="rId6"/>
          </a:graphicData>
        </a:graphic>
      </p:graphicFrame>
      <p:sp>
        <p:nvSpPr>
          <p:cNvPr id="8" name="Sequential Access Storage 16">
            <a:extLst>
              <a:ext uri="{FF2B5EF4-FFF2-40B4-BE49-F238E27FC236}">
                <a16:creationId xmlns:a16="http://schemas.microsoft.com/office/drawing/2014/main" id="{93D55AAC-A970-389A-572E-1BD479E88981}"/>
              </a:ext>
            </a:extLst>
          </p:cNvPr>
          <p:cNvSpPr/>
          <p:nvPr/>
        </p:nvSpPr>
        <p:spPr>
          <a:xfrm>
            <a:off x="529651" y="1059482"/>
            <a:ext cx="4194681" cy="4253182"/>
          </a:xfrm>
          <a:custGeom>
            <a:avLst/>
            <a:gdLst>
              <a:gd name="connsiteX0" fmla="*/ 1958089 w 3916178"/>
              <a:gd name="connsiteY0" fmla="*/ 3147802 h 3147802"/>
              <a:gd name="connsiteX1" fmla="*/ 73845 w 3916178"/>
              <a:gd name="connsiteY1" fmla="*/ 2002059 h 3147802"/>
              <a:gd name="connsiteX2" fmla="*/ 1254275 w 3916178"/>
              <a:gd name="connsiteY2" fmla="*/ 105187 h 3147802"/>
              <a:gd name="connsiteX3" fmla="*/ 3352205 w 3916178"/>
              <a:gd name="connsiteY3" fmla="*/ 468705 h 3147802"/>
              <a:gd name="connsiteX4" fmla="*/ 3342667 w 3916178"/>
              <a:gd name="connsiteY4" fmla="*/ 2686818 h 3147802"/>
              <a:gd name="connsiteX5" fmla="*/ 3916178 w 3916178"/>
              <a:gd name="connsiteY5" fmla="*/ 2686817 h 3147802"/>
              <a:gd name="connsiteX6" fmla="*/ 3916178 w 3916178"/>
              <a:gd name="connsiteY6" fmla="*/ 3147802 h 3147802"/>
              <a:gd name="connsiteX7" fmla="*/ 1958089 w 3916178"/>
              <a:gd name="connsiteY7" fmla="*/ 3147802 h 3147802"/>
              <a:gd name="connsiteX0" fmla="*/ 1958448 w 3916537"/>
              <a:gd name="connsiteY0" fmla="*/ 3147849 h 3147849"/>
              <a:gd name="connsiteX1" fmla="*/ 74204 w 3916537"/>
              <a:gd name="connsiteY1" fmla="*/ 2002106 h 3147849"/>
              <a:gd name="connsiteX2" fmla="*/ 1254634 w 3916537"/>
              <a:gd name="connsiteY2" fmla="*/ 105234 h 3147849"/>
              <a:gd name="connsiteX3" fmla="*/ 3352564 w 3916537"/>
              <a:gd name="connsiteY3" fmla="*/ 468752 h 3147849"/>
              <a:gd name="connsiteX4" fmla="*/ 3343026 w 3916537"/>
              <a:gd name="connsiteY4" fmla="*/ 2686865 h 3147849"/>
              <a:gd name="connsiteX5" fmla="*/ 3689960 w 3916537"/>
              <a:gd name="connsiteY5" fmla="*/ 2961993 h 3147849"/>
              <a:gd name="connsiteX6" fmla="*/ 3916537 w 3916537"/>
              <a:gd name="connsiteY6" fmla="*/ 3147849 h 3147849"/>
              <a:gd name="connsiteX7" fmla="*/ 1958448 w 3916537"/>
              <a:gd name="connsiteY7" fmla="*/ 3147849 h 314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16537" h="3147849">
                <a:moveTo>
                  <a:pt x="1958448" y="3147849"/>
                </a:moveTo>
                <a:cubicBezTo>
                  <a:pt x="1082173" y="3147849"/>
                  <a:pt x="312583" y="2679888"/>
                  <a:pt x="74204" y="2002106"/>
                </a:cubicBezTo>
                <a:cubicBezTo>
                  <a:pt x="-200989" y="1219649"/>
                  <a:pt x="310636" y="397502"/>
                  <a:pt x="1254634" y="105234"/>
                </a:cubicBezTo>
                <a:cubicBezTo>
                  <a:pt x="1981643" y="-119853"/>
                  <a:pt x="2805495" y="22900"/>
                  <a:pt x="3352564" y="468752"/>
                </a:cubicBezTo>
                <a:cubicBezTo>
                  <a:pt x="4108232" y="1084610"/>
                  <a:pt x="4103972" y="2075220"/>
                  <a:pt x="3343026" y="2686865"/>
                </a:cubicBezTo>
                <a:lnTo>
                  <a:pt x="3689960" y="2961993"/>
                </a:lnTo>
                <a:lnTo>
                  <a:pt x="3916537" y="3147849"/>
                </a:lnTo>
                <a:lnTo>
                  <a:pt x="1958448" y="3147849"/>
                </a:lnTo>
                <a:close/>
              </a:path>
            </a:pathLst>
          </a:custGeom>
          <a:solidFill>
            <a:schemeClr val="bg1">
              <a:alpha val="45000"/>
            </a:schemeClr>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82280F3-02E3-71B5-1C66-9C76D8632D1F}"/>
              </a:ext>
            </a:extLst>
          </p:cNvPr>
          <p:cNvSpPr txBox="1"/>
          <p:nvPr/>
        </p:nvSpPr>
        <p:spPr>
          <a:xfrm>
            <a:off x="1186163" y="1577846"/>
            <a:ext cx="3279145" cy="3539430"/>
          </a:xfrm>
          <a:prstGeom prst="rect">
            <a:avLst/>
          </a:prstGeom>
          <a:noFill/>
        </p:spPr>
        <p:txBody>
          <a:bodyPr wrap="square">
            <a:spAutoFit/>
          </a:bodyPr>
          <a:lstStyle/>
          <a:p>
            <a:r>
              <a:rPr lang="en-US" sz="1600" dirty="0"/>
              <a:t>To be honest, Europe is boring compared to Asia. It is too orderly, people are too concerned with how they are perceived and being fashionable and rich, and everyone follows rules. Also, Europeans are very tribal and rarely interact with people outside of their race. If you are coming from the US it won’t be much of a culture change and all the old buildings start to look the same after awhile*</a:t>
            </a:r>
          </a:p>
          <a:p>
            <a:r>
              <a:rPr lang="en-US" sz="1600" dirty="0"/>
              <a:t>.</a:t>
            </a:r>
          </a:p>
        </p:txBody>
      </p:sp>
      <p:sp>
        <p:nvSpPr>
          <p:cNvPr id="10" name="TextBox 9">
            <a:extLst>
              <a:ext uri="{FF2B5EF4-FFF2-40B4-BE49-F238E27FC236}">
                <a16:creationId xmlns:a16="http://schemas.microsoft.com/office/drawing/2014/main" id="{C32BD33E-B8AD-1042-B66F-EBB6255FEFD5}"/>
              </a:ext>
            </a:extLst>
          </p:cNvPr>
          <p:cNvSpPr txBox="1"/>
          <p:nvPr/>
        </p:nvSpPr>
        <p:spPr>
          <a:xfrm>
            <a:off x="329184" y="6060686"/>
            <a:ext cx="2855976" cy="253916"/>
          </a:xfrm>
          <a:prstGeom prst="rect">
            <a:avLst/>
          </a:prstGeom>
          <a:noFill/>
        </p:spPr>
        <p:txBody>
          <a:bodyPr wrap="square" rtlCol="0">
            <a:spAutoFit/>
          </a:bodyPr>
          <a:lstStyle/>
          <a:p>
            <a:pPr algn="ctr"/>
            <a:r>
              <a:rPr lang="en-GB" sz="1050" dirty="0"/>
              <a:t>*Reliable Source</a:t>
            </a:r>
          </a:p>
        </p:txBody>
      </p:sp>
    </p:spTree>
    <p:extLst>
      <p:ext uri="{BB962C8B-B14F-4D97-AF65-F5344CB8AC3E}">
        <p14:creationId xmlns:p14="http://schemas.microsoft.com/office/powerpoint/2010/main" val="1607810718"/>
      </p:ext>
    </p:extLst>
  </p:cSld>
  <p:clrMapOvr>
    <a:masterClrMapping/>
  </p:clrMapOvr>
</p:sld>
</file>

<file path=ppt/theme/theme1.xml><?xml version="1.0" encoding="utf-8"?>
<a:theme xmlns:a="http://schemas.openxmlformats.org/drawingml/2006/main" name="N Brown">
  <a:themeElements>
    <a:clrScheme name="N Brown">
      <a:dk1>
        <a:srgbClr val="000000"/>
      </a:dk1>
      <a:lt1>
        <a:srgbClr val="FFFFFF"/>
      </a:lt1>
      <a:dk2>
        <a:srgbClr val="222D59"/>
      </a:dk2>
      <a:lt2>
        <a:srgbClr val="EDEDED"/>
      </a:lt2>
      <a:accent1>
        <a:srgbClr val="EE7203"/>
      </a:accent1>
      <a:accent2>
        <a:srgbClr val="222D59"/>
      </a:accent2>
      <a:accent3>
        <a:srgbClr val="00A7CF"/>
      </a:accent3>
      <a:accent4>
        <a:srgbClr val="98CA3C"/>
      </a:accent4>
      <a:accent5>
        <a:srgbClr val="EC008B"/>
      </a:accent5>
      <a:accent6>
        <a:srgbClr val="FDC110"/>
      </a:accent6>
      <a:hlink>
        <a:srgbClr val="222D59"/>
      </a:hlink>
      <a:folHlink>
        <a:srgbClr val="514F77"/>
      </a:folHlink>
    </a:clrScheme>
    <a:fontScheme name="N Brow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5455D7E8-4481-A34F-85EF-CC669C49B7CB}" vid="{469CCB18-3615-154C-82E1-EB3662E106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10e0fe3e-fa9e-4d06-9649-e6178b76e7ec">
      <Terms xmlns="http://schemas.microsoft.com/office/infopath/2007/PartnerControls"/>
    </lcf76f155ced4ddcb4097134ff3c332f>
    <TaxCatchAll xmlns="dc07d0c8-6915-4a1d-93a3-5d37e97cc90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C090DD3FFBC394F87B10A2AFD8276A5" ma:contentTypeVersion="20" ma:contentTypeDescription="Create a new document." ma:contentTypeScope="" ma:versionID="8995ffb53cd11d18e4c7f3f8f60e891b">
  <xsd:schema xmlns:xsd="http://www.w3.org/2001/XMLSchema" xmlns:xs="http://www.w3.org/2001/XMLSchema" xmlns:p="http://schemas.microsoft.com/office/2006/metadata/properties" xmlns:ns2="dc07d0c8-6915-4a1d-93a3-5d37e97cc903" xmlns:ns3="10e0fe3e-fa9e-4d06-9649-e6178b76e7ec" targetNamespace="http://schemas.microsoft.com/office/2006/metadata/properties" ma:root="true" ma:fieldsID="88dd247f0eedf576345b0568d971ebae" ns2:_="" ns3:_="">
    <xsd:import namespace="dc07d0c8-6915-4a1d-93a3-5d37e97cc903"/>
    <xsd:import namespace="10e0fe3e-fa9e-4d06-9649-e6178b76e7ec"/>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LengthInSeconds" minOccurs="0"/>
                <xsd:element ref="ns2:TaxCatchAll" minOccurs="0"/>
                <xsd:element ref="ns3:lcf76f155ced4ddcb4097134ff3c332f" minOccurs="0"/>
                <xsd:element ref="ns3:MediaServiceLocation"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07d0c8-6915-4a1d-93a3-5d37e97cc90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fb208b6d-8fe9-46cc-86b9-5a39e1f3c7d4}" ma:internalName="TaxCatchAll" ma:showField="CatchAllData" ma:web="dc07d0c8-6915-4a1d-93a3-5d37e97cc90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10e0fe3e-fa9e-4d06-9649-e6178b76e7ec"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270be033-b93a-4a1d-81aa-bad5fa72f8a0"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description="" ma:indexed="true" ma:internalName="MediaServiceLocation" ma:readOnly="true">
      <xsd:simpleType>
        <xsd:restriction base="dms:Text"/>
      </xsd:simpleType>
    </xsd:element>
    <xsd:element name="MediaServiceObjectDetectorVersions" ma:index="24"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EE0947E-0B66-4884-83A1-A20C32ED4E36}">
  <ds:schemaRefs>
    <ds:schemaRef ds:uri="http://schemas.microsoft.com/office/2006/documentManagement/types"/>
    <ds:schemaRef ds:uri="http://purl.org/dc/dcmitype/"/>
    <ds:schemaRef ds:uri="http://purl.org/dc/elements/1.1/"/>
    <ds:schemaRef ds:uri="http://schemas.openxmlformats.org/package/2006/metadata/core-properties"/>
    <ds:schemaRef ds:uri="http://schemas.microsoft.com/office/2006/metadata/properties"/>
    <ds:schemaRef ds:uri="10e0fe3e-fa9e-4d06-9649-e6178b76e7ec"/>
    <ds:schemaRef ds:uri="dc07d0c8-6915-4a1d-93a3-5d37e97cc903"/>
    <ds:schemaRef ds:uri="http://schemas.microsoft.com/office/infopath/2007/PartnerControls"/>
    <ds:schemaRef ds:uri="http://www.w3.org/XML/1998/namespace"/>
    <ds:schemaRef ds:uri="http://purl.org/dc/terms/"/>
  </ds:schemaRefs>
</ds:datastoreItem>
</file>

<file path=customXml/itemProps2.xml><?xml version="1.0" encoding="utf-8"?>
<ds:datastoreItem xmlns:ds="http://schemas.openxmlformats.org/officeDocument/2006/customXml" ds:itemID="{81C2A21D-6D83-49FD-B991-87AE63B82A68}">
  <ds:schemaRefs>
    <ds:schemaRef ds:uri="http://schemas.microsoft.com/sharepoint/v3/contenttype/forms"/>
  </ds:schemaRefs>
</ds:datastoreItem>
</file>

<file path=customXml/itemProps3.xml><?xml version="1.0" encoding="utf-8"?>
<ds:datastoreItem xmlns:ds="http://schemas.openxmlformats.org/officeDocument/2006/customXml" ds:itemID="{6805C8EE-F677-4C6D-9490-6FAB987376B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c07d0c8-6915-4a1d-93a3-5d37e97cc903"/>
    <ds:schemaRef ds:uri="10e0fe3e-fa9e-4d06-9649-e6178b76e7e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N Brown</Template>
  <TotalTime>3999</TotalTime>
  <Words>216</Words>
  <Application>Microsoft Macintosh PowerPoint</Application>
  <PresentationFormat>Widescreen</PresentationFormat>
  <Paragraphs>37</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Arial Black</vt:lpstr>
      <vt:lpstr>Calibri</vt:lpstr>
      <vt:lpstr>Franklin Gothic Medium Cond</vt:lpstr>
      <vt:lpstr>N Brown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Angelita Damola</dc:creator>
  <cp:lastModifiedBy>Angelita Damola</cp:lastModifiedBy>
  <cp:revision>4</cp:revision>
  <dcterms:created xsi:type="dcterms:W3CDTF">2024-09-06T13:40:48Z</dcterms:created>
  <dcterms:modified xsi:type="dcterms:W3CDTF">2024-10-04T10:58:03Z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0x0101001C090DD3FFBC394F87B10A2AFD8276A5</vt:lpwstr>
  </property>
</Properties>
</file>