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fe93daf18_3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fe93daf18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4fe93daf18_3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1b88ccfb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51b88ccfb1_1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1b88ccfb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51b88ccfb1_1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1b88ccfb1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51b88ccfb1_1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QUEMA GRAL 2A">
  <p:cSld name="ESQUEMA GRAL 2A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plate_PPT_Mesa de trabajo 24 copia 2.pn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ÍTULO ESTILO 3">
  <p:cSld name="CAPÍTULO ESTILO 3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9.png" id="31" name="Google Shape;3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3" y="0"/>
            <a:ext cx="92695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QUEMA GRAL 2B">
  <p:cSld name="ESQUEMA GRAL 2B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plate_PPT_Mesa de trabajo 24 copia 3.png" id="33" name="Google Shape;3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CIÓN ESTILO 3">
  <p:cSld name="SECCIÓN ESTILO 3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10.png" id="35" name="Google Shape;3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NAL">
  <p:cSld name="FINAL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11.png" id="37" name="Google Shape;3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A ESTILO 1">
  <p:cSld name="PORTADA ESTILO 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.png"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6974" y="0"/>
            <a:ext cx="9269582" cy="515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A ESTILO 2">
  <p:cSld name="PORTADA ESTILO 2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2.png"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829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QUEMA GENERAL">
  <p:cSld name="ESQUEMA GENERAL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3.png" id="18" name="Google Shape;1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669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ÍTULO ESTILO 1">
  <p:cSld name="CAPÍTULO ESTILO 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4.png" id="20" name="Google Shape;2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6975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CIÓN1">
  <p:cSld name="SECCIÓN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5.png" id="22" name="Google Shape;2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696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QUEMA GRAL 2">
  <p:cSld name="ESQUEMA GRAL 2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6.png" id="24" name="Google Shape;2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4" y="0"/>
            <a:ext cx="92695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ÍTULO ESTILO 2">
  <p:cSld name="CAPÍTULO ESTILO 2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7.png" id="26" name="Google Shape;2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797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CIÓN2">
  <p:cSld name="SECCIÓN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8.png" id="28" name="Google Shape;2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0"/>
          <p:cNvSpPr txBox="1"/>
          <p:nvPr/>
        </p:nvSpPr>
        <p:spPr>
          <a:xfrm>
            <a:off x="-3091833" y="-93634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/>
        </p:nvSpPr>
        <p:spPr>
          <a:xfrm>
            <a:off x="733054" y="2075767"/>
            <a:ext cx="44324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TIENDA ONLINE</a:t>
            </a:r>
            <a:endParaRPr/>
          </a:p>
        </p:txBody>
      </p:sp>
      <p:sp>
        <p:nvSpPr>
          <p:cNvPr id="43" name="Google Shape;43;p15"/>
          <p:cNvSpPr txBox="1"/>
          <p:nvPr/>
        </p:nvSpPr>
        <p:spPr>
          <a:xfrm>
            <a:off x="779900" y="2683650"/>
            <a:ext cx="3708000" cy="22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>Plataforma virtual</a:t>
            </a:r>
            <a:endParaRPr b="1" sz="1800">
              <a:solidFill>
                <a:srgbClr val="ACC42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922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1800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  <a:t>Heidy Rocio Arias Dueñas</a:t>
            </a:r>
            <a:endParaRPr b="1" sz="1800">
              <a:solidFill>
                <a:srgbClr val="FF922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1800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  <a:t>Julieth Astrid Hernandez Caballero</a:t>
            </a:r>
            <a:endParaRPr b="1" sz="1800">
              <a:solidFill>
                <a:srgbClr val="FF922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1800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  <a:t>Luis Alfonso Sánchez Delgado</a:t>
            </a:r>
            <a:endParaRPr b="1" sz="1800">
              <a:solidFill>
                <a:srgbClr val="FF922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1800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  <a:t>Nelson Duvan Velez Tangarife</a:t>
            </a:r>
            <a:br>
              <a:rPr b="1" lang="es-ES" sz="1800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s-ES" sz="1800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  <a:t>Miguel Angel Ramirez Martinez</a:t>
            </a:r>
            <a:endParaRPr b="1" sz="1800">
              <a:solidFill>
                <a:srgbClr val="ACC42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/>
        </p:nvSpPr>
        <p:spPr>
          <a:xfrm>
            <a:off x="733054" y="2165559"/>
            <a:ext cx="443242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ADSIFARMAONLINE</a:t>
            </a:r>
            <a:endParaRPr b="1" sz="2800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6"/>
          <p:cNvSpPr txBox="1"/>
          <p:nvPr/>
        </p:nvSpPr>
        <p:spPr>
          <a:xfrm>
            <a:off x="754225" y="3068325"/>
            <a:ext cx="43608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922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  <a:t>SOMOS </a:t>
            </a:r>
            <a:r>
              <a:rPr b="1" lang="es-ES" sz="1800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  <a:t>COMPLICES</a:t>
            </a:r>
            <a:r>
              <a:rPr b="1" lang="es-ES" sz="1800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  <a:t> DE TU BIENESTAR</a:t>
            </a:r>
            <a:endParaRPr b="1" sz="1800">
              <a:solidFill>
                <a:srgbClr val="FF922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s-ES" sz="1800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800">
              <a:solidFill>
                <a:srgbClr val="FF922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875" y="178000"/>
            <a:ext cx="2189900" cy="17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/>
        </p:nvSpPr>
        <p:spPr>
          <a:xfrm>
            <a:off x="821068" y="260381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7"/>
          <p:cNvSpPr txBox="1"/>
          <p:nvPr/>
        </p:nvSpPr>
        <p:spPr>
          <a:xfrm>
            <a:off x="3058675" y="1838483"/>
            <a:ext cx="1977600" cy="20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 de datos 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lang="es-E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ágina</a:t>
            </a:r>
            <a:r>
              <a:rPr b="1" lang="es-E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Facturación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Inventario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Backup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Digiturno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7819" y="4292897"/>
            <a:ext cx="1623040" cy="4571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7"/>
          <p:cNvSpPr txBox="1"/>
          <p:nvPr/>
        </p:nvSpPr>
        <p:spPr>
          <a:xfrm>
            <a:off x="387775" y="2191875"/>
            <a:ext cx="23550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 que implementaremos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es: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7"/>
          <p:cNvSpPr txBox="1"/>
          <p:nvPr/>
        </p:nvSpPr>
        <p:spPr>
          <a:xfrm>
            <a:off x="5924101" y="1046903"/>
            <a:ext cx="200311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 b="1" sz="2200">
              <a:solidFill>
                <a:srgbClr val="FF922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7"/>
          <p:cNvSpPr txBox="1"/>
          <p:nvPr/>
        </p:nvSpPr>
        <p:spPr>
          <a:xfrm>
            <a:off x="5941150" y="1670650"/>
            <a:ext cx="2771400" cy="22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E5C5D"/>
              </a:buClr>
              <a:buSzPts val="1400"/>
              <a:buFont typeface="Calibri"/>
              <a:buChar char="●"/>
            </a:pPr>
            <a:r>
              <a:rPr lang="es-ES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E5C5D"/>
              </a:buClr>
              <a:buSzPts val="1400"/>
              <a:buFont typeface="Calibri"/>
              <a:buChar char="●"/>
            </a:pPr>
            <a:r>
              <a:rPr lang="es-ES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Problema a solucionar</a:t>
            </a:r>
            <a:endParaRPr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E5C5D"/>
              </a:buClr>
              <a:buSzPts val="1400"/>
              <a:buFont typeface="Calibri"/>
              <a:buChar char="●"/>
            </a:pPr>
            <a:r>
              <a:rPr lang="es-ES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Justificación:</a:t>
            </a:r>
            <a:endParaRPr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°¿Por qué del proyecto?</a:t>
            </a:r>
            <a:endParaRPr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°¿A </a:t>
            </a:r>
            <a:r>
              <a:rPr lang="es-ES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quién</a:t>
            </a:r>
            <a:r>
              <a:rPr lang="es-ES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 beneficia?</a:t>
            </a:r>
            <a:endParaRPr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E5C5D"/>
              </a:buClr>
              <a:buSzPts val="1400"/>
              <a:buFont typeface="Calibri"/>
              <a:buChar char="●"/>
            </a:pPr>
            <a:r>
              <a:rPr lang="es-ES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Alcances y limitaciones</a:t>
            </a:r>
            <a:endParaRPr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E5C5D"/>
              </a:buClr>
              <a:buSzPts val="1400"/>
              <a:buFont typeface="Calibri"/>
              <a:buChar char="●"/>
            </a:pPr>
            <a:r>
              <a:rPr lang="es-ES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Misión</a:t>
            </a:r>
            <a:endParaRPr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E5C5D"/>
              </a:buClr>
              <a:buSzPts val="1400"/>
              <a:buFont typeface="Calibri"/>
              <a:buChar char="●"/>
            </a:pPr>
            <a:r>
              <a:rPr lang="es-ES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Visión</a:t>
            </a:r>
            <a:endParaRPr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E5C5D"/>
              </a:buClr>
              <a:buSzPts val="1400"/>
              <a:buFont typeface="Calibri"/>
              <a:buChar char="●"/>
            </a:pPr>
            <a:r>
              <a:rPr lang="es-ES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Objetivos Generales</a:t>
            </a:r>
            <a:endParaRPr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E5C5D"/>
              </a:buClr>
              <a:buSzPts val="1400"/>
              <a:buFont typeface="Calibri"/>
              <a:buChar char="●"/>
            </a:pPr>
            <a:r>
              <a:rPr lang="es-ES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5987" y="1696034"/>
            <a:ext cx="36000" cy="2340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/>
        </p:nvSpPr>
        <p:spPr>
          <a:xfrm>
            <a:off x="576228" y="1072026"/>
            <a:ext cx="2789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748" y="843563"/>
            <a:ext cx="990596" cy="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8"/>
          <p:cNvSpPr txBox="1"/>
          <p:nvPr/>
        </p:nvSpPr>
        <p:spPr>
          <a:xfrm>
            <a:off x="4373725" y="965176"/>
            <a:ext cx="3885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Generar un sistema que permita interactuar al usuario con la farmacia con la cual tiene convenio su E.P.S. sin necesidad de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acercarse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/>
          <p:nvPr/>
        </p:nvSpPr>
        <p:spPr>
          <a:xfrm>
            <a:off x="576228" y="3197751"/>
            <a:ext cx="2789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 a solucionar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23" y="2969288"/>
            <a:ext cx="990596" cy="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8"/>
          <p:cNvSpPr txBox="1"/>
          <p:nvPr/>
        </p:nvSpPr>
        <p:spPr>
          <a:xfrm>
            <a:off x="4433500" y="3197750"/>
            <a:ext cx="38853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Disminuir inconformidad de un usuario al llegar a su farmacia y no encontrar el medicamento formulado y/o evitar prolongados tiempos de espera.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/>
        </p:nvSpPr>
        <p:spPr>
          <a:xfrm>
            <a:off x="533478" y="2012401"/>
            <a:ext cx="2789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148" y="1769688"/>
            <a:ext cx="990596" cy="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9"/>
          <p:cNvSpPr txBox="1"/>
          <p:nvPr/>
        </p:nvSpPr>
        <p:spPr>
          <a:xfrm>
            <a:off x="4516223" y="641303"/>
            <a:ext cx="259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¿Por Qué del proyecto?</a:t>
            </a:r>
            <a:endParaRPr b="1" sz="1800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9"/>
          <p:cNvSpPr txBox="1"/>
          <p:nvPr/>
        </p:nvSpPr>
        <p:spPr>
          <a:xfrm>
            <a:off x="4409350" y="1419200"/>
            <a:ext cx="38853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Es implementado a partir de la necesidad de poder adquirir los medicamentos formulados al usuario en el momento oportuno.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9"/>
          <p:cNvSpPr txBox="1"/>
          <p:nvPr/>
        </p:nvSpPr>
        <p:spPr>
          <a:xfrm>
            <a:off x="4409348" y="2792628"/>
            <a:ext cx="259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¿A quién beneficia?</a:t>
            </a:r>
            <a:endParaRPr b="1" sz="1800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9"/>
          <p:cNvSpPr txBox="1"/>
          <p:nvPr/>
        </p:nvSpPr>
        <p:spPr>
          <a:xfrm>
            <a:off x="4516225" y="3610975"/>
            <a:ext cx="38853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Usuario y administrador, debido a que el usuario adquiere su medicamento de manera oportuna y el administrador mantiene altos niveles de satisfacción.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/>
        </p:nvSpPr>
        <p:spPr>
          <a:xfrm>
            <a:off x="533478" y="2012401"/>
            <a:ext cx="2789280" cy="120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Alcances y limitaciones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148" y="1769688"/>
            <a:ext cx="990600" cy="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0"/>
          <p:cNvSpPr txBox="1"/>
          <p:nvPr/>
        </p:nvSpPr>
        <p:spPr>
          <a:xfrm>
            <a:off x="4516223" y="1400403"/>
            <a:ext cx="259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b="1"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Dónde</a:t>
            </a:r>
            <a:r>
              <a:rPr b="1"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 quiere llegar?</a:t>
            </a:r>
            <a:endParaRPr b="1" sz="1800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0"/>
          <p:cNvSpPr txBox="1"/>
          <p:nvPr/>
        </p:nvSpPr>
        <p:spPr>
          <a:xfrm>
            <a:off x="4459225" y="2271625"/>
            <a:ext cx="38853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Siendo pioneros en la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implementación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 del software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generar la necesidad de la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utilización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 de nuestro software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/>
        </p:nvSpPr>
        <p:spPr>
          <a:xfrm>
            <a:off x="576228" y="1072026"/>
            <a:ext cx="2789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Misión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748" y="843563"/>
            <a:ext cx="990596" cy="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1"/>
          <p:cNvSpPr txBox="1"/>
          <p:nvPr/>
        </p:nvSpPr>
        <p:spPr>
          <a:xfrm>
            <a:off x="4373725" y="965175"/>
            <a:ext cx="3885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Facilitar por medio de una plataforma virtual a pacientes interactuar con sus farmacias para que la provisión de medicamentos y la prestación de servicios profesionales farmacéuticos sean impecables.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1"/>
          <p:cNvSpPr txBox="1"/>
          <p:nvPr/>
        </p:nvSpPr>
        <p:spPr>
          <a:xfrm>
            <a:off x="576228" y="3162151"/>
            <a:ext cx="2789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Visión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23" y="2848163"/>
            <a:ext cx="990596" cy="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/>
          <p:nvPr/>
        </p:nvSpPr>
        <p:spPr>
          <a:xfrm>
            <a:off x="4373725" y="2969300"/>
            <a:ext cx="3885300" cy="18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Ser pioneros en la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implementación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 de un software que permita la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evolución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 del farmacéutico comunitario desde la provisión del medicamento a la prestación de servicios profesionales farmacéuticos centrados en el bienestar del paciente y en la población; en el ámbito de la atención primaria y sociosanitaria, en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coordinación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 con todas las farmacias del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país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/>
        </p:nvSpPr>
        <p:spPr>
          <a:xfrm>
            <a:off x="533478" y="2012401"/>
            <a:ext cx="2789280" cy="120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Generales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148" y="1769688"/>
            <a:ext cx="990600" cy="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/>
          <p:cNvSpPr txBox="1"/>
          <p:nvPr/>
        </p:nvSpPr>
        <p:spPr>
          <a:xfrm>
            <a:off x="4395100" y="2062276"/>
            <a:ext cx="3885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Implementar una plataforma que permita validar al usuario disponibilidad de medicamentos, pedir turno y punto de entrega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 cercano.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/>
        </p:nvSpPr>
        <p:spPr>
          <a:xfrm>
            <a:off x="533478" y="2012401"/>
            <a:ext cx="2789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</a:t>
            </a:r>
            <a:r>
              <a:rPr b="1"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específicos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148" y="1769688"/>
            <a:ext cx="990596" cy="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3"/>
          <p:cNvSpPr txBox="1"/>
          <p:nvPr/>
        </p:nvSpPr>
        <p:spPr>
          <a:xfrm>
            <a:off x="4416473" y="1527976"/>
            <a:ext cx="38853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Mantener una base actualizada con los medicamentos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Crear un inventario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Hacer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facturación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Hacer un Backup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Crear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 web.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Crear base de datos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Implementar digiturno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