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2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58400" cy="77724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Trebuchet MS" pitchFamily="34" charset="0"/>
      <p:regular r:id="rId12"/>
      <p:bold r:id="rId13"/>
      <p:italic r:id="rId14"/>
      <p:boldItalic r:id="rId15"/>
    </p:embeddedFont>
    <p:embeddedFont>
      <p:font typeface="Brush Script MT" pitchFamily="66" charset="0"/>
      <p:italic r:id="rId16"/>
    </p:embeddedFont>
    <p:embeddedFont>
      <p:font typeface="Constantia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18" y="-12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CE26-F28C-4269-AA36-717F499DCF5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C653-C3FE-4C5B-BC50-F340B7C8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C653-C3FE-4C5B-BC50-F340B7C8D8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502920" y="6115616"/>
            <a:ext cx="8908132" cy="8636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146" indent="0" algn="ctr">
              <a:buNone/>
            </a:lvl2pPr>
            <a:lvl3pPr marL="914294" indent="0" algn="ctr">
              <a:buNone/>
            </a:lvl3pPr>
            <a:lvl4pPr marL="1371440" indent="0" algn="ctr">
              <a:buNone/>
            </a:lvl4pPr>
            <a:lvl5pPr marL="1828586" indent="0" algn="ctr">
              <a:buNone/>
            </a:lvl5pPr>
            <a:lvl6pPr marL="2285732" indent="0" algn="ctr">
              <a:buNone/>
            </a:lvl6pPr>
            <a:lvl7pPr marL="2742880" indent="0" algn="ctr">
              <a:buNone/>
            </a:lvl7pPr>
            <a:lvl8pPr marL="3200026" indent="0" algn="ctr">
              <a:buNone/>
            </a:lvl8pPr>
            <a:lvl9pPr marL="3657172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89" y="2240211"/>
            <a:ext cx="2246651" cy="60452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9442462" y="2240214"/>
            <a:ext cx="607695" cy="61531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9429750" y="684403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9429750" y="71678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9429750" y="6207125"/>
            <a:ext cx="167640" cy="17272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9429750" y="65201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263143" y="318866"/>
            <a:ext cx="7160163" cy="440436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4" y="2414589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6" y="4403726"/>
            <a:ext cx="7042151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58400" cy="77724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981003" y="6366811"/>
            <a:ext cx="8121229" cy="60883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8948" y="1152589"/>
            <a:ext cx="7897706" cy="54758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9661" y="1144271"/>
            <a:ext cx="7897706" cy="547586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846474" y="795678"/>
            <a:ext cx="624614" cy="643541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631528" y="859131"/>
            <a:ext cx="642518" cy="6236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921" y="2034260"/>
            <a:ext cx="6295815" cy="2071835"/>
          </a:xfrm>
        </p:spPr>
        <p:txBody>
          <a:bodyPr anchor="b"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9921" y="4234838"/>
            <a:ext cx="6283397" cy="172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7744" y="6071938"/>
            <a:ext cx="1335203" cy="413808"/>
          </a:xfrm>
        </p:spPr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1449" y="6071938"/>
            <a:ext cx="5538330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324" y="6071938"/>
            <a:ext cx="609425" cy="413808"/>
          </a:xfrm>
        </p:spPr>
        <p:txBody>
          <a:bodyPr/>
          <a:lstStyle>
            <a:lvl1pPr algn="ctr">
              <a:defRPr/>
            </a:lvl1pPr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477" y="2538021"/>
            <a:ext cx="6879448" cy="1543685"/>
          </a:xfrm>
        </p:spPr>
        <p:txBody>
          <a:bodyPr anchor="b"/>
          <a:lstStyle>
            <a:lvl1pPr algn="ctr">
              <a:defRPr sz="45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894" y="4222046"/>
            <a:ext cx="6854614" cy="1484112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28293" y="2404261"/>
            <a:ext cx="3520440" cy="40831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9784" y="2401888"/>
            <a:ext cx="3520440" cy="4085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657" y="2405287"/>
            <a:ext cx="3233473" cy="929569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1736" y="2405286"/>
            <a:ext cx="3238805" cy="932688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28293" y="3336950"/>
            <a:ext cx="3550615" cy="3150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9666" y="3337455"/>
            <a:ext cx="3550615" cy="3150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58400" cy="77724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95395" y="6865776"/>
            <a:ext cx="8493761" cy="60883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915760" y="685851"/>
            <a:ext cx="4167835" cy="648526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918558" y="683971"/>
            <a:ext cx="4167835" cy="6485269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24125" y="653784"/>
            <a:ext cx="4167835" cy="648526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824789" y="652881"/>
            <a:ext cx="4167835" cy="6485269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08217" y="333147"/>
            <a:ext cx="624614" cy="643541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898163" y="387033"/>
            <a:ext cx="642518" cy="6236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19874" y="2289381"/>
            <a:ext cx="3371310" cy="1703442"/>
          </a:xfrm>
        </p:spPr>
        <p:txBody>
          <a:bodyPr anchor="b">
            <a:normAutofit/>
          </a:bodyPr>
          <a:lstStyle>
            <a:lvl1pPr algn="ctr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5339720" y="1304459"/>
            <a:ext cx="3322871" cy="5242221"/>
          </a:xfrm>
        </p:spPr>
        <p:txBody>
          <a:bodyPr anchor="ctr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62938" y="4106915"/>
            <a:ext cx="3353780" cy="238045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75868" y="6670429"/>
            <a:ext cx="1335203" cy="413808"/>
          </a:xfrm>
        </p:spPr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6010" y="6606497"/>
            <a:ext cx="3874868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13045" y="6683223"/>
            <a:ext cx="609425" cy="413808"/>
          </a:xfrm>
        </p:spPr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0058400" cy="77724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95395" y="6865776"/>
            <a:ext cx="8493761" cy="60883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824125" y="653784"/>
            <a:ext cx="4167835" cy="648526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819564" y="652538"/>
            <a:ext cx="4167835" cy="6485269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915760" y="685851"/>
            <a:ext cx="4167835" cy="648526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911245" y="684443"/>
            <a:ext cx="4167835" cy="6485269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608217" y="333147"/>
            <a:ext cx="624614" cy="643541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898163" y="387033"/>
            <a:ext cx="642518" cy="6236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217066" y="2290267"/>
            <a:ext cx="3369564" cy="1699565"/>
          </a:xfrm>
        </p:spPr>
        <p:txBody>
          <a:bodyPr anchor="b">
            <a:normAutofit/>
          </a:bodyPr>
          <a:lstStyle>
            <a:lvl1pPr algn="ctr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5388477" y="1368242"/>
            <a:ext cx="3205249" cy="5144667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267359" y="4103827"/>
            <a:ext cx="3349447" cy="238353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980530" y="6673903"/>
            <a:ext cx="1335203" cy="413808"/>
          </a:xfrm>
        </p:spPr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006027" y="6608509"/>
            <a:ext cx="3650947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8318299" y="6686697"/>
            <a:ext cx="609425" cy="413808"/>
          </a:xfrm>
        </p:spPr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1049116"/>
            <a:ext cx="1573954" cy="53990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044" y="1253821"/>
            <a:ext cx="5696657" cy="49896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51460" y="1899920"/>
            <a:ext cx="9052560" cy="12954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011680" y="3540760"/>
            <a:ext cx="5615940" cy="224536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201168" y="1899920"/>
            <a:ext cx="9153144" cy="2072640"/>
          </a:xfrm>
          <a:prstGeom prst="rect">
            <a:avLst/>
          </a:prstGeom>
          <a:noFill/>
        </p:spPr>
        <p:txBody>
          <a:bodyPr wrap="square" lIns="91429" tIns="45715" rIns="91429" bIns="45715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01168" y="1899923"/>
            <a:ext cx="9153144" cy="122755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51460" y="518160"/>
            <a:ext cx="9052560" cy="12954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51460" y="1813561"/>
            <a:ext cx="9052560" cy="1466449"/>
          </a:xfrm>
          <a:prstGeom prst="rect">
            <a:avLst/>
          </a:prstGeom>
          <a:noFill/>
        </p:spPr>
        <p:txBody>
          <a:bodyPr wrap="square" lIns="91429" tIns="45715" rIns="91429" bIns="45715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51460" y="1813563"/>
            <a:ext cx="9052560" cy="122755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754380" y="259080"/>
            <a:ext cx="8465820" cy="155448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502920" y="2331722"/>
            <a:ext cx="754380" cy="501747"/>
          </a:xfrm>
          <a:prstGeom prst="rect">
            <a:avLst/>
          </a:prstGeom>
          <a:noFill/>
        </p:spPr>
        <p:txBody>
          <a:bodyPr wrap="square" lIns="91429" tIns="91429" rIns="91429" bIns="91429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57300" y="544068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466344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257300" y="388620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257300" y="310896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257300" y="2331720"/>
            <a:ext cx="7795260" cy="51816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" y="3069020"/>
            <a:ext cx="754380" cy="501747"/>
          </a:xfrm>
          <a:prstGeom prst="rect">
            <a:avLst/>
          </a:prstGeom>
          <a:noFill/>
        </p:spPr>
        <p:txBody>
          <a:bodyPr wrap="square" lIns="91429" tIns="91429" rIns="91429" bIns="91429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" y="3886202"/>
            <a:ext cx="754380" cy="501747"/>
          </a:xfrm>
          <a:prstGeom prst="rect">
            <a:avLst/>
          </a:prstGeom>
          <a:noFill/>
        </p:spPr>
        <p:txBody>
          <a:bodyPr wrap="square" lIns="91429" tIns="91429" rIns="91429" bIns="91429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" y="4663442"/>
            <a:ext cx="754380" cy="501747"/>
          </a:xfrm>
          <a:prstGeom prst="rect">
            <a:avLst/>
          </a:prstGeom>
          <a:noFill/>
        </p:spPr>
        <p:txBody>
          <a:bodyPr wrap="square" lIns="91429" tIns="91429" rIns="91429" bIns="91429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" y="5440682"/>
            <a:ext cx="754380" cy="501747"/>
          </a:xfrm>
          <a:prstGeom prst="rect">
            <a:avLst/>
          </a:prstGeom>
          <a:noFill/>
        </p:spPr>
        <p:txBody>
          <a:bodyPr wrap="square" lIns="91429" tIns="91429" rIns="91429" bIns="91429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5840" y="233172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5840" y="336804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" y="440436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5840" y="544068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5840" y="647700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5280660" y="233172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5280660" y="336804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5280660" y="440436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5280660" y="544068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5280660" y="6477000"/>
            <a:ext cx="3268980" cy="51816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4274820" y="2590800"/>
            <a:ext cx="1005840" cy="207264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4274820" y="3627120"/>
            <a:ext cx="1005840" cy="207264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4274820" y="3627120"/>
            <a:ext cx="1005840" cy="103632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4274820" y="5699760"/>
            <a:ext cx="1005840" cy="103632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4274820" y="2590800"/>
            <a:ext cx="1005840" cy="414528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005840" y="518160"/>
            <a:ext cx="8465820" cy="1295400"/>
          </a:xfrm>
          <a:prstGeom prst="rect">
            <a:avLst/>
          </a:prstGeom>
        </p:spPr>
        <p:txBody>
          <a:bodyPr vert="horz" lIns="91429" tIns="45715" rIns="91429" bIns="45715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005840" y="2159002"/>
            <a:ext cx="8214360" cy="4783985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7376160" y="7081520"/>
            <a:ext cx="2011680" cy="367030"/>
          </a:xfrm>
          <a:prstGeom prst="rect">
            <a:avLst/>
          </a:prstGeom>
        </p:spPr>
        <p:txBody>
          <a:bodyPr vert="horz" lIns="91429" tIns="45715" rIns="91429" bIns="45715" anchor="ctr"/>
          <a:lstStyle>
            <a:lvl1pPr>
              <a:defRPr sz="1100"/>
            </a:lvl1pPr>
            <a:extLst/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502921" y="7081520"/>
            <a:ext cx="3586975" cy="367030"/>
          </a:xfrm>
          <a:prstGeom prst="rect">
            <a:avLst/>
          </a:prstGeom>
        </p:spPr>
        <p:txBody>
          <a:bodyPr vert="horz" lIns="91429" tIns="45715" rIns="91429" bIns="45715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586430" y="6971244"/>
            <a:ext cx="471970" cy="518160"/>
          </a:xfrm>
          <a:prstGeom prst="rect">
            <a:avLst/>
          </a:prstGeom>
        </p:spPr>
        <p:txBody>
          <a:bodyPr vert="horz" lIns="91429" tIns="45715" rIns="91429" bIns="45715" anchor="ctr"/>
          <a:lstStyle>
            <a:lvl1pPr>
              <a:defRPr sz="1200"/>
            </a:lvl1pPr>
            <a:extLst/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2712" y="2266950"/>
            <a:ext cx="146685" cy="60452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9442462" y="2266953"/>
            <a:ext cx="607695" cy="61531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9429750" y="7167880"/>
            <a:ext cx="167640" cy="17272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859" indent="-342859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012" indent="-228574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160" indent="-228574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452" indent="-22857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44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5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573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288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02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1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0058400" cy="77724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91516" y="6878574"/>
            <a:ext cx="8713090" cy="60883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4672" y="652018"/>
            <a:ext cx="8465820" cy="6477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4672" y="652882"/>
            <a:ext cx="8465820" cy="6477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98116" y="309503"/>
            <a:ext cx="624614" cy="643541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917138" y="347367"/>
            <a:ext cx="642518" cy="62362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4526" y="926594"/>
            <a:ext cx="7661770" cy="1362816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44" y="2401825"/>
            <a:ext cx="6816046" cy="4084320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0047" y="6583706"/>
            <a:ext cx="1335203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7B41915-5AD2-4035-BEA0-7DF012A9887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1" y="6583706"/>
            <a:ext cx="6094207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6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7223" y="6583706"/>
            <a:ext cx="609425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6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9C5C2E-AAC2-4A4E-8398-A92DC96BB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dt="0"/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647" indent="-305647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305647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5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388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41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894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6473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4003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722" y="1967200"/>
            <a:ext cx="8550275" cy="837139"/>
          </a:xfrm>
        </p:spPr>
        <p:txBody>
          <a:bodyPr>
            <a:spAutoFit/>
          </a:bodyPr>
          <a:lstStyle/>
          <a:p>
            <a:r>
              <a:rPr lang="en-US" smtClean="0"/>
              <a:t>Viết hàm tính tổng 2 số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864" y="3166120"/>
            <a:ext cx="6283397" cy="1727200"/>
          </a:xfrm>
        </p:spPr>
        <p:txBody>
          <a:bodyPr/>
          <a:lstStyle/>
          <a:p>
            <a:r>
              <a:rPr lang="en-US" smtClean="0"/>
              <a:t>Bằng Php, C# và Javascripts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133388"/>
            <a:ext cx="8465820" cy="680172"/>
          </a:xfrm>
        </p:spPr>
        <p:txBody>
          <a:bodyPr>
            <a:spAutoFit/>
          </a:bodyPr>
          <a:lstStyle/>
          <a:p>
            <a:r>
              <a:rPr lang="en-US" smtClean="0"/>
              <a:t>Php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pPr lvl="1"/>
            <a:r>
              <a:rPr lang="en-US" smtClean="0"/>
              <a:t>Function Tong(int $a,int$b){ return $a+$b; }</a:t>
            </a:r>
          </a:p>
          <a:p>
            <a:r>
              <a:rPr lang="en-US" smtClean="0"/>
              <a:t>Cách dùng:</a:t>
            </a:r>
          </a:p>
          <a:p>
            <a:pPr lvl="1"/>
            <a:r>
              <a:rPr lang="fr-FR" smtClean="0"/>
              <a:t>//Tổng 1 và 2: print Tong(1,2) 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133388"/>
            <a:ext cx="8465820" cy="680172"/>
          </a:xfrm>
        </p:spPr>
        <p:txBody>
          <a:bodyPr>
            <a:spAutoFit/>
          </a:bodyPr>
          <a:lstStyle/>
          <a:p>
            <a:r>
              <a:rPr lang="en-US" smtClean="0"/>
              <a:t>C#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pPr lvl="1"/>
            <a:r>
              <a:rPr lang="en-US" smtClean="0"/>
              <a:t>Function Tong(int a, int b){ return a + b; }</a:t>
            </a:r>
          </a:p>
          <a:p>
            <a:r>
              <a:rPr lang="en-US" smtClean="0"/>
              <a:t>Cách dùng:</a:t>
            </a:r>
          </a:p>
          <a:p>
            <a:pPr lvl="1"/>
            <a:r>
              <a:rPr lang="en-US" smtClean="0"/>
              <a:t>//Tổng 1 và 2 Console.Write(Tong(1,2));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133388"/>
            <a:ext cx="8465820" cy="680172"/>
          </a:xfrm>
        </p:spPr>
        <p:txBody>
          <a:bodyPr>
            <a:spAutoFit/>
          </a:bodyPr>
          <a:lstStyle/>
          <a:p>
            <a:r>
              <a:rPr lang="en-US" smtClean="0"/>
              <a:t>Jscripts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pPr lvl="1"/>
            <a:r>
              <a:rPr lang="en-US" smtClean="0"/>
              <a:t>Function(a,b){ return a+b; }</a:t>
            </a:r>
          </a:p>
          <a:p>
            <a:r>
              <a:rPr lang="en-US" smtClean="0"/>
              <a:t>Cách dùng:</a:t>
            </a:r>
          </a:p>
          <a:p>
            <a:pPr lvl="1"/>
            <a:r>
              <a:rPr lang="en-US" smtClean="0"/>
              <a:t>//Tổng 1 và 2 document.write(Tong(1,2));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5C2E-AAC2-4A4E-8398-A92DC96BB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92</Words>
  <Application>Microsoft Office PowerPoint</Application>
  <PresentationFormat>Custom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Franklin Gothic Book</vt:lpstr>
      <vt:lpstr>Calibri</vt:lpstr>
      <vt:lpstr>Rage Italic</vt:lpstr>
      <vt:lpstr>Trebuchet MS</vt:lpstr>
      <vt:lpstr>Brush Script MT</vt:lpstr>
      <vt:lpstr>Constantia</vt:lpstr>
      <vt:lpstr>QuizShow</vt:lpstr>
      <vt:lpstr>Pushpin</vt:lpstr>
      <vt:lpstr>Viết hàm tính tổng 2 số</vt:lpstr>
      <vt:lpstr>Php</vt:lpstr>
      <vt:lpstr>C#</vt:lpstr>
      <vt:lpstr>Jscripts</vt:lpstr>
    </vt:vector>
  </TitlesOfParts>
  <Company>Truong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Viết hàm tính tổng 2 số</dc:title>
  <dc:creator>Nguyen </dc:creator>
  <cp:lastModifiedBy>Nguyen </cp:lastModifiedBy>
  <cp:revision>2</cp:revision>
  <dcterms:created xsi:type="dcterms:W3CDTF">2019-02-15T03:59:05Z</dcterms:created>
  <dcterms:modified xsi:type="dcterms:W3CDTF">2019-02-15T04:01:19Z</dcterms:modified>
</cp:coreProperties>
</file>