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58" r:id="rId6"/>
    <p:sldId id="259" r:id="rId7"/>
    <p:sldId id="266" r:id="rId8"/>
    <p:sldId id="260" r:id="rId9"/>
    <p:sldId id="262" r:id="rId10"/>
    <p:sldId id="267" r:id="rId11"/>
    <p:sldId id="261" r:id="rId12"/>
    <p:sldId id="268" r:id="rId13"/>
    <p:sldId id="269" r:id="rId14"/>
    <p:sldId id="265" r:id="rId15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781" y="3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FE00D-E782-0AD5-04CE-C01A323CF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BF3E1B-F9FC-83EC-857B-3A884BE1D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AF22D9-D64F-6BC0-6DB8-41B925A0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DA9A-781D-40D1-99B7-7406F786DA11}" type="datetimeFigureOut">
              <a:rPr lang="ru-BY" smtClean="0"/>
              <a:t>27.06.2024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92C8AB-021C-827C-7582-2F23099E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4A7861-AC97-238B-66D4-FBAAEFB7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5CA-03F0-4AAE-BDF6-483352F8B54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4180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BCA5A-62C0-8314-A0BF-C9ABF032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E89D82-3823-C1B8-B2FF-2754BB3CA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5EDD10-D62B-68F4-C00E-0172F9A8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DA9A-781D-40D1-99B7-7406F786DA11}" type="datetimeFigureOut">
              <a:rPr lang="ru-BY" smtClean="0"/>
              <a:t>27.06.2024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65BC80-1487-4A2F-3218-53F83CFF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4CD8BB-D27E-22A8-E0E1-12CB4600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5CA-03F0-4AAE-BDF6-483352F8B54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4942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12DE226-50E1-388E-EE07-8192E2615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FB769A-C9B7-72A8-333F-7C0DB314B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7F1A42-A9D7-9C1F-8347-E4441914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DA9A-781D-40D1-99B7-7406F786DA11}" type="datetimeFigureOut">
              <a:rPr lang="ru-BY" smtClean="0"/>
              <a:t>27.06.2024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135EA3-BB49-C93E-932F-DCBA7C8B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96113C-0E21-EA93-6D83-22E20DED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5CA-03F0-4AAE-BDF6-483352F8B54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8725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84222-13DD-D625-64DD-F7059AA9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24C31B-499A-2944-F1B8-1ADEED29A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5FFE7A-3839-852B-EA6E-B2E231F0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DA9A-781D-40D1-99B7-7406F786DA11}" type="datetimeFigureOut">
              <a:rPr lang="ru-BY" smtClean="0"/>
              <a:t>27.06.2024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7D18B2-0F4B-8840-0674-B30F75DE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644AB6-EDCE-5AEA-368F-8E65D0A1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5CA-03F0-4AAE-BDF6-483352F8B54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3800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7722E-363B-3DAA-3ACD-0D1D5682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564CF3-87BD-7FD3-3BBC-28AB46592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FA2AEA-6668-375E-08E0-455067DD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DA9A-781D-40D1-99B7-7406F786DA11}" type="datetimeFigureOut">
              <a:rPr lang="ru-BY" smtClean="0"/>
              <a:t>27.06.2024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0A153B-801B-1ED0-4355-2AC6AA15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DEDDE2-DC10-C697-28A9-9C6F0A59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5CA-03F0-4AAE-BDF6-483352F8B54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789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18403D-B150-A2B0-39FB-17BF0646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83FC3-C089-7D02-ABFC-C9E95FAAB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3DF088-BA14-4F10-F760-82A0D69B0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CBF9EF-634E-2460-AE63-038890FF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DA9A-781D-40D1-99B7-7406F786DA11}" type="datetimeFigureOut">
              <a:rPr lang="ru-BY" smtClean="0"/>
              <a:t>27.06.2024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6DE5CF-78E5-4A62-B7F7-EEA8A45B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DC6791-20C5-6577-0B6B-854E00AB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5CA-03F0-4AAE-BDF6-483352F8B54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2614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084FC-689B-215C-6AEA-0F0E61634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8E4AE3-23B1-89C5-95DB-BE01E83FA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6252E5-0EFF-ED67-20CE-8FFAEE3FA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D86935E-CA67-8E44-2796-D792FAD90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F1C7C7-CBCA-9ABE-3A1B-6A1C2F34D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873C49-6ED8-13C8-9DC8-4ED838E5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DA9A-781D-40D1-99B7-7406F786DA11}" type="datetimeFigureOut">
              <a:rPr lang="ru-BY" smtClean="0"/>
              <a:t>27.06.2024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4C9587-BC0C-5DF0-ADD4-7DF8A88D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8AC2EC-3EB3-1911-5338-0FB30C45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5CA-03F0-4AAE-BDF6-483352F8B54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3377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C69A0-2397-6942-CDC3-31A7AA66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E3F864-C87F-7716-6021-9BF2DEE7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DA9A-781D-40D1-99B7-7406F786DA11}" type="datetimeFigureOut">
              <a:rPr lang="ru-BY" smtClean="0"/>
              <a:t>27.06.2024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10ED68-80B1-E363-4D21-00EF3F0B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72077D-E952-DAB6-A025-87AE6ECC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5CA-03F0-4AAE-BDF6-483352F8B54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6849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BB546D-C2A8-54B8-B2AB-E8075E0E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DA9A-781D-40D1-99B7-7406F786DA11}" type="datetimeFigureOut">
              <a:rPr lang="ru-BY" smtClean="0"/>
              <a:t>27.06.2024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1B7E466-322C-E9E1-FDEA-611CA367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20EC77-B0D7-1641-D624-4B25BBB9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5CA-03F0-4AAE-BDF6-483352F8B54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1047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AD38CB-B095-78F8-8D67-690BFABF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067DDC-821F-F589-08DE-43DB819A5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4A819F-49B1-EA0E-4BBD-4E6D076BA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BB80E7-A1D3-BB44-36DF-1B9C1373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DA9A-781D-40D1-99B7-7406F786DA11}" type="datetimeFigureOut">
              <a:rPr lang="ru-BY" smtClean="0"/>
              <a:t>27.06.2024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8978A0-F169-A08B-5176-AB78F2D5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E96FC0-90D7-D539-FF23-6960CD74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5CA-03F0-4AAE-BDF6-483352F8B54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1028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0D487-25A7-F97F-6346-27F2688C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2AD181-633C-31EC-1A11-C39B96F0A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F929A5-C1A8-5210-82E6-6B7D79953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A8340E-CE4F-14D9-E0BA-0D9984DF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DA9A-781D-40D1-99B7-7406F786DA11}" type="datetimeFigureOut">
              <a:rPr lang="ru-BY" smtClean="0"/>
              <a:t>27.06.2024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4AF37F-4AF2-7B55-3F3A-306FECFE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3DA3D1-A45B-F033-7E20-6C47C105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5CA-03F0-4AAE-BDF6-483352F8B54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0135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29A81-FB6C-B3A8-DEE2-0D2D6DC4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D52F0C-BE8B-ABC7-BEDB-A266F0286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DBC636-049C-D3C2-3439-D52C3DA4B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5DA9A-781D-40D1-99B7-7406F786DA11}" type="datetimeFigureOut">
              <a:rPr lang="ru-BY" smtClean="0"/>
              <a:t>27.06.2024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05301C-975C-16E9-F320-49B76B78C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F194FE-2E05-AE83-FE8F-633CEA9ED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035CA-03F0-4AAE-BDF6-483352F8B54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5686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63C1F2A2-835B-3F5B-5EDD-7F89C0EBE714}"/>
              </a:ext>
            </a:extLst>
          </p:cNvPr>
          <p:cNvGrpSpPr/>
          <p:nvPr/>
        </p:nvGrpSpPr>
        <p:grpSpPr>
          <a:xfrm>
            <a:off x="-2234685" y="-2695751"/>
            <a:ext cx="15740971" cy="11766617"/>
            <a:chOff x="-16700962" y="-2203381"/>
            <a:chExt cx="15740971" cy="11766617"/>
          </a:xfrm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3FC6D09C-8010-7DAA-E28D-9555547F6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343354" y="5509548"/>
              <a:ext cx="1227115" cy="122711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DE7DD9E-599B-A4B1-2593-0BBD3E826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18932" y="4341287"/>
              <a:ext cx="2145896" cy="2145896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483F261-EC2E-5B17-05C9-179FD29F1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01692" y="1213189"/>
              <a:ext cx="2775859" cy="2775859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2524EF41-EEC9-1899-9A31-CC05AA10B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34887" y="5210359"/>
              <a:ext cx="3052607" cy="3052607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9D9507EC-B55B-E162-DA35-6FEBBACBB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322486" y="-108857"/>
              <a:ext cx="2775860" cy="2775860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7165EB07-2A5D-4CFA-E515-F6AFDACB2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43413" y="3104015"/>
              <a:ext cx="1496787" cy="1496787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989AE21-60D0-41E5-3765-6704BFE3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8102" y="3104015"/>
              <a:ext cx="1850829" cy="1850829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1C7150F3-DCCA-F713-0508-7314FDC7E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10820" y="584453"/>
              <a:ext cx="1850829" cy="1850829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88E9657-FE97-44EF-ACD3-C0C051942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006527" y="2859893"/>
              <a:ext cx="1850829" cy="1850829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54DB60B7-53EE-ED7E-35BE-31BDD3D9B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68340" y="-2203380"/>
              <a:ext cx="3052607" cy="3052607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DBE8A796-1795-6708-85A8-DD4169436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37509" y="6510629"/>
              <a:ext cx="3052607" cy="3052607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49A6DEB9-26CA-593E-74B9-A59394999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12177" y="-2203381"/>
              <a:ext cx="3052607" cy="3052607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85145AFA-1ADF-8101-5F4D-079182B38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00962" y="4378832"/>
              <a:ext cx="3052607" cy="3052607"/>
            </a:xfrm>
            <a:prstGeom prst="rect">
              <a:avLst/>
            </a:prstGeom>
          </p:spPr>
        </p:pic>
      </p:grp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D3FB3B2-E0DB-796C-702E-1F08B9812EA8}"/>
              </a:ext>
            </a:extLst>
          </p:cNvPr>
          <p:cNvSpPr/>
          <p:nvPr/>
        </p:nvSpPr>
        <p:spPr>
          <a:xfrm>
            <a:off x="-402771" y="-108857"/>
            <a:ext cx="12594771" cy="7119257"/>
          </a:xfrm>
          <a:prstGeom prst="rect">
            <a:avLst/>
          </a:prstGeom>
          <a:solidFill>
            <a:srgbClr val="99FF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44F9F-CA3A-CDF2-9AD0-51ABDC33A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7657" y="191181"/>
            <a:ext cx="9144000" cy="1158648"/>
          </a:xfrm>
        </p:spPr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ЛЕКАРСТВЕННЫЙ САД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740034-11A7-943A-A0F1-19BB49A11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7732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20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Цель разработки: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заключается в разработке программного продукта, который позволит массовому пользователю познакомиться с растениями, которые мы можем встретить в нашем саду и их полезными свойствами.</a:t>
            </a:r>
            <a:endParaRPr lang="ru-BY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1CFCA-1A43-5353-F952-32753D077BAB}"/>
              </a:ext>
            </a:extLst>
          </p:cNvPr>
          <p:cNvSpPr txBox="1"/>
          <p:nvPr/>
        </p:nvSpPr>
        <p:spPr>
          <a:xfrm>
            <a:off x="5732198" y="5004367"/>
            <a:ext cx="4548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Разработала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Кот Ангелина Степановна,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учащаяся группы ПЗТ-40, 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УО Гродненский государственный политехнический колледжа. 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BA55FF4-3B21-9471-F908-93FE39BB2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756" y="4469756"/>
            <a:ext cx="2388243" cy="2388243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310ECF66-0064-C65F-4FAE-C76A08110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138" y="4471331"/>
            <a:ext cx="2388243" cy="238824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7A370368-25C9-6021-B266-7D9D37E4EE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9624" y="777937"/>
            <a:ext cx="7009849" cy="5437482"/>
          </a:xfrm>
          <a:prstGeom prst="rect">
            <a:avLst/>
          </a:prstGeom>
        </p:spPr>
      </p:pic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F11B3EF7-0F86-AF32-6A5E-98112D325E76}"/>
              </a:ext>
            </a:extLst>
          </p:cNvPr>
          <p:cNvSpPr txBox="1">
            <a:spLocks/>
          </p:cNvSpPr>
          <p:nvPr/>
        </p:nvSpPr>
        <p:spPr>
          <a:xfrm>
            <a:off x="-10951568" y="-380711"/>
            <a:ext cx="3902277" cy="1158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Меню: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598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63C1F2A2-835B-3F5B-5EDD-7F89C0EBE714}"/>
              </a:ext>
            </a:extLst>
          </p:cNvPr>
          <p:cNvGrpSpPr/>
          <p:nvPr/>
        </p:nvGrpSpPr>
        <p:grpSpPr>
          <a:xfrm>
            <a:off x="-2234685" y="-2695751"/>
            <a:ext cx="15740971" cy="11766617"/>
            <a:chOff x="-16700962" y="-2203381"/>
            <a:chExt cx="15740971" cy="11766617"/>
          </a:xfrm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3FC6D09C-8010-7DAA-E28D-9555547F6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343354" y="5509548"/>
              <a:ext cx="1227115" cy="122711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DE7DD9E-599B-A4B1-2593-0BBD3E826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18932" y="4341287"/>
              <a:ext cx="2145896" cy="2145896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483F261-EC2E-5B17-05C9-179FD29F1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01692" y="1213189"/>
              <a:ext cx="2775859" cy="2775859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2524EF41-EEC9-1899-9A31-CC05AA10B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34887" y="5210359"/>
              <a:ext cx="3052607" cy="3052607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9D9507EC-B55B-E162-DA35-6FEBBACBB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322486" y="-108857"/>
              <a:ext cx="2775860" cy="2775860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7165EB07-2A5D-4CFA-E515-F6AFDACB2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43413" y="3104015"/>
              <a:ext cx="1496787" cy="1496787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989AE21-60D0-41E5-3765-6704BFE3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8102" y="3104015"/>
              <a:ext cx="1850829" cy="1850829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1C7150F3-DCCA-F713-0508-7314FDC7E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10820" y="584453"/>
              <a:ext cx="1850829" cy="1850829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88E9657-FE97-44EF-ACD3-C0C051942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006527" y="2859893"/>
              <a:ext cx="1850829" cy="1850829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54DB60B7-53EE-ED7E-35BE-31BDD3D9B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68340" y="-2203380"/>
              <a:ext cx="3052607" cy="3052607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DBE8A796-1795-6708-85A8-DD4169436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37509" y="6510629"/>
              <a:ext cx="3052607" cy="3052607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49A6DEB9-26CA-593E-74B9-A59394999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12177" y="-2203381"/>
              <a:ext cx="3052607" cy="3052607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85145AFA-1ADF-8101-5F4D-079182B38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00962" y="4378832"/>
              <a:ext cx="3052607" cy="3052607"/>
            </a:xfrm>
            <a:prstGeom prst="rect">
              <a:avLst/>
            </a:prstGeom>
          </p:spPr>
        </p:pic>
      </p:grp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D3FB3B2-E0DB-796C-702E-1F08B9812EA8}"/>
              </a:ext>
            </a:extLst>
          </p:cNvPr>
          <p:cNvSpPr/>
          <p:nvPr/>
        </p:nvSpPr>
        <p:spPr>
          <a:xfrm>
            <a:off x="-244733" y="0"/>
            <a:ext cx="12594771" cy="7119257"/>
          </a:xfrm>
          <a:prstGeom prst="rect">
            <a:avLst/>
          </a:prstGeom>
          <a:solidFill>
            <a:srgbClr val="99FF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44F9F-CA3A-CDF2-9AD0-51ABDC33A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040" y="-126118"/>
            <a:ext cx="6133078" cy="1158648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Игра «Полёт»: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D1EAFEC-F659-627A-36F5-71ECFEB008BC}"/>
              </a:ext>
            </a:extLst>
          </p:cNvPr>
          <p:cNvSpPr txBox="1">
            <a:spLocks/>
          </p:cNvSpPr>
          <p:nvPr/>
        </p:nvSpPr>
        <p:spPr>
          <a:xfrm>
            <a:off x="-13132685" y="349830"/>
            <a:ext cx="8949201" cy="1158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Игра «Викторина»: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5E9C2F-3859-7F27-18A1-44E8DB6B8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89301" y="1685464"/>
            <a:ext cx="10889182" cy="4558829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D1DD2B1D-0749-1E82-9718-E2697E2B4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21" y="5401357"/>
            <a:ext cx="1156215" cy="115621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1F53429D-FB2E-62C2-B94D-F89AA04A10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510" y="3901078"/>
            <a:ext cx="1156215" cy="1156215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70B0D659-4919-4F78-0D19-2292A566EB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2" y="2436729"/>
            <a:ext cx="1156215" cy="115621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8AEC159-733E-F187-3EA1-1F1AF09A51D2}"/>
              </a:ext>
            </a:extLst>
          </p:cNvPr>
          <p:cNvSpPr txBox="1"/>
          <p:nvPr/>
        </p:nvSpPr>
        <p:spPr>
          <a:xfrm>
            <a:off x="362383" y="5580281"/>
            <a:ext cx="949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Для </a:t>
            </a:r>
            <a:r>
              <a:rPr kumimoji="0" lang="ru-RU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ПЕРЕЗАПУСКА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игры воспользуйтесь кнопкой:</a:t>
            </a:r>
            <a:r>
              <a:rPr kumimoji="0" lang="ru-BY" altLang="ru-BY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kumimoji="0" lang="ru-BY" altLang="ru-BY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</a:t>
            </a:r>
            <a:endParaRPr lang="ru-BY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A7253B-1457-9A9A-4815-B9D6526FF2F2}"/>
              </a:ext>
            </a:extLst>
          </p:cNvPr>
          <p:cNvSpPr txBox="1"/>
          <p:nvPr/>
        </p:nvSpPr>
        <p:spPr>
          <a:xfrm>
            <a:off x="244040" y="2756053"/>
            <a:ext cx="9230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Для </a:t>
            </a:r>
            <a:r>
              <a:rPr kumimoji="0" lang="ru-RU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ВЫХОДА из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игры воспользуйтесь кнопкой:</a:t>
            </a:r>
            <a:r>
              <a:rPr kumimoji="0" lang="ru-BY" altLang="ru-BY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kumimoji="0" lang="ru-BY" altLang="ru-BY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</a:t>
            </a:r>
            <a:endParaRPr lang="ru-BY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99CB42-060D-985F-405A-6ACB17CCDBEA}"/>
              </a:ext>
            </a:extLst>
          </p:cNvPr>
          <p:cNvSpPr txBox="1"/>
          <p:nvPr/>
        </p:nvSpPr>
        <p:spPr>
          <a:xfrm>
            <a:off x="280336" y="3840742"/>
            <a:ext cx="10101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</a:t>
            </a:r>
            <a:endParaRPr kumimoji="0" lang="ru-BY" altLang="ru-BY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Для </a:t>
            </a:r>
            <a:r>
              <a:rPr kumimoji="0" lang="ru-RU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ознакомления с ПРАВИЛАМИ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воспользуйтесь кнопкой</a:t>
            </a:r>
            <a:r>
              <a:rPr kumimoji="0" lang="ru-RU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endParaRPr lang="ru-BY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A4435B-F1C0-C9EB-F87C-2C7B737F00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909" y="962112"/>
            <a:ext cx="1162758" cy="11627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C89A67-0F6C-4839-A1B7-61E9B98F9012}"/>
              </a:ext>
            </a:extLst>
          </p:cNvPr>
          <p:cNvSpPr txBox="1"/>
          <p:nvPr/>
        </p:nvSpPr>
        <p:spPr>
          <a:xfrm>
            <a:off x="244040" y="1335628"/>
            <a:ext cx="949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Для </a:t>
            </a:r>
            <a:r>
              <a:rPr kumimoji="0" lang="ru-RU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ЗАПУСКА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игры воспользуйтесь кнопкой:</a:t>
            </a:r>
            <a:r>
              <a:rPr kumimoji="0" lang="ru-BY" altLang="ru-BY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kumimoji="0" lang="ru-BY" altLang="ru-BY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</a:t>
            </a:r>
            <a:endParaRPr lang="ru-BY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0E4176E-DAD4-13C5-A762-FC57084BCA6C}"/>
              </a:ext>
            </a:extLst>
          </p:cNvPr>
          <p:cNvSpPr txBox="1">
            <a:spLocks/>
          </p:cNvSpPr>
          <p:nvPr/>
        </p:nvSpPr>
        <p:spPr>
          <a:xfrm>
            <a:off x="13426362" y="812521"/>
            <a:ext cx="11538988" cy="1158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Настройки игры «Полёт»: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B78ED9D-9FEC-E0F2-E86B-A36DD10750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481" y="2966351"/>
            <a:ext cx="4974618" cy="30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1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63C1F2A2-835B-3F5B-5EDD-7F89C0EBE714}"/>
              </a:ext>
            </a:extLst>
          </p:cNvPr>
          <p:cNvGrpSpPr/>
          <p:nvPr/>
        </p:nvGrpSpPr>
        <p:grpSpPr>
          <a:xfrm>
            <a:off x="-2234685" y="-2695751"/>
            <a:ext cx="15740971" cy="11766617"/>
            <a:chOff x="-16700962" y="-2203381"/>
            <a:chExt cx="15740971" cy="11766617"/>
          </a:xfrm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3FC6D09C-8010-7DAA-E28D-9555547F6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343354" y="5509548"/>
              <a:ext cx="1227115" cy="122711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DE7DD9E-599B-A4B1-2593-0BBD3E826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18932" y="4341287"/>
              <a:ext cx="2145896" cy="2145896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483F261-EC2E-5B17-05C9-179FD29F1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01692" y="1213189"/>
              <a:ext cx="2775859" cy="2775859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2524EF41-EEC9-1899-9A31-CC05AA10B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34887" y="5210359"/>
              <a:ext cx="3052607" cy="3052607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9D9507EC-B55B-E162-DA35-6FEBBACBB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322486" y="-108857"/>
              <a:ext cx="2775860" cy="2775860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7165EB07-2A5D-4CFA-E515-F6AFDACB2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43413" y="3104015"/>
              <a:ext cx="1496787" cy="1496787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989AE21-60D0-41E5-3765-6704BFE3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8102" y="3104015"/>
              <a:ext cx="1850829" cy="1850829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1C7150F3-DCCA-F713-0508-7314FDC7E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10820" y="584453"/>
              <a:ext cx="1850829" cy="1850829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88E9657-FE97-44EF-ACD3-C0C051942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006527" y="2859893"/>
              <a:ext cx="1850829" cy="1850829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54DB60B7-53EE-ED7E-35BE-31BDD3D9B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68340" y="-2203380"/>
              <a:ext cx="3052607" cy="3052607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DBE8A796-1795-6708-85A8-DD4169436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37509" y="6510629"/>
              <a:ext cx="3052607" cy="3052607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49A6DEB9-26CA-593E-74B9-A59394999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12177" y="-2203381"/>
              <a:ext cx="3052607" cy="3052607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85145AFA-1ADF-8101-5F4D-079182B38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00962" y="4378832"/>
              <a:ext cx="3052607" cy="3052607"/>
            </a:xfrm>
            <a:prstGeom prst="rect">
              <a:avLst/>
            </a:prstGeom>
          </p:spPr>
        </p:pic>
      </p:grp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D3FB3B2-E0DB-796C-702E-1F08B9812EA8}"/>
              </a:ext>
            </a:extLst>
          </p:cNvPr>
          <p:cNvSpPr/>
          <p:nvPr/>
        </p:nvSpPr>
        <p:spPr>
          <a:xfrm>
            <a:off x="-244733" y="0"/>
            <a:ext cx="12594771" cy="7119257"/>
          </a:xfrm>
          <a:prstGeom prst="rect">
            <a:avLst/>
          </a:prstGeom>
          <a:solidFill>
            <a:srgbClr val="99FF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44F9F-CA3A-CDF2-9AD0-51ABDC33A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2981" y="-126023"/>
            <a:ext cx="8949201" cy="1158648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Игра «Викторина»: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1A037C-B3BF-A300-1BE5-571F59D2D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3" y="1209611"/>
            <a:ext cx="10889182" cy="4558829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528020D1-642F-A991-32CD-F2CD89878186}"/>
              </a:ext>
            </a:extLst>
          </p:cNvPr>
          <p:cNvSpPr txBox="1">
            <a:spLocks/>
          </p:cNvSpPr>
          <p:nvPr/>
        </p:nvSpPr>
        <p:spPr>
          <a:xfrm>
            <a:off x="13347967" y="27257"/>
            <a:ext cx="6133078" cy="1158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Игра «Полёт»: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79CA448-0BE5-7FF5-16E0-E22A274E4B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048" y="5554732"/>
            <a:ext cx="1156215" cy="115621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693AA04-E82A-894C-A30C-DFCF714181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437" y="4054453"/>
            <a:ext cx="1156215" cy="1156215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BB0D967-0C1A-7926-8E39-2E76CE7E8B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4379" y="2590104"/>
            <a:ext cx="1156215" cy="115621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C025112-007C-DBC7-D04B-73501F17D082}"/>
              </a:ext>
            </a:extLst>
          </p:cNvPr>
          <p:cNvSpPr txBox="1"/>
          <p:nvPr/>
        </p:nvSpPr>
        <p:spPr>
          <a:xfrm>
            <a:off x="13466310" y="5733656"/>
            <a:ext cx="949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Для </a:t>
            </a:r>
            <a:r>
              <a:rPr kumimoji="0" lang="ru-RU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ПЕРЕЗАПУСКА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игры воспользуйтесь кнопкой:</a:t>
            </a:r>
            <a:r>
              <a:rPr kumimoji="0" lang="ru-BY" altLang="ru-BY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kumimoji="0" lang="ru-BY" altLang="ru-BY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</a:t>
            </a:r>
            <a:endParaRPr lang="ru-BY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976727-2221-645E-603B-969751878A28}"/>
              </a:ext>
            </a:extLst>
          </p:cNvPr>
          <p:cNvSpPr txBox="1"/>
          <p:nvPr/>
        </p:nvSpPr>
        <p:spPr>
          <a:xfrm>
            <a:off x="13347967" y="2909428"/>
            <a:ext cx="9230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Для </a:t>
            </a:r>
            <a:r>
              <a:rPr kumimoji="0" lang="ru-RU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ВЫХОДА из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игры воспользуйтесь кнопкой:</a:t>
            </a:r>
            <a:r>
              <a:rPr kumimoji="0" lang="ru-BY" altLang="ru-BY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kumimoji="0" lang="ru-BY" altLang="ru-BY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</a:t>
            </a:r>
            <a:endParaRPr lang="ru-BY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0A7DCF-F8DE-AF2F-3BCE-11F2BB8019DE}"/>
              </a:ext>
            </a:extLst>
          </p:cNvPr>
          <p:cNvSpPr txBox="1"/>
          <p:nvPr/>
        </p:nvSpPr>
        <p:spPr>
          <a:xfrm>
            <a:off x="13384263" y="3994117"/>
            <a:ext cx="10101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</a:t>
            </a:r>
            <a:endParaRPr kumimoji="0" lang="ru-BY" altLang="ru-BY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Для </a:t>
            </a:r>
            <a:r>
              <a:rPr kumimoji="0" lang="ru-RU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ознакомления с ПРАВИЛАМИ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воспользуйтесь кнопкой</a:t>
            </a:r>
            <a:r>
              <a:rPr kumimoji="0" lang="ru-RU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endParaRPr lang="ru-BY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1EC5004A-6260-A78A-2425-443BE5664E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836" y="1115487"/>
            <a:ext cx="1162758" cy="116275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28E0200-794E-AA46-8985-7FD5BA7FD8A4}"/>
              </a:ext>
            </a:extLst>
          </p:cNvPr>
          <p:cNvSpPr txBox="1"/>
          <p:nvPr/>
        </p:nvSpPr>
        <p:spPr>
          <a:xfrm>
            <a:off x="13347967" y="1489003"/>
            <a:ext cx="949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Для </a:t>
            </a:r>
            <a:r>
              <a:rPr kumimoji="0" lang="ru-RU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ЗАПУСКА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игры воспользуйтесь кнопкой:</a:t>
            </a:r>
            <a:r>
              <a:rPr kumimoji="0" lang="ru-BY" altLang="ru-BY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kumimoji="0" lang="ru-BY" altLang="ru-BY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</a:t>
            </a:r>
            <a:endParaRPr lang="ru-BY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8B9726EC-33FE-E56F-8C5F-A16FEF56A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589" y="5733656"/>
            <a:ext cx="6858000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A791DF4-87F3-CB4E-136F-4C4C598A06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1079726" y="1450845"/>
            <a:ext cx="10196444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95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63C1F2A2-835B-3F5B-5EDD-7F89C0EBE714}"/>
              </a:ext>
            </a:extLst>
          </p:cNvPr>
          <p:cNvGrpSpPr/>
          <p:nvPr/>
        </p:nvGrpSpPr>
        <p:grpSpPr>
          <a:xfrm>
            <a:off x="-2234685" y="-2695751"/>
            <a:ext cx="15740971" cy="11766617"/>
            <a:chOff x="-16700962" y="-2203381"/>
            <a:chExt cx="15740971" cy="11766617"/>
          </a:xfrm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3FC6D09C-8010-7DAA-E28D-9555547F6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343354" y="5509548"/>
              <a:ext cx="1227115" cy="122711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DE7DD9E-599B-A4B1-2593-0BBD3E826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18932" y="4341287"/>
              <a:ext cx="2145896" cy="2145896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483F261-EC2E-5B17-05C9-179FD29F1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01692" y="1213189"/>
              <a:ext cx="2775859" cy="2775859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2524EF41-EEC9-1899-9A31-CC05AA10B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34887" y="5210359"/>
              <a:ext cx="3052607" cy="3052607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9D9507EC-B55B-E162-DA35-6FEBBACBB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322486" y="-108857"/>
              <a:ext cx="2775860" cy="2775860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7165EB07-2A5D-4CFA-E515-F6AFDACB2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43413" y="3104015"/>
              <a:ext cx="1496787" cy="1496787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989AE21-60D0-41E5-3765-6704BFE3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8102" y="3104015"/>
              <a:ext cx="1850829" cy="1850829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1C7150F3-DCCA-F713-0508-7314FDC7E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10820" y="584453"/>
              <a:ext cx="1850829" cy="1850829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88E9657-FE97-44EF-ACD3-C0C051942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006527" y="2859893"/>
              <a:ext cx="1850829" cy="1850829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54DB60B7-53EE-ED7E-35BE-31BDD3D9B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68340" y="-2203380"/>
              <a:ext cx="3052607" cy="3052607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DBE8A796-1795-6708-85A8-DD4169436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37509" y="6510629"/>
              <a:ext cx="3052607" cy="3052607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49A6DEB9-26CA-593E-74B9-A59394999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12177" y="-2203381"/>
              <a:ext cx="3052607" cy="3052607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85145AFA-1ADF-8101-5F4D-079182B38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00962" y="4378832"/>
              <a:ext cx="3052607" cy="3052607"/>
            </a:xfrm>
            <a:prstGeom prst="rect">
              <a:avLst/>
            </a:prstGeom>
          </p:spPr>
        </p:pic>
      </p:grp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D3FB3B2-E0DB-796C-702E-1F08B9812EA8}"/>
              </a:ext>
            </a:extLst>
          </p:cNvPr>
          <p:cNvSpPr/>
          <p:nvPr/>
        </p:nvSpPr>
        <p:spPr>
          <a:xfrm>
            <a:off x="-244733" y="0"/>
            <a:ext cx="12594771" cy="7119257"/>
          </a:xfrm>
          <a:prstGeom prst="rect">
            <a:avLst/>
          </a:prstGeom>
          <a:solidFill>
            <a:srgbClr val="99FF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44F9F-CA3A-CDF2-9AD0-51ABDC33A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2981" y="-126023"/>
            <a:ext cx="8949201" cy="1158648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Игра «Викторина»: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1A037C-B3BF-A300-1BE5-571F59D2D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391" y="1152789"/>
            <a:ext cx="10889182" cy="45588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963481-EE9C-6350-8453-1F6EB225C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179" y="1428807"/>
            <a:ext cx="10196444" cy="4282811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EA30DB0-95F9-CC57-32C4-D3C1771DA10D}"/>
              </a:ext>
            </a:extLst>
          </p:cNvPr>
          <p:cNvSpPr txBox="1">
            <a:spLocks/>
          </p:cNvSpPr>
          <p:nvPr/>
        </p:nvSpPr>
        <p:spPr>
          <a:xfrm>
            <a:off x="-12770721" y="84374"/>
            <a:ext cx="8949201" cy="1158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Помощь: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B472434-6ADC-8D22-00C7-B5CB3B931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158914" y="1363030"/>
            <a:ext cx="7110076" cy="47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71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63C1F2A2-835B-3F5B-5EDD-7F89C0EBE714}"/>
              </a:ext>
            </a:extLst>
          </p:cNvPr>
          <p:cNvGrpSpPr/>
          <p:nvPr/>
        </p:nvGrpSpPr>
        <p:grpSpPr>
          <a:xfrm>
            <a:off x="-2234685" y="-2695751"/>
            <a:ext cx="15740971" cy="11766617"/>
            <a:chOff x="-16700962" y="-2203381"/>
            <a:chExt cx="15740971" cy="11766617"/>
          </a:xfrm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3FC6D09C-8010-7DAA-E28D-9555547F6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343354" y="5509548"/>
              <a:ext cx="1227115" cy="122711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DE7DD9E-599B-A4B1-2593-0BBD3E826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18932" y="4341287"/>
              <a:ext cx="2145896" cy="2145896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483F261-EC2E-5B17-05C9-179FD29F1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01692" y="1213189"/>
              <a:ext cx="2775859" cy="2775859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2524EF41-EEC9-1899-9A31-CC05AA10B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34887" y="5210359"/>
              <a:ext cx="3052607" cy="3052607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9D9507EC-B55B-E162-DA35-6FEBBACBB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322486" y="-108857"/>
              <a:ext cx="2775860" cy="2775860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7165EB07-2A5D-4CFA-E515-F6AFDACB2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43413" y="3104015"/>
              <a:ext cx="1496787" cy="1496787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989AE21-60D0-41E5-3765-6704BFE3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8102" y="3104015"/>
              <a:ext cx="1850829" cy="1850829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1C7150F3-DCCA-F713-0508-7314FDC7E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10820" y="584453"/>
              <a:ext cx="1850829" cy="1850829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88E9657-FE97-44EF-ACD3-C0C051942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006527" y="2859893"/>
              <a:ext cx="1850829" cy="1850829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54DB60B7-53EE-ED7E-35BE-31BDD3D9B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68340" y="-2203380"/>
              <a:ext cx="3052607" cy="3052607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DBE8A796-1795-6708-85A8-DD4169436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37509" y="6510629"/>
              <a:ext cx="3052607" cy="3052607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49A6DEB9-26CA-593E-74B9-A59394999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12177" y="-2203381"/>
              <a:ext cx="3052607" cy="3052607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85145AFA-1ADF-8101-5F4D-079182B38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00962" y="4378832"/>
              <a:ext cx="3052607" cy="3052607"/>
            </a:xfrm>
            <a:prstGeom prst="rect">
              <a:avLst/>
            </a:prstGeom>
          </p:spPr>
        </p:pic>
      </p:grp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D3FB3B2-E0DB-796C-702E-1F08B9812EA8}"/>
              </a:ext>
            </a:extLst>
          </p:cNvPr>
          <p:cNvSpPr/>
          <p:nvPr/>
        </p:nvSpPr>
        <p:spPr>
          <a:xfrm>
            <a:off x="-244733" y="0"/>
            <a:ext cx="12594771" cy="7119257"/>
          </a:xfrm>
          <a:prstGeom prst="rect">
            <a:avLst/>
          </a:prstGeom>
          <a:solidFill>
            <a:srgbClr val="99FF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44F9F-CA3A-CDF2-9AD0-51ABDC33A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60707" y="82311"/>
            <a:ext cx="8949201" cy="1158648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Помощь: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8B9726EC-33FE-E56F-8C5F-A16FEF56A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589" y="5733656"/>
            <a:ext cx="6858000" cy="6858000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5314985-B947-29BA-D0B0-A73ABF5CF3D3}"/>
              </a:ext>
            </a:extLst>
          </p:cNvPr>
          <p:cNvSpPr txBox="1">
            <a:spLocks/>
          </p:cNvSpPr>
          <p:nvPr/>
        </p:nvSpPr>
        <p:spPr>
          <a:xfrm>
            <a:off x="-9794515" y="74149"/>
            <a:ext cx="7386641" cy="1158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Заключение: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6E071-59F1-B531-51B6-118086F18822}"/>
              </a:ext>
            </a:extLst>
          </p:cNvPr>
          <p:cNvSpPr txBox="1"/>
          <p:nvPr/>
        </p:nvSpPr>
        <p:spPr>
          <a:xfrm>
            <a:off x="-8347844" y="2003189"/>
            <a:ext cx="75319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Познавательное приложение «Лекарственный сад» - это действительно ценный помощник для всех, кто хочет познакомиться с миром лекарственных растений и применять их целебные свойства.</a:t>
            </a:r>
            <a:endParaRPr lang="ru-BY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963481-EE9C-6350-8453-1F6EB225C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206" y="1418222"/>
            <a:ext cx="10196444" cy="42828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4DE4D5-4F6F-EF92-2004-BCB08AECE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100" y="1360967"/>
            <a:ext cx="7110076" cy="47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79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63C1F2A2-835B-3F5B-5EDD-7F89C0EBE714}"/>
              </a:ext>
            </a:extLst>
          </p:cNvPr>
          <p:cNvGrpSpPr/>
          <p:nvPr/>
        </p:nvGrpSpPr>
        <p:grpSpPr>
          <a:xfrm>
            <a:off x="-2234685" y="-2695751"/>
            <a:ext cx="15740971" cy="11766617"/>
            <a:chOff x="-16700962" y="-2203381"/>
            <a:chExt cx="15740971" cy="11766617"/>
          </a:xfrm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3FC6D09C-8010-7DAA-E28D-9555547F6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343354" y="5509548"/>
              <a:ext cx="1227115" cy="122711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DE7DD9E-599B-A4B1-2593-0BBD3E826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18932" y="4341287"/>
              <a:ext cx="2145896" cy="2145896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483F261-EC2E-5B17-05C9-179FD29F1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01692" y="1213189"/>
              <a:ext cx="2775859" cy="2775859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2524EF41-EEC9-1899-9A31-CC05AA10B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34887" y="5210359"/>
              <a:ext cx="3052607" cy="3052607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9D9507EC-B55B-E162-DA35-6FEBBACBB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322486" y="-108857"/>
              <a:ext cx="2775860" cy="2775860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7165EB07-2A5D-4CFA-E515-F6AFDACB2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43413" y="3104015"/>
              <a:ext cx="1496787" cy="1496787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989AE21-60D0-41E5-3765-6704BFE3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8102" y="3104015"/>
              <a:ext cx="1850829" cy="1850829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1C7150F3-DCCA-F713-0508-7314FDC7E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10820" y="584453"/>
              <a:ext cx="1850829" cy="1850829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88E9657-FE97-44EF-ACD3-C0C051942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006527" y="2859893"/>
              <a:ext cx="1850829" cy="1850829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54DB60B7-53EE-ED7E-35BE-31BDD3D9B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68340" y="-2203380"/>
              <a:ext cx="3052607" cy="3052607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DBE8A796-1795-6708-85A8-DD4169436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37509" y="6510629"/>
              <a:ext cx="3052607" cy="3052607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49A6DEB9-26CA-593E-74B9-A59394999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12177" y="-2203381"/>
              <a:ext cx="3052607" cy="3052607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85145AFA-1ADF-8101-5F4D-079182B38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00962" y="4378832"/>
              <a:ext cx="3052607" cy="3052607"/>
            </a:xfrm>
            <a:prstGeom prst="rect">
              <a:avLst/>
            </a:prstGeom>
          </p:spPr>
        </p:pic>
      </p:grp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D3FB3B2-E0DB-796C-702E-1F08B9812EA8}"/>
              </a:ext>
            </a:extLst>
          </p:cNvPr>
          <p:cNvSpPr/>
          <p:nvPr/>
        </p:nvSpPr>
        <p:spPr>
          <a:xfrm>
            <a:off x="-244733" y="0"/>
            <a:ext cx="12594771" cy="7119257"/>
          </a:xfrm>
          <a:prstGeom prst="rect">
            <a:avLst/>
          </a:prstGeom>
          <a:solidFill>
            <a:srgbClr val="99FF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44F9F-CA3A-CDF2-9AD0-51ABDC33A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0552" y="25114"/>
            <a:ext cx="7386641" cy="1158648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Заключение: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79259-DA68-B61B-710F-D29BBDF07317}"/>
              </a:ext>
            </a:extLst>
          </p:cNvPr>
          <p:cNvSpPr txBox="1"/>
          <p:nvPr/>
        </p:nvSpPr>
        <p:spPr>
          <a:xfrm>
            <a:off x="466119" y="1954154"/>
            <a:ext cx="75319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Познавательное приложение «Лекарственный сад» - это действительно ценный помощник для всех, кто хочет познакомиться с миром лекарственных растений и применять их целебные свойства.</a:t>
            </a:r>
            <a:endParaRPr lang="ru-BY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E5F364-AB33-FA7A-66DA-EC19FD429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521" y="2545914"/>
            <a:ext cx="6858000" cy="6858000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641048D-60A4-5A06-0CC5-2F820F28CDF6}"/>
              </a:ext>
            </a:extLst>
          </p:cNvPr>
          <p:cNvSpPr txBox="1">
            <a:spLocks/>
          </p:cNvSpPr>
          <p:nvPr/>
        </p:nvSpPr>
        <p:spPr>
          <a:xfrm>
            <a:off x="10415903" y="465649"/>
            <a:ext cx="8949201" cy="1158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Помощь: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F0FCA9-9F8D-4055-16FF-BFB7B7B92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7710" y="1744305"/>
            <a:ext cx="7110076" cy="47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93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63C1F2A2-835B-3F5B-5EDD-7F89C0EBE714}"/>
              </a:ext>
            </a:extLst>
          </p:cNvPr>
          <p:cNvGrpSpPr/>
          <p:nvPr/>
        </p:nvGrpSpPr>
        <p:grpSpPr>
          <a:xfrm>
            <a:off x="-2234685" y="-2695751"/>
            <a:ext cx="15740971" cy="11766617"/>
            <a:chOff x="-16700962" y="-2203381"/>
            <a:chExt cx="15740971" cy="11766617"/>
          </a:xfrm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3FC6D09C-8010-7DAA-E28D-9555547F6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343354" y="5509548"/>
              <a:ext cx="1227115" cy="122711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DE7DD9E-599B-A4B1-2593-0BBD3E826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18932" y="4341287"/>
              <a:ext cx="2145896" cy="2145896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483F261-EC2E-5B17-05C9-179FD29F1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01692" y="1213189"/>
              <a:ext cx="2775859" cy="2775859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2524EF41-EEC9-1899-9A31-CC05AA10B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34887" y="5210359"/>
              <a:ext cx="3052607" cy="3052607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9D9507EC-B55B-E162-DA35-6FEBBACBB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322486" y="-108857"/>
              <a:ext cx="2775860" cy="2775860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7165EB07-2A5D-4CFA-E515-F6AFDACB2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43413" y="3104015"/>
              <a:ext cx="1496787" cy="1496787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989AE21-60D0-41E5-3765-6704BFE3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8102" y="3104015"/>
              <a:ext cx="1850829" cy="1850829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1C7150F3-DCCA-F713-0508-7314FDC7E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10820" y="584453"/>
              <a:ext cx="1850829" cy="1850829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88E9657-FE97-44EF-ACD3-C0C051942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006527" y="2859893"/>
              <a:ext cx="1850829" cy="1850829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54DB60B7-53EE-ED7E-35BE-31BDD3D9B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68340" y="-2203380"/>
              <a:ext cx="3052607" cy="3052607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DBE8A796-1795-6708-85A8-DD4169436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37509" y="6510629"/>
              <a:ext cx="3052607" cy="3052607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49A6DEB9-26CA-593E-74B9-A59394999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12177" y="-2203381"/>
              <a:ext cx="3052607" cy="3052607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85145AFA-1ADF-8101-5F4D-079182B38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00962" y="4378832"/>
              <a:ext cx="3052607" cy="3052607"/>
            </a:xfrm>
            <a:prstGeom prst="rect">
              <a:avLst/>
            </a:prstGeom>
          </p:spPr>
        </p:pic>
      </p:grp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D3FB3B2-E0DB-796C-702E-1F08B9812EA8}"/>
              </a:ext>
            </a:extLst>
          </p:cNvPr>
          <p:cNvSpPr/>
          <p:nvPr/>
        </p:nvSpPr>
        <p:spPr>
          <a:xfrm>
            <a:off x="-244733" y="0"/>
            <a:ext cx="12594771" cy="7119257"/>
          </a:xfrm>
          <a:prstGeom prst="rect">
            <a:avLst/>
          </a:prstGeom>
          <a:solidFill>
            <a:srgbClr val="99FF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44F9F-CA3A-CDF2-9AD0-51ABDC33A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91389" y="-222468"/>
            <a:ext cx="3902277" cy="1158648"/>
          </a:xfrm>
        </p:spPr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Меню: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EF4CFF-5661-D5C8-4096-FE8840627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726" y="818318"/>
            <a:ext cx="7009849" cy="5437482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EFEEE8C-3814-2812-8A47-B6DC9B5689C0}"/>
              </a:ext>
            </a:extLst>
          </p:cNvPr>
          <p:cNvSpPr txBox="1">
            <a:spLocks/>
          </p:cNvSpPr>
          <p:nvPr/>
        </p:nvSpPr>
        <p:spPr>
          <a:xfrm>
            <a:off x="14480781" y="253059"/>
            <a:ext cx="9144000" cy="1158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ЛЕКАРСТВЕННЫЙ САД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D6B7C5BE-1A7D-21C4-0D23-0712D0F85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0324" y="183511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20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Цель разработки: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заключается в разработке программного продукта, который позволит массовому пользователю познакомиться с растениями, которые мы можем встретить в нашем саду и их полезными свойствами.</a:t>
            </a:r>
            <a:endParaRPr lang="ru-BY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B2040E-267A-FA11-C900-FB8EB9DADF90}"/>
              </a:ext>
            </a:extLst>
          </p:cNvPr>
          <p:cNvSpPr txBox="1"/>
          <p:nvPr/>
        </p:nvSpPr>
        <p:spPr>
          <a:xfrm>
            <a:off x="19010229" y="509292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Разработала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Кот Ангелина Степановна,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учащаяся группы ПЗТ-40 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5E4D5F7-8655-E44E-B54B-2C91C232A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88" y="4431484"/>
            <a:ext cx="2388243" cy="238824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AC37FAB-6A88-5BE0-5948-A326E83EE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4537" y="4415884"/>
            <a:ext cx="2388243" cy="2388243"/>
          </a:xfrm>
          <a:prstGeom prst="rect">
            <a:avLst/>
          </a:prstGeom>
        </p:spPr>
      </p:pic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9D0D28EF-E6D3-D074-F18B-735D64274033}"/>
              </a:ext>
            </a:extLst>
          </p:cNvPr>
          <p:cNvSpPr txBox="1">
            <a:spLocks/>
          </p:cNvSpPr>
          <p:nvPr/>
        </p:nvSpPr>
        <p:spPr>
          <a:xfrm>
            <a:off x="-11173983" y="-483577"/>
            <a:ext cx="3902277" cy="11586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Растения: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CFCA2C77-A221-E7F3-FF07-FA8FC7A5E6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8527" y="627821"/>
            <a:ext cx="8830880" cy="572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41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63C1F2A2-835B-3F5B-5EDD-7F89C0EBE714}"/>
              </a:ext>
            </a:extLst>
          </p:cNvPr>
          <p:cNvGrpSpPr/>
          <p:nvPr/>
        </p:nvGrpSpPr>
        <p:grpSpPr>
          <a:xfrm>
            <a:off x="-2234685" y="-2695751"/>
            <a:ext cx="15740971" cy="11766617"/>
            <a:chOff x="-16700962" y="-2203381"/>
            <a:chExt cx="15740971" cy="11766617"/>
          </a:xfrm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3FC6D09C-8010-7DAA-E28D-9555547F6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343354" y="5509548"/>
              <a:ext cx="1227115" cy="122711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DE7DD9E-599B-A4B1-2593-0BBD3E826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18932" y="4341287"/>
              <a:ext cx="2145896" cy="2145896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483F261-EC2E-5B17-05C9-179FD29F1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01692" y="1213189"/>
              <a:ext cx="2775859" cy="2775859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2524EF41-EEC9-1899-9A31-CC05AA10B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34887" y="5210359"/>
              <a:ext cx="3052607" cy="3052607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9D9507EC-B55B-E162-DA35-6FEBBACBB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322486" y="-108857"/>
              <a:ext cx="2775860" cy="2775860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7165EB07-2A5D-4CFA-E515-F6AFDACB2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43413" y="3104015"/>
              <a:ext cx="1496787" cy="1496787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989AE21-60D0-41E5-3765-6704BFE3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8102" y="3104015"/>
              <a:ext cx="1850829" cy="1850829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1C7150F3-DCCA-F713-0508-7314FDC7E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10820" y="584453"/>
              <a:ext cx="1850829" cy="1850829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88E9657-FE97-44EF-ACD3-C0C051942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006527" y="2859893"/>
              <a:ext cx="1850829" cy="1850829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54DB60B7-53EE-ED7E-35BE-31BDD3D9B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68340" y="-2203380"/>
              <a:ext cx="3052607" cy="3052607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DBE8A796-1795-6708-85A8-DD4169436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37509" y="6510629"/>
              <a:ext cx="3052607" cy="3052607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49A6DEB9-26CA-593E-74B9-A59394999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12177" y="-2203381"/>
              <a:ext cx="3052607" cy="3052607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85145AFA-1ADF-8101-5F4D-079182B38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00962" y="4378832"/>
              <a:ext cx="3052607" cy="3052607"/>
            </a:xfrm>
            <a:prstGeom prst="rect">
              <a:avLst/>
            </a:prstGeom>
          </p:spPr>
        </p:pic>
      </p:grp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D3FB3B2-E0DB-796C-702E-1F08B9812EA8}"/>
              </a:ext>
            </a:extLst>
          </p:cNvPr>
          <p:cNvSpPr/>
          <p:nvPr/>
        </p:nvSpPr>
        <p:spPr>
          <a:xfrm>
            <a:off x="-244733" y="0"/>
            <a:ext cx="12594771" cy="7119257"/>
          </a:xfrm>
          <a:prstGeom prst="rect">
            <a:avLst/>
          </a:prstGeom>
          <a:solidFill>
            <a:srgbClr val="99FF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44F9F-CA3A-CDF2-9AD0-51ABDC33A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39" y="-375783"/>
            <a:ext cx="3902277" cy="1158648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Растения: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5E2F67-9809-F559-28D9-D8C7290E5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495" y="735615"/>
            <a:ext cx="8830880" cy="57261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D37BD0-5C94-4A91-C6AC-D061612FA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658" y="966355"/>
            <a:ext cx="7009849" cy="5437482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E019973-C922-A703-E0A2-27E9EF6B556F}"/>
              </a:ext>
            </a:extLst>
          </p:cNvPr>
          <p:cNvSpPr txBox="1">
            <a:spLocks/>
          </p:cNvSpPr>
          <p:nvPr/>
        </p:nvSpPr>
        <p:spPr>
          <a:xfrm>
            <a:off x="12603701" y="-231145"/>
            <a:ext cx="3902277" cy="1158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Меню: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FD5A447-C8EC-D357-E8C5-F34199258EC9}"/>
              </a:ext>
            </a:extLst>
          </p:cNvPr>
          <p:cNvSpPr txBox="1">
            <a:spLocks/>
          </p:cNvSpPr>
          <p:nvPr/>
        </p:nvSpPr>
        <p:spPr>
          <a:xfrm>
            <a:off x="-11486727" y="-336019"/>
            <a:ext cx="9079804" cy="1158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Свойства растений: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607FA37-0807-0A08-9FBA-BB9AD6ECF0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9524" y="822629"/>
            <a:ext cx="7542646" cy="570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08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63C1F2A2-835B-3F5B-5EDD-7F89C0EBE714}"/>
              </a:ext>
            </a:extLst>
          </p:cNvPr>
          <p:cNvGrpSpPr/>
          <p:nvPr/>
        </p:nvGrpSpPr>
        <p:grpSpPr>
          <a:xfrm>
            <a:off x="-2234685" y="-2695751"/>
            <a:ext cx="15740971" cy="11766617"/>
            <a:chOff x="-16700962" y="-2203381"/>
            <a:chExt cx="15740971" cy="11766617"/>
          </a:xfrm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3FC6D09C-8010-7DAA-E28D-9555547F6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343354" y="5509548"/>
              <a:ext cx="1227115" cy="122711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DE7DD9E-599B-A4B1-2593-0BBD3E826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18932" y="4341287"/>
              <a:ext cx="2145896" cy="2145896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483F261-EC2E-5B17-05C9-179FD29F1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01692" y="1213189"/>
              <a:ext cx="2775859" cy="2775859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2524EF41-EEC9-1899-9A31-CC05AA10B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34887" y="5210359"/>
              <a:ext cx="3052607" cy="3052607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9D9507EC-B55B-E162-DA35-6FEBBACBB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322486" y="-108857"/>
              <a:ext cx="2775860" cy="2775860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7165EB07-2A5D-4CFA-E515-F6AFDACB2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43413" y="3104015"/>
              <a:ext cx="1496787" cy="1496787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989AE21-60D0-41E5-3765-6704BFE3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8102" y="3104015"/>
              <a:ext cx="1850829" cy="1850829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1C7150F3-DCCA-F713-0508-7314FDC7E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10820" y="584453"/>
              <a:ext cx="1850829" cy="1850829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88E9657-FE97-44EF-ACD3-C0C051942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006527" y="2859893"/>
              <a:ext cx="1850829" cy="1850829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54DB60B7-53EE-ED7E-35BE-31BDD3D9B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68340" y="-2203380"/>
              <a:ext cx="3052607" cy="3052607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DBE8A796-1795-6708-85A8-DD4169436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37509" y="6510629"/>
              <a:ext cx="3052607" cy="3052607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49A6DEB9-26CA-593E-74B9-A59394999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12177" y="-2203381"/>
              <a:ext cx="3052607" cy="3052607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85145AFA-1ADF-8101-5F4D-079182B38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00962" y="4378832"/>
              <a:ext cx="3052607" cy="3052607"/>
            </a:xfrm>
            <a:prstGeom prst="rect">
              <a:avLst/>
            </a:prstGeom>
          </p:spPr>
        </p:pic>
      </p:grp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D3FB3B2-E0DB-796C-702E-1F08B9812EA8}"/>
              </a:ext>
            </a:extLst>
          </p:cNvPr>
          <p:cNvSpPr/>
          <p:nvPr/>
        </p:nvSpPr>
        <p:spPr>
          <a:xfrm>
            <a:off x="-244733" y="0"/>
            <a:ext cx="12594771" cy="7119257"/>
          </a:xfrm>
          <a:prstGeom prst="rect">
            <a:avLst/>
          </a:prstGeom>
          <a:solidFill>
            <a:srgbClr val="99FF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44F9F-CA3A-CDF2-9AD0-51ABDC33A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91389" y="-222468"/>
            <a:ext cx="9079804" cy="1158648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Свойства растений: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70EC74-1BD2-B2A0-A9AC-F2D4C299C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14" y="936180"/>
            <a:ext cx="7542646" cy="570999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51085A3-7819-EDE8-BB12-BE4ECADC198D}"/>
              </a:ext>
            </a:extLst>
          </p:cNvPr>
          <p:cNvSpPr txBox="1">
            <a:spLocks/>
          </p:cNvSpPr>
          <p:nvPr/>
        </p:nvSpPr>
        <p:spPr>
          <a:xfrm>
            <a:off x="12528003" y="-30740"/>
            <a:ext cx="3902277" cy="11586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Растения: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C7B5E1-2D52-6E72-06DF-EB0061CC4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459" y="1080658"/>
            <a:ext cx="8830880" cy="5726114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B2B376D-4BCB-D027-C253-B7AAE157C5A7}"/>
              </a:ext>
            </a:extLst>
          </p:cNvPr>
          <p:cNvSpPr txBox="1">
            <a:spLocks/>
          </p:cNvSpPr>
          <p:nvPr/>
        </p:nvSpPr>
        <p:spPr>
          <a:xfrm>
            <a:off x="-10609939" y="-287741"/>
            <a:ext cx="3902277" cy="1158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Игры: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04314BA-7121-37EC-C94C-9E8A3409EF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87160" y="830316"/>
            <a:ext cx="6832457" cy="512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98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63C1F2A2-835B-3F5B-5EDD-7F89C0EBE714}"/>
              </a:ext>
            </a:extLst>
          </p:cNvPr>
          <p:cNvGrpSpPr/>
          <p:nvPr/>
        </p:nvGrpSpPr>
        <p:grpSpPr>
          <a:xfrm>
            <a:off x="-2234685" y="-2695751"/>
            <a:ext cx="15740971" cy="11766617"/>
            <a:chOff x="-16700962" y="-2203381"/>
            <a:chExt cx="15740971" cy="11766617"/>
          </a:xfrm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3FC6D09C-8010-7DAA-E28D-9555547F6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343354" y="5509548"/>
              <a:ext cx="1227115" cy="122711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DE7DD9E-599B-A4B1-2593-0BBD3E826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18932" y="4341287"/>
              <a:ext cx="2145896" cy="2145896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483F261-EC2E-5B17-05C9-179FD29F1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01692" y="1213189"/>
              <a:ext cx="2775859" cy="2775859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2524EF41-EEC9-1899-9A31-CC05AA10B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34887" y="5210359"/>
              <a:ext cx="3052607" cy="3052607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9D9507EC-B55B-E162-DA35-6FEBBACBB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322486" y="-108857"/>
              <a:ext cx="2775860" cy="2775860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7165EB07-2A5D-4CFA-E515-F6AFDACB2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43413" y="3104015"/>
              <a:ext cx="1496787" cy="1496787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989AE21-60D0-41E5-3765-6704BFE3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8102" y="3104015"/>
              <a:ext cx="1850829" cy="1850829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1C7150F3-DCCA-F713-0508-7314FDC7E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10820" y="584453"/>
              <a:ext cx="1850829" cy="1850829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88E9657-FE97-44EF-ACD3-C0C051942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006527" y="2859893"/>
              <a:ext cx="1850829" cy="1850829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54DB60B7-53EE-ED7E-35BE-31BDD3D9B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68340" y="-2203380"/>
              <a:ext cx="3052607" cy="3052607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DBE8A796-1795-6708-85A8-DD4169436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37509" y="6510629"/>
              <a:ext cx="3052607" cy="3052607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49A6DEB9-26CA-593E-74B9-A59394999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12177" y="-2203381"/>
              <a:ext cx="3052607" cy="3052607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85145AFA-1ADF-8101-5F4D-079182B38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00962" y="4378832"/>
              <a:ext cx="3052607" cy="3052607"/>
            </a:xfrm>
            <a:prstGeom prst="rect">
              <a:avLst/>
            </a:prstGeom>
          </p:spPr>
        </p:pic>
      </p:grp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D3FB3B2-E0DB-796C-702E-1F08B9812EA8}"/>
              </a:ext>
            </a:extLst>
          </p:cNvPr>
          <p:cNvSpPr/>
          <p:nvPr/>
        </p:nvSpPr>
        <p:spPr>
          <a:xfrm>
            <a:off x="-244733" y="0"/>
            <a:ext cx="12594771" cy="7119257"/>
          </a:xfrm>
          <a:prstGeom prst="rect">
            <a:avLst/>
          </a:prstGeom>
          <a:solidFill>
            <a:srgbClr val="99FF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44F9F-CA3A-CDF2-9AD0-51ABDC33A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91389" y="-222468"/>
            <a:ext cx="3902277" cy="1158648"/>
          </a:xfrm>
        </p:spPr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Игры: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543C13-244B-0F34-AEBA-4F654D25A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90" y="895589"/>
            <a:ext cx="6832457" cy="5124343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ADC6CFB-C219-3DE1-CECB-1E4B7646F509}"/>
              </a:ext>
            </a:extLst>
          </p:cNvPr>
          <p:cNvSpPr txBox="1">
            <a:spLocks/>
          </p:cNvSpPr>
          <p:nvPr/>
        </p:nvSpPr>
        <p:spPr>
          <a:xfrm>
            <a:off x="13280517" y="-437829"/>
            <a:ext cx="9079804" cy="1158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Свойства растений: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392EE5-17D8-B00B-9B72-F51B49315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720" y="720819"/>
            <a:ext cx="7542646" cy="5709995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BC2F68E-1DFF-7A81-D8F0-58CB2C9E1C21}"/>
              </a:ext>
            </a:extLst>
          </p:cNvPr>
          <p:cNvSpPr txBox="1">
            <a:spLocks/>
          </p:cNvSpPr>
          <p:nvPr/>
        </p:nvSpPr>
        <p:spPr>
          <a:xfrm>
            <a:off x="-10125215" y="-504145"/>
            <a:ext cx="6133078" cy="1158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Игра «Квест»: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65E936B-23A5-27C6-6824-B97F5C382D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3733" y="588387"/>
            <a:ext cx="7560186" cy="560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84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63C1F2A2-835B-3F5B-5EDD-7F89C0EBE714}"/>
              </a:ext>
            </a:extLst>
          </p:cNvPr>
          <p:cNvGrpSpPr/>
          <p:nvPr/>
        </p:nvGrpSpPr>
        <p:grpSpPr>
          <a:xfrm>
            <a:off x="-2234685" y="-2695751"/>
            <a:ext cx="15740971" cy="11766617"/>
            <a:chOff x="-16700962" y="-2203381"/>
            <a:chExt cx="15740971" cy="11766617"/>
          </a:xfrm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3FC6D09C-8010-7DAA-E28D-9555547F6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343354" y="5509548"/>
              <a:ext cx="1227115" cy="122711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DE7DD9E-599B-A4B1-2593-0BBD3E826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18932" y="4341287"/>
              <a:ext cx="2145896" cy="2145896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483F261-EC2E-5B17-05C9-179FD29F1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01692" y="1213189"/>
              <a:ext cx="2775859" cy="2775859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2524EF41-EEC9-1899-9A31-CC05AA10B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34887" y="5210359"/>
              <a:ext cx="3052607" cy="3052607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9D9507EC-B55B-E162-DA35-6FEBBACBB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322486" y="-108857"/>
              <a:ext cx="2775860" cy="2775860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7165EB07-2A5D-4CFA-E515-F6AFDACB2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43413" y="3104015"/>
              <a:ext cx="1496787" cy="1496787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989AE21-60D0-41E5-3765-6704BFE3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8102" y="3104015"/>
              <a:ext cx="1850829" cy="1850829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1C7150F3-DCCA-F713-0508-7314FDC7E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10820" y="584453"/>
              <a:ext cx="1850829" cy="1850829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88E9657-FE97-44EF-ACD3-C0C051942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006527" y="2859893"/>
              <a:ext cx="1850829" cy="1850829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54DB60B7-53EE-ED7E-35BE-31BDD3D9B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68340" y="-2203380"/>
              <a:ext cx="3052607" cy="3052607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DBE8A796-1795-6708-85A8-DD4169436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37509" y="6510629"/>
              <a:ext cx="3052607" cy="3052607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49A6DEB9-26CA-593E-74B9-A59394999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12177" y="-2203381"/>
              <a:ext cx="3052607" cy="3052607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85145AFA-1ADF-8101-5F4D-079182B38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00962" y="4378832"/>
              <a:ext cx="3052607" cy="3052607"/>
            </a:xfrm>
            <a:prstGeom prst="rect">
              <a:avLst/>
            </a:prstGeom>
          </p:spPr>
        </p:pic>
      </p:grp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D3FB3B2-E0DB-796C-702E-1F08B9812EA8}"/>
              </a:ext>
            </a:extLst>
          </p:cNvPr>
          <p:cNvSpPr/>
          <p:nvPr/>
        </p:nvSpPr>
        <p:spPr>
          <a:xfrm>
            <a:off x="-244733" y="0"/>
            <a:ext cx="12594771" cy="7119257"/>
          </a:xfrm>
          <a:prstGeom prst="rect">
            <a:avLst/>
          </a:prstGeom>
          <a:solidFill>
            <a:srgbClr val="99FF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44F9F-CA3A-CDF2-9AD0-51ABDC33A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040" y="-126118"/>
            <a:ext cx="6133078" cy="1158648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Игра «Квест»: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2B5B97-50CE-C148-C270-C563076FF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22" y="966414"/>
            <a:ext cx="7560186" cy="5608201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51E039B-795E-9B59-DFF9-48A870FB9859}"/>
              </a:ext>
            </a:extLst>
          </p:cNvPr>
          <p:cNvSpPr txBox="1">
            <a:spLocks/>
          </p:cNvSpPr>
          <p:nvPr/>
        </p:nvSpPr>
        <p:spPr>
          <a:xfrm>
            <a:off x="12653228" y="-287741"/>
            <a:ext cx="3902277" cy="1158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Игры: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DBE088-814D-173D-25E9-AAC7C1BC2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6007" y="830316"/>
            <a:ext cx="6832457" cy="5124343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778CFC03-0B60-4C53-9D89-AFAC22ABC358}"/>
              </a:ext>
            </a:extLst>
          </p:cNvPr>
          <p:cNvSpPr txBox="1">
            <a:spLocks/>
          </p:cNvSpPr>
          <p:nvPr/>
        </p:nvSpPr>
        <p:spPr>
          <a:xfrm>
            <a:off x="-12164746" y="153534"/>
            <a:ext cx="6133078" cy="1158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Игра «Квест»: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864581E-E6ED-5E49-12E6-AB4BB4D20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9272" y="5239739"/>
            <a:ext cx="1438476" cy="143847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5EF4C51-B4A2-EB0B-9C11-1E62764DC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8814" y="3436043"/>
            <a:ext cx="1438476" cy="143847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A9BC587-879C-E6CC-511E-F159EA5CF8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1805" y="1577083"/>
            <a:ext cx="1438476" cy="14384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EE63593-36ED-9722-A127-D1A1EA96DD0F}"/>
              </a:ext>
            </a:extLst>
          </p:cNvPr>
          <p:cNvSpPr txBox="1"/>
          <p:nvPr/>
        </p:nvSpPr>
        <p:spPr>
          <a:xfrm>
            <a:off x="-11832071" y="5501841"/>
            <a:ext cx="10412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Для </a:t>
            </a:r>
            <a:r>
              <a:rPr kumimoji="0" lang="ru-RU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ПЕРЕЗАПУСКА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игры воспользуйтесь кнопкой:</a:t>
            </a:r>
            <a:r>
              <a:rPr kumimoji="0" lang="ru-BY" altLang="ru-BY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kumimoji="0" lang="ru-BY" altLang="ru-BY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</a:t>
            </a:r>
            <a:endParaRPr lang="ru-BY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72D6AE-179F-1676-5D30-E3A14759CA83}"/>
              </a:ext>
            </a:extLst>
          </p:cNvPr>
          <p:cNvSpPr txBox="1"/>
          <p:nvPr/>
        </p:nvSpPr>
        <p:spPr>
          <a:xfrm>
            <a:off x="-11697900" y="2023144"/>
            <a:ext cx="10412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Для </a:t>
            </a:r>
            <a:r>
              <a:rPr kumimoji="0" lang="ru-RU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ВЫХОДА из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игры воспользуйтесь кнопкой:</a:t>
            </a:r>
            <a:r>
              <a:rPr kumimoji="0" lang="ru-BY" altLang="ru-BY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kumimoji="0" lang="ru-BY" altLang="ru-BY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</a:t>
            </a:r>
            <a:endParaRPr lang="ru-BY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54B3A6-94AB-1087-56AB-1CAE672FB6D7}"/>
              </a:ext>
            </a:extLst>
          </p:cNvPr>
          <p:cNvSpPr txBox="1"/>
          <p:nvPr/>
        </p:nvSpPr>
        <p:spPr>
          <a:xfrm>
            <a:off x="-11845927" y="3455759"/>
            <a:ext cx="9865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</a:t>
            </a:r>
            <a:endParaRPr kumimoji="0" lang="ru-BY" altLang="ru-BY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Для </a:t>
            </a:r>
            <a:r>
              <a:rPr kumimoji="0" lang="ru-RU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ознакомления с ПРАВИЛАМИ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воспользуйтесь кнопкой</a:t>
            </a:r>
            <a:r>
              <a:rPr kumimoji="0" lang="ru-RU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endParaRPr lang="ru-BY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578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63C1F2A2-835B-3F5B-5EDD-7F89C0EBE714}"/>
              </a:ext>
            </a:extLst>
          </p:cNvPr>
          <p:cNvGrpSpPr/>
          <p:nvPr/>
        </p:nvGrpSpPr>
        <p:grpSpPr>
          <a:xfrm>
            <a:off x="-2234685" y="-2695751"/>
            <a:ext cx="15740971" cy="11766617"/>
            <a:chOff x="-16700962" y="-2203381"/>
            <a:chExt cx="15740971" cy="11766617"/>
          </a:xfrm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3FC6D09C-8010-7DAA-E28D-9555547F6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343354" y="5509548"/>
              <a:ext cx="1227115" cy="122711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DE7DD9E-599B-A4B1-2593-0BBD3E826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18932" y="4341287"/>
              <a:ext cx="2145896" cy="2145896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483F261-EC2E-5B17-05C9-179FD29F1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01692" y="1213189"/>
              <a:ext cx="2775859" cy="2775859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2524EF41-EEC9-1899-9A31-CC05AA10B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34887" y="5210359"/>
              <a:ext cx="3052607" cy="3052607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9D9507EC-B55B-E162-DA35-6FEBBACBB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322486" y="-108857"/>
              <a:ext cx="2775860" cy="2775860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7165EB07-2A5D-4CFA-E515-F6AFDACB2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43413" y="3104015"/>
              <a:ext cx="1496787" cy="1496787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989AE21-60D0-41E5-3765-6704BFE3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8102" y="3104015"/>
              <a:ext cx="1850829" cy="1850829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1C7150F3-DCCA-F713-0508-7314FDC7E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10820" y="584453"/>
              <a:ext cx="1850829" cy="1850829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88E9657-FE97-44EF-ACD3-C0C051942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006527" y="2859893"/>
              <a:ext cx="1850829" cy="1850829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54DB60B7-53EE-ED7E-35BE-31BDD3D9B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68340" y="-2203380"/>
              <a:ext cx="3052607" cy="3052607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DBE8A796-1795-6708-85A8-DD4169436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37509" y="6510629"/>
              <a:ext cx="3052607" cy="3052607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49A6DEB9-26CA-593E-74B9-A59394999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12177" y="-2203381"/>
              <a:ext cx="3052607" cy="3052607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85145AFA-1ADF-8101-5F4D-079182B38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00962" y="4378832"/>
              <a:ext cx="3052607" cy="3052607"/>
            </a:xfrm>
            <a:prstGeom prst="rect">
              <a:avLst/>
            </a:prstGeom>
          </p:spPr>
        </p:pic>
      </p:grp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D3FB3B2-E0DB-796C-702E-1F08B9812EA8}"/>
              </a:ext>
            </a:extLst>
          </p:cNvPr>
          <p:cNvSpPr/>
          <p:nvPr/>
        </p:nvSpPr>
        <p:spPr>
          <a:xfrm>
            <a:off x="-160147" y="-167141"/>
            <a:ext cx="12594771" cy="7119257"/>
          </a:xfrm>
          <a:prstGeom prst="rect">
            <a:avLst/>
          </a:prstGeom>
          <a:solidFill>
            <a:srgbClr val="99FF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44F9F-CA3A-CDF2-9AD0-51ABDC33A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040" y="-126118"/>
            <a:ext cx="6133078" cy="1158648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Игра «Квест»: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E54C060-AE68-19C5-DC5E-28DF951ECD98}"/>
              </a:ext>
            </a:extLst>
          </p:cNvPr>
          <p:cNvSpPr txBox="1">
            <a:spLocks/>
          </p:cNvSpPr>
          <p:nvPr/>
        </p:nvSpPr>
        <p:spPr>
          <a:xfrm>
            <a:off x="-11399542" y="-158167"/>
            <a:ext cx="6133078" cy="1158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Игра «Полёт»: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FA8B36D-EBF1-41C7-B45A-265078E59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5391" y="1178369"/>
            <a:ext cx="7205008" cy="535208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3C99D0-3DFE-2D27-5034-D53F6EA00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514" y="4960087"/>
            <a:ext cx="1438476" cy="143847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1FA0BB8-655F-0CEB-80D8-9D97B8D085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972" y="3156391"/>
            <a:ext cx="1438476" cy="143847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6D2CE9B-C101-5DE1-40B9-CCE1C07ADB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981" y="1297431"/>
            <a:ext cx="1438476" cy="1438476"/>
          </a:xfrm>
          <a:prstGeom prst="rect">
            <a:avLst/>
          </a:prstGeom>
        </p:spPr>
      </p:pic>
      <p:sp>
        <p:nvSpPr>
          <p:cNvPr id="30" name="AutoShape 2" descr="реверс">
            <a:extLst>
              <a:ext uri="{FF2B5EF4-FFF2-40B4-BE49-F238E27FC236}">
                <a16:creationId xmlns:a16="http://schemas.microsoft.com/office/drawing/2014/main" id="{00BE27FB-D38D-FFA9-65E6-656CFA814F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53305" y="-20631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31" name="AutoShape 3" descr="назад">
            <a:extLst>
              <a:ext uri="{FF2B5EF4-FFF2-40B4-BE49-F238E27FC236}">
                <a16:creationId xmlns:a16="http://schemas.microsoft.com/office/drawing/2014/main" id="{5F0CCF36-B68F-A621-9C54-0F596DCD62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961267" y="-17726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32" name="AutoShape 4" descr="вопрос">
            <a:extLst>
              <a:ext uri="{FF2B5EF4-FFF2-40B4-BE49-F238E27FC236}">
                <a16:creationId xmlns:a16="http://schemas.microsoft.com/office/drawing/2014/main" id="{C621C146-A427-4F3B-688E-8882EB13EA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069092" y="-148371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7CDE6A-1A02-D7FD-1597-06E4631183A4}"/>
              </a:ext>
            </a:extLst>
          </p:cNvPr>
          <p:cNvSpPr txBox="1"/>
          <p:nvPr/>
        </p:nvSpPr>
        <p:spPr>
          <a:xfrm>
            <a:off x="576715" y="5222189"/>
            <a:ext cx="10412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Для </a:t>
            </a:r>
            <a:r>
              <a:rPr kumimoji="0" lang="ru-RU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ПЕРЕЗАПУСКА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игры воспользуйтесь кнопкой:</a:t>
            </a:r>
            <a:r>
              <a:rPr kumimoji="0" lang="ru-BY" altLang="ru-BY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kumimoji="0" lang="ru-BY" altLang="ru-BY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</a:t>
            </a:r>
            <a:endParaRPr lang="ru-BY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FFB929-D187-7DEE-175C-EC6DC3C24169}"/>
              </a:ext>
            </a:extLst>
          </p:cNvPr>
          <p:cNvSpPr txBox="1"/>
          <p:nvPr/>
        </p:nvSpPr>
        <p:spPr>
          <a:xfrm>
            <a:off x="524182" y="1743524"/>
            <a:ext cx="10412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Для </a:t>
            </a:r>
            <a:r>
              <a:rPr kumimoji="0" lang="ru-RU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ВЫХОДА из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игры воспользуйтесь кнопкой:</a:t>
            </a:r>
            <a:r>
              <a:rPr kumimoji="0" lang="ru-BY" altLang="ru-BY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kumimoji="0" lang="ru-BY" altLang="ru-BY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</a:t>
            </a:r>
            <a:endParaRPr lang="ru-BY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A75DCF-5AD7-2B1A-A0D6-4B955E83A36E}"/>
              </a:ext>
            </a:extLst>
          </p:cNvPr>
          <p:cNvSpPr txBox="1"/>
          <p:nvPr/>
        </p:nvSpPr>
        <p:spPr>
          <a:xfrm>
            <a:off x="562859" y="3176107"/>
            <a:ext cx="9865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</a:t>
            </a:r>
            <a:endParaRPr kumimoji="0" lang="ru-BY" altLang="ru-BY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Для </a:t>
            </a:r>
            <a:r>
              <a:rPr kumimoji="0" lang="ru-RU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ознакомления с ПРАВИЛАМИ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воспользуйтесь кнопкой</a:t>
            </a:r>
            <a:r>
              <a:rPr kumimoji="0" lang="ru-RU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endParaRPr lang="ru-BY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FCC3D80B-3124-42EC-3823-D2A333CF6245}"/>
              </a:ext>
            </a:extLst>
          </p:cNvPr>
          <p:cNvSpPr txBox="1">
            <a:spLocks/>
          </p:cNvSpPr>
          <p:nvPr/>
        </p:nvSpPr>
        <p:spPr>
          <a:xfrm>
            <a:off x="11736480" y="-3049046"/>
            <a:ext cx="6133078" cy="1158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Игра «Квест»: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809ACD2E-18FB-8844-3EBC-B84DB80375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498" y="599244"/>
            <a:ext cx="7560186" cy="560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86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63C1F2A2-835B-3F5B-5EDD-7F89C0EBE714}"/>
              </a:ext>
            </a:extLst>
          </p:cNvPr>
          <p:cNvGrpSpPr/>
          <p:nvPr/>
        </p:nvGrpSpPr>
        <p:grpSpPr>
          <a:xfrm>
            <a:off x="-2234685" y="-2695751"/>
            <a:ext cx="15740971" cy="11766617"/>
            <a:chOff x="-16700962" y="-2203381"/>
            <a:chExt cx="15740971" cy="11766617"/>
          </a:xfrm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3FC6D09C-8010-7DAA-E28D-9555547F6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343354" y="5509548"/>
              <a:ext cx="1227115" cy="122711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DE7DD9E-599B-A4B1-2593-0BBD3E826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18932" y="4341287"/>
              <a:ext cx="2145896" cy="2145896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483F261-EC2E-5B17-05C9-179FD29F1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01692" y="1213189"/>
              <a:ext cx="2775859" cy="2775859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2524EF41-EEC9-1899-9A31-CC05AA10B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34887" y="5210359"/>
              <a:ext cx="3052607" cy="3052607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9D9507EC-B55B-E162-DA35-6FEBBACBB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322486" y="-108857"/>
              <a:ext cx="2775860" cy="2775860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7165EB07-2A5D-4CFA-E515-F6AFDACB2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43413" y="3104015"/>
              <a:ext cx="1496787" cy="1496787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989AE21-60D0-41E5-3765-6704BFE3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8102" y="3104015"/>
              <a:ext cx="1850829" cy="1850829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1C7150F3-DCCA-F713-0508-7314FDC7E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10820" y="584453"/>
              <a:ext cx="1850829" cy="1850829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88E9657-FE97-44EF-ACD3-C0C051942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006527" y="2859893"/>
              <a:ext cx="1850829" cy="1850829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54DB60B7-53EE-ED7E-35BE-31BDD3D9B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68340" y="-2203380"/>
              <a:ext cx="3052607" cy="3052607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DBE8A796-1795-6708-85A8-DD4169436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37509" y="6510629"/>
              <a:ext cx="3052607" cy="3052607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49A6DEB9-26CA-593E-74B9-A59394999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12177" y="-2203381"/>
              <a:ext cx="3052607" cy="3052607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85145AFA-1ADF-8101-5F4D-079182B38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00962" y="4378832"/>
              <a:ext cx="3052607" cy="3052607"/>
            </a:xfrm>
            <a:prstGeom prst="rect">
              <a:avLst/>
            </a:prstGeom>
          </p:spPr>
        </p:pic>
      </p:grp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D3FB3B2-E0DB-796C-702E-1F08B9812EA8}"/>
              </a:ext>
            </a:extLst>
          </p:cNvPr>
          <p:cNvSpPr/>
          <p:nvPr/>
        </p:nvSpPr>
        <p:spPr>
          <a:xfrm>
            <a:off x="-244733" y="0"/>
            <a:ext cx="12594771" cy="7119257"/>
          </a:xfrm>
          <a:prstGeom prst="rect">
            <a:avLst/>
          </a:prstGeom>
          <a:solidFill>
            <a:srgbClr val="99FF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44F9F-CA3A-CDF2-9AD0-51ABDC33A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040" y="-126118"/>
            <a:ext cx="6133078" cy="1158648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Игра «Полёт»: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A9B363-9CA6-4C4A-D6B5-E533FF104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91" y="1210418"/>
            <a:ext cx="7205008" cy="5352088"/>
          </a:xfrm>
          <a:prstGeom prst="rect">
            <a:avLst/>
          </a:prstGeom>
        </p:spPr>
      </p:pic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1E2C6D8B-35C6-21D5-4FBF-4BFAAC5C1926}"/>
              </a:ext>
            </a:extLst>
          </p:cNvPr>
          <p:cNvSpPr txBox="1">
            <a:spLocks/>
          </p:cNvSpPr>
          <p:nvPr/>
        </p:nvSpPr>
        <p:spPr>
          <a:xfrm>
            <a:off x="13030552" y="176980"/>
            <a:ext cx="6133078" cy="1158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Игра «Квест»: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D1DD2B1D-0749-1E82-9718-E2697E2B4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026" y="5263185"/>
            <a:ext cx="1438476" cy="1438476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1F53429D-FB2E-62C2-B94D-F89AA04A10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484" y="3459489"/>
            <a:ext cx="1438476" cy="143847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70B0D659-4919-4F78-0D19-2292A566EB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3493" y="1600529"/>
            <a:ext cx="1438476" cy="143847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8AEC159-733E-F187-3EA1-1F1AF09A51D2}"/>
              </a:ext>
            </a:extLst>
          </p:cNvPr>
          <p:cNvSpPr txBox="1"/>
          <p:nvPr/>
        </p:nvSpPr>
        <p:spPr>
          <a:xfrm>
            <a:off x="13363227" y="5525287"/>
            <a:ext cx="10412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Для </a:t>
            </a:r>
            <a:r>
              <a:rPr kumimoji="0" lang="ru-RU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ПЕРЕЗАПУСКА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игры воспользуйтесь кнопкой:</a:t>
            </a:r>
            <a:r>
              <a:rPr kumimoji="0" lang="ru-BY" altLang="ru-BY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kumimoji="0" lang="ru-BY" altLang="ru-BY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</a:t>
            </a:r>
            <a:endParaRPr lang="ru-BY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A7253B-1457-9A9A-4815-B9D6526FF2F2}"/>
              </a:ext>
            </a:extLst>
          </p:cNvPr>
          <p:cNvSpPr txBox="1"/>
          <p:nvPr/>
        </p:nvSpPr>
        <p:spPr>
          <a:xfrm>
            <a:off x="13497398" y="2046590"/>
            <a:ext cx="10412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Для </a:t>
            </a:r>
            <a:r>
              <a:rPr kumimoji="0" lang="ru-RU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ВЫХОДА из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игры воспользуйтесь кнопкой:</a:t>
            </a:r>
            <a:r>
              <a:rPr kumimoji="0" lang="ru-BY" altLang="ru-BY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kumimoji="0" lang="ru-BY" altLang="ru-BY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</a:t>
            </a:r>
            <a:endParaRPr lang="ru-BY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99CB42-060D-985F-405A-6ACB17CCDBEA}"/>
              </a:ext>
            </a:extLst>
          </p:cNvPr>
          <p:cNvSpPr txBox="1"/>
          <p:nvPr/>
        </p:nvSpPr>
        <p:spPr>
          <a:xfrm>
            <a:off x="13349371" y="3479205"/>
            <a:ext cx="9865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</a:t>
            </a:r>
            <a:endParaRPr kumimoji="0" lang="ru-BY" altLang="ru-BY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Для </a:t>
            </a:r>
            <a:r>
              <a:rPr kumimoji="0" lang="ru-RU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ознакомления с ПРАВИЛАМИ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воспользуйтесь кнопкой</a:t>
            </a:r>
            <a:r>
              <a:rPr kumimoji="0" lang="ru-RU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endParaRPr lang="ru-BY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" name="Заголовок 1">
            <a:extLst>
              <a:ext uri="{FF2B5EF4-FFF2-40B4-BE49-F238E27FC236}">
                <a16:creationId xmlns:a16="http://schemas.microsoft.com/office/drawing/2014/main" id="{9E9D604A-A8B0-F304-BD5D-1E453B8E7EA3}"/>
              </a:ext>
            </a:extLst>
          </p:cNvPr>
          <p:cNvSpPr txBox="1">
            <a:spLocks/>
          </p:cNvSpPr>
          <p:nvPr/>
        </p:nvSpPr>
        <p:spPr>
          <a:xfrm>
            <a:off x="-11919928" y="538218"/>
            <a:ext cx="11538988" cy="1158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Настройки игры «Полёт»: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BF3720BE-0DFC-1706-3A1B-3F811CCC8C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81809" y="2692048"/>
            <a:ext cx="4974618" cy="30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9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63C1F2A2-835B-3F5B-5EDD-7F89C0EBE714}"/>
              </a:ext>
            </a:extLst>
          </p:cNvPr>
          <p:cNvGrpSpPr/>
          <p:nvPr/>
        </p:nvGrpSpPr>
        <p:grpSpPr>
          <a:xfrm>
            <a:off x="-2234685" y="-2695751"/>
            <a:ext cx="15740971" cy="11766617"/>
            <a:chOff x="-16700962" y="-2203381"/>
            <a:chExt cx="15740971" cy="11766617"/>
          </a:xfrm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3FC6D09C-8010-7DAA-E28D-9555547F6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343354" y="5509548"/>
              <a:ext cx="1227115" cy="122711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DE7DD9E-599B-A4B1-2593-0BBD3E826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18932" y="4341287"/>
              <a:ext cx="2145896" cy="2145896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483F261-EC2E-5B17-05C9-179FD29F1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01692" y="1213189"/>
              <a:ext cx="2775859" cy="2775859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2524EF41-EEC9-1899-9A31-CC05AA10B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34887" y="5210359"/>
              <a:ext cx="3052607" cy="3052607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9D9507EC-B55B-E162-DA35-6FEBBACBB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322486" y="-108857"/>
              <a:ext cx="2775860" cy="2775860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7165EB07-2A5D-4CFA-E515-F6AFDACB2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43413" y="3104015"/>
              <a:ext cx="1496787" cy="1496787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989AE21-60D0-41E5-3765-6704BFE3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8102" y="3104015"/>
              <a:ext cx="1850829" cy="1850829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1C7150F3-DCCA-F713-0508-7314FDC7E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10820" y="584453"/>
              <a:ext cx="1850829" cy="1850829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88E9657-FE97-44EF-ACD3-C0C051942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006527" y="2859893"/>
              <a:ext cx="1850829" cy="1850829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54DB60B7-53EE-ED7E-35BE-31BDD3D9B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68340" y="-2203380"/>
              <a:ext cx="3052607" cy="3052607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DBE8A796-1795-6708-85A8-DD4169436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37509" y="6510629"/>
              <a:ext cx="3052607" cy="3052607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49A6DEB9-26CA-593E-74B9-A59394999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12177" y="-2203381"/>
              <a:ext cx="3052607" cy="3052607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85145AFA-1ADF-8101-5F4D-079182B38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00962" y="4378832"/>
              <a:ext cx="3052607" cy="3052607"/>
            </a:xfrm>
            <a:prstGeom prst="rect">
              <a:avLst/>
            </a:prstGeom>
          </p:spPr>
        </p:pic>
      </p:grp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D3FB3B2-E0DB-796C-702E-1F08B9812EA8}"/>
              </a:ext>
            </a:extLst>
          </p:cNvPr>
          <p:cNvSpPr/>
          <p:nvPr/>
        </p:nvSpPr>
        <p:spPr>
          <a:xfrm>
            <a:off x="-244733" y="0"/>
            <a:ext cx="12594771" cy="7119257"/>
          </a:xfrm>
          <a:prstGeom prst="rect">
            <a:avLst/>
          </a:prstGeom>
          <a:solidFill>
            <a:srgbClr val="99FF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44F9F-CA3A-CDF2-9AD0-51ABDC33A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5497" y="-126023"/>
            <a:ext cx="11538988" cy="1158648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Настройки игры «Полёт»: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F235F4-D8F1-C9D8-C288-048FC3D5B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22" y="2027807"/>
            <a:ext cx="4974618" cy="3052607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B58D145C-7778-A507-ACF3-6D5B6E6EC54B}"/>
              </a:ext>
            </a:extLst>
          </p:cNvPr>
          <p:cNvSpPr txBox="1">
            <a:spLocks/>
          </p:cNvSpPr>
          <p:nvPr/>
        </p:nvSpPr>
        <p:spPr>
          <a:xfrm>
            <a:off x="13410308" y="-163663"/>
            <a:ext cx="6133078" cy="1158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Игра «Полёт»: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8EE00AC-9B0D-778A-74E8-6E034253B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459" y="1172873"/>
            <a:ext cx="7205008" cy="5352088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CBDD9FF-67C2-EE79-6AF8-E3A89BF79ADF}"/>
              </a:ext>
            </a:extLst>
          </p:cNvPr>
          <p:cNvSpPr txBox="1">
            <a:spLocks/>
          </p:cNvSpPr>
          <p:nvPr/>
        </p:nvSpPr>
        <p:spPr>
          <a:xfrm>
            <a:off x="14004017" y="333039"/>
            <a:ext cx="6133078" cy="1158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Игра «Полёт»:</a:t>
            </a:r>
            <a:endParaRPr lang="ru-BY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C2C2586-AEA8-4170-C045-67E09F7735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98" y="5860514"/>
            <a:ext cx="1156215" cy="1156215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EC44A08-CB04-1B06-2607-220DE0043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487" y="4360235"/>
            <a:ext cx="1156215" cy="1156215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B4DA39B-5C92-63BD-6C90-6FE96E0B97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0429" y="2895886"/>
            <a:ext cx="1156215" cy="11562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4CD5D0C-EB78-F433-7560-A6F86E431637}"/>
              </a:ext>
            </a:extLst>
          </p:cNvPr>
          <p:cNvSpPr txBox="1"/>
          <p:nvPr/>
        </p:nvSpPr>
        <p:spPr>
          <a:xfrm>
            <a:off x="14122360" y="6039438"/>
            <a:ext cx="949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Для </a:t>
            </a:r>
            <a:r>
              <a:rPr kumimoji="0" lang="ru-RU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ПЕРЕЗАПУСКА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игры воспользуйтесь кнопкой:</a:t>
            </a:r>
            <a:r>
              <a:rPr kumimoji="0" lang="ru-BY" altLang="ru-BY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kumimoji="0" lang="ru-BY" altLang="ru-BY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</a:t>
            </a:r>
            <a:endParaRPr lang="ru-BY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AA0DF6-793D-CB10-4B38-1C608B28C527}"/>
              </a:ext>
            </a:extLst>
          </p:cNvPr>
          <p:cNvSpPr txBox="1"/>
          <p:nvPr/>
        </p:nvSpPr>
        <p:spPr>
          <a:xfrm>
            <a:off x="14004017" y="3215210"/>
            <a:ext cx="9230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Для </a:t>
            </a:r>
            <a:r>
              <a:rPr kumimoji="0" lang="ru-RU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ВЫХОДА из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игры воспользуйтесь кнопкой:</a:t>
            </a:r>
            <a:r>
              <a:rPr kumimoji="0" lang="ru-BY" altLang="ru-BY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kumimoji="0" lang="ru-BY" altLang="ru-BY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</a:t>
            </a:r>
            <a:endParaRPr lang="ru-BY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3C7335-52CE-E852-4E0A-3E0A7D3C179E}"/>
              </a:ext>
            </a:extLst>
          </p:cNvPr>
          <p:cNvSpPr txBox="1"/>
          <p:nvPr/>
        </p:nvSpPr>
        <p:spPr>
          <a:xfrm>
            <a:off x="14040313" y="4299899"/>
            <a:ext cx="10101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</a:t>
            </a:r>
            <a:endParaRPr kumimoji="0" lang="ru-BY" altLang="ru-BY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Для </a:t>
            </a:r>
            <a:r>
              <a:rPr kumimoji="0" lang="ru-RU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ознакомления с ПРАВИЛАМИ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воспользуйтесь кнопкой</a:t>
            </a:r>
            <a:r>
              <a:rPr kumimoji="0" lang="ru-RU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endParaRPr lang="ru-BY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A3AEFA4-19F2-CA9C-F213-7E4364B9DB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886" y="1421269"/>
            <a:ext cx="1162758" cy="116275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B236E05-FDF4-4B53-6C96-1EE74D4B5724}"/>
              </a:ext>
            </a:extLst>
          </p:cNvPr>
          <p:cNvSpPr txBox="1"/>
          <p:nvPr/>
        </p:nvSpPr>
        <p:spPr>
          <a:xfrm>
            <a:off x="14004017" y="1794785"/>
            <a:ext cx="949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Для </a:t>
            </a:r>
            <a:r>
              <a:rPr kumimoji="0" lang="ru-RU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ЗАПУСКА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игры воспользуйтесь кнопкой:</a:t>
            </a:r>
            <a:r>
              <a:rPr kumimoji="0" lang="ru-BY" altLang="ru-BY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kumimoji="0" lang="ru-BY" altLang="ru-BY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</a:t>
            </a:r>
            <a:endParaRPr lang="ru-BY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091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395</Words>
  <Application>Microsoft Office PowerPoint</Application>
  <PresentationFormat>Широкоэкранный</PresentationFormat>
  <Paragraphs>75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Cascadia Code</vt:lpstr>
      <vt:lpstr>Тема Office</vt:lpstr>
      <vt:lpstr>ЛЕКАРСТВЕННЫЙ САД</vt:lpstr>
      <vt:lpstr>Меню:</vt:lpstr>
      <vt:lpstr>Растения:</vt:lpstr>
      <vt:lpstr>Свойства растений:</vt:lpstr>
      <vt:lpstr>Игры:</vt:lpstr>
      <vt:lpstr>Игра «Квест»:</vt:lpstr>
      <vt:lpstr>Игра «Квест»:</vt:lpstr>
      <vt:lpstr>Игра «Полёт»:</vt:lpstr>
      <vt:lpstr>Настройки игры «Полёт»:</vt:lpstr>
      <vt:lpstr>Игра «Полёт»:</vt:lpstr>
      <vt:lpstr>Игра «Викторина»:</vt:lpstr>
      <vt:lpstr>Игра «Викторина»:</vt:lpstr>
      <vt:lpstr>Помощь:</vt:lpstr>
      <vt:lpstr>Заключение: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Ангелина Кот</dc:creator>
  <cp:lastModifiedBy>Ангелина Кот</cp:lastModifiedBy>
  <cp:revision>8</cp:revision>
  <dcterms:created xsi:type="dcterms:W3CDTF">2024-06-26T20:19:22Z</dcterms:created>
  <dcterms:modified xsi:type="dcterms:W3CDTF">2024-06-27T08:20:20Z</dcterms:modified>
</cp:coreProperties>
</file>