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88163" cy="100203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565" autoAdjust="0"/>
  </p:normalViewPr>
  <p:slideViewPr>
    <p:cSldViewPr snapToGrid="0">
      <p:cViewPr>
        <p:scale>
          <a:sx n="80" d="100"/>
          <a:sy n="80" d="100"/>
        </p:scale>
        <p:origin x="4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37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63164E2-E349-4E1F-95BE-3157F4713E4B}" type="datetimeFigureOut">
              <a:rPr lang="es-VE" smtClean="0"/>
              <a:t>4/9/2022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B8ECACB-CA8C-4401-8149-3AE74A9F373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66295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958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899A-2E22-4036-AD37-6A7F72606C74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100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51E1-52E8-4698-A593-3108CF6846E5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595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8C8-1FC5-4C51-9C54-96AC1F7478A2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5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FC2-F707-44E4-8EC5-8FE391584771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069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2A44-D288-491F-B6BA-4EE1FB8CFF6C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D0F8-0A39-4F19-A3AB-B5BF3F3E288A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080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6E5F-1A31-47B7-8F54-C270B5D51954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580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1B67-49AE-4B19-9342-8F80CDE30AF1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25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B360-9791-418C-842D-F8F1C470B484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85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6A76-A6DF-4BCA-949E-7A2CDC31391E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259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5809-0A80-427E-85B2-110AB61A22A3}" type="datetime1">
              <a:rPr lang="es-VE" smtClean="0"/>
              <a:t>4/9/2022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420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8B0-3207-4894-915B-F51340ED1DE6}" type="datetime1">
              <a:rPr lang="es-VE" smtClean="0"/>
              <a:t>4/9/2022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99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72A8-8D13-4196-A485-E2D40C9BA65E}" type="datetime1">
              <a:rPr lang="es-VE" smtClean="0"/>
              <a:t>4/9/2022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83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0F98-5EED-4F83-A586-6C2C4FB5BC0B}" type="datetime1">
              <a:rPr lang="es-VE" smtClean="0"/>
              <a:t>4/9/2022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34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0816-02EE-4BCC-8E64-B42C80A34A85}" type="datetime1">
              <a:rPr lang="es-VE" smtClean="0"/>
              <a:t>4/9/2022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43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A92-E9FC-4580-B864-656ABD1847E8}" type="datetime1">
              <a:rPr lang="es-VE" smtClean="0"/>
              <a:t>4/9/2022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32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BE7A-E5F8-42D5-B2AA-F982631226AA}" type="datetime1">
              <a:rPr lang="es-VE" smtClean="0"/>
              <a:t>4/9/2022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0F4528-969B-498B-816D-AB89DF33E9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92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:\Users\Winder\Pictures\escudopng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11165" r="10734" b="7767"/>
          <a:stretch/>
        </p:blipFill>
        <p:spPr bwMode="auto">
          <a:xfrm>
            <a:off x="7467113" y="368611"/>
            <a:ext cx="1769423" cy="2037419"/>
          </a:xfrm>
          <a:prstGeom prst="ellipse">
            <a:avLst/>
          </a:prstGeom>
          <a:ln w="31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088570" y="264064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Requisitos para la Inscripción</a:t>
            </a:r>
            <a:br>
              <a:rPr lang="es-ES" b="1" dirty="0" smtClean="0"/>
            </a:b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Año Escolar 2022-2023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ESTUDIANTE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*Carpeta marrón con gancho</a:t>
            </a:r>
            <a:br>
              <a:rPr lang="es-ES" dirty="0" smtClean="0"/>
            </a:br>
            <a:r>
              <a:rPr lang="es-ES" dirty="0" smtClean="0"/>
              <a:t>*Planilla de inscripción</a:t>
            </a:r>
            <a:br>
              <a:rPr lang="es-ES" dirty="0" smtClean="0"/>
            </a:br>
            <a:r>
              <a:rPr lang="es-ES" dirty="0" smtClean="0"/>
              <a:t>*Copia de la C.I. ampliada y en centro de la hoja</a:t>
            </a:r>
            <a:br>
              <a:rPr lang="es-ES" dirty="0" smtClean="0"/>
            </a:br>
            <a:r>
              <a:rPr lang="es-ES" dirty="0" smtClean="0"/>
              <a:t>*2 fotos tipo carnet</a:t>
            </a:r>
            <a:br>
              <a:rPr lang="es-ES" dirty="0" smtClean="0"/>
            </a:br>
            <a:r>
              <a:rPr lang="es-ES" dirty="0" smtClean="0"/>
              <a:t>*Certificado de Aprobación de primaria</a:t>
            </a:r>
            <a:br>
              <a:rPr lang="es-ES" dirty="0" smtClean="0"/>
            </a:br>
            <a:r>
              <a:rPr lang="es-ES" dirty="0" smtClean="0"/>
              <a:t>* Para inscribir del segundo año en adelante debe presentar la notas certificadas del año anterior y constancia de buena conducta.</a:t>
            </a:r>
            <a:br>
              <a:rPr lang="es-ES" dirty="0" smtClean="0"/>
            </a:br>
            <a:r>
              <a:rPr lang="es-ES" dirty="0" smtClean="0"/>
              <a:t>*En caso de haber estudiado en el extranjero debe presentar las notas certificadas y apostilladas</a:t>
            </a:r>
          </a:p>
          <a:p>
            <a:r>
              <a:rPr lang="es-ES" dirty="0" smtClean="0"/>
              <a:t>*Correo electrónico activo</a:t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REPRESENTANTE</a:t>
            </a:r>
          </a:p>
          <a:p>
            <a:r>
              <a:rPr lang="es-ES" dirty="0" smtClean="0"/>
              <a:t>*Copia de la C.I. ampliada y en centro de la hoja</a:t>
            </a:r>
            <a:br>
              <a:rPr lang="es-ES" dirty="0" smtClean="0"/>
            </a:br>
            <a:r>
              <a:rPr lang="es-ES" dirty="0" smtClean="0"/>
              <a:t>*2 fotos tipo carnet </a:t>
            </a:r>
          </a:p>
          <a:p>
            <a:r>
              <a:rPr lang="es-ES" dirty="0" smtClean="0"/>
              <a:t>*Número de celular con </a:t>
            </a:r>
            <a:r>
              <a:rPr lang="es-ES" dirty="0" err="1" smtClean="0"/>
              <a:t>whatssap</a:t>
            </a:r>
            <a:r>
              <a:rPr lang="es-ES" dirty="0" smtClean="0"/>
              <a:t> </a:t>
            </a:r>
          </a:p>
          <a:p>
            <a:r>
              <a:rPr lang="es-ES" dirty="0" smtClean="0"/>
              <a:t>*En caso de no ser padre o madre debe presentar la autorización legal para poder actuar como representante legal del estudiante</a:t>
            </a:r>
            <a:r>
              <a:rPr lang="es-ES" dirty="0" smtClean="0"/>
              <a:t/>
            </a:r>
            <a:br>
              <a:rPr lang="es-ES" dirty="0" smtClean="0"/>
            </a:br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6913902" y="2560409"/>
            <a:ext cx="28758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Educativa Colegio</a:t>
            </a:r>
          </a:p>
          <a:p>
            <a:pPr algn="ctr"/>
            <a:r>
              <a:rPr lang="es-E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Virgilio Medina Ramírez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913902" y="3299563"/>
            <a:ext cx="28758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 Plantel: PD00262006</a:t>
            </a:r>
            <a:endParaRPr lang="es-E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14</Words>
  <Application>Microsoft Office PowerPoint</Application>
  <PresentationFormat>Panorámica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para la Inscripción  *Carpeta marrón con gancho *Planilla de inscripción *Copia de la C.I. del estudiante ampliada y en centro de la hoja *Certificado de Aprobación de primaria *</dc:title>
  <dc:creator>usuario</dc:creator>
  <cp:lastModifiedBy>usuario</cp:lastModifiedBy>
  <cp:revision>6</cp:revision>
  <cp:lastPrinted>2022-09-04T13:32:57Z</cp:lastPrinted>
  <dcterms:created xsi:type="dcterms:W3CDTF">2022-09-04T12:36:20Z</dcterms:created>
  <dcterms:modified xsi:type="dcterms:W3CDTF">2022-09-04T13:55:13Z</dcterms:modified>
</cp:coreProperties>
</file>