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AD881-AF5D-470A-B3F2-95EE8277CF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BED5C2-18D9-42FE-AC85-6F862AF197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5C1371-DC5D-4F2B-8B7C-936D5F650DA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9B71F-4862-4D7E-B80C-CCE44CA1FF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EC1622-1B58-4E63-A1D0-75B3156A57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FAD82E-033E-4592-922C-98E0A44963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C87B42-60FC-4EAC-86EA-9774C52015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BA9832-E715-4096-AAF8-D8621866D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0FA683-B2FC-491C-96EE-5B33AB3D56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6FCF23-8AA7-49C2-95E9-EA5EA7A5A9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D51A61-C5B3-487E-82BF-E9F13DCFB7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3E6478-7143-4F4D-9668-D13D3FA19E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C65B84-986C-48FF-AE4E-0DED07C491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9950F5-4A8F-43D3-B8B2-9FB3FBF530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7E58F-E4C2-4985-AFE2-CA28EF9D45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85420C-A0FA-4830-9D75-A919EEA3A0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4D720D-8354-4072-B085-C167BCBECF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E275F2-45C0-4F55-8012-184D007F96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2164DB-FFE7-4D41-A883-24549ED259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BAECE6-8DFE-4D52-AF3E-5EED6903D4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BB4818-D301-43F8-B6FF-31A5EE0AA8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CA9C3F-96AD-4B2F-9A87-9E9956AE09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97684-A552-4650-A33E-4AB188CE4D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A799A0-1EE3-40AE-8E19-C74D9E70EE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4206FD-7F7C-42A6-B4BE-C23C659F3E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5CC60C-B459-40E1-A75E-9E7A12B9E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202C0A-3660-4D68-AE13-A08155A750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9B5596-CBF9-454F-A80D-C0385FEE7F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30B2E7-BC39-4F0E-A343-E499A36191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BD5B59-15AB-49A0-BF20-D5EAB789AC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CF761A-E59F-4B10-9EDE-6DD4EBC8D7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DB4C5E5-A4E5-4988-AC48-7F8B4B1501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B56F84-7089-465B-B987-3B0A0ECE9D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D8FA20-9F66-4A25-8D6D-276376AC3D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655BC5-4E9D-473D-BF52-D003779CDE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3D239B-AB15-4C88-9CEA-241CAD236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D0410B-D256-4A5D-B753-7A121BF9CC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BD48F4E-D33B-40C9-80C8-D2C970048B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CB9E886-C02F-4531-8463-0193DD2C0F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425340-D952-44CD-92D5-DD95239531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51781B-526B-46CA-92F8-0DA29B3B4B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D0BBF4-9A7A-43B7-A2A6-2FF45E971F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E82856-E4D1-4993-A77A-4DF03283A9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F7899F-A435-46B3-A642-3E199A12D4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012ECB-6CD3-4242-9D1D-A5A48D006E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E4375C-429A-44CC-B0FB-2039D0F30A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151B0-CBD7-4A4A-8F4F-48F0F244DB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6F1779-9E23-429C-AACC-A82D412CE2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BA071583-142D-4A99-AFF6-6777DED8F4F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7195BC91-02E2-4FD1-9BD6-0979B8E3FEC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567A8665-DDC6-4555-A7C0-54FA4FE684B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2550D245-BBEA-4192-933A-9D66A00D9C6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Ubuntu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Linux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Ubuntu Linux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Ubuntu (/ʊˈbʊntuː/ (listen) uu-BUUN-too)[7] is a Linux distribution based on Debian and composed mostly of free and open-source software.[8][9][10] Ubuntu is officially released in three editions: Desktop,[11] Server,[12] and Core[13] for Internet of things devices[14] and robots.[15][16] All the editions can run on the computer alone, or in a virtual machine.[17] Ubuntu is a popular operating system for cloud computing, with support for OpenStack.[18] Ubuntu's default desktop has been GNOME since version 17.10.[19]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896840" y="1143000"/>
            <a:ext cx="6332760" cy="3180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2022-10-05T22:37:11Z</dcterms:created>
  <dc:creator/>
  <dc:description/>
  <dc:language>en-US</dc:language>
  <cp:lastModifiedBy/>
  <dcterms:modified xsi:type="dcterms:W3CDTF">2022-10-05T22:44:34Z</dcterms:modified>
  <cp:revision>2</cp:revision>
  <dc:subject/>
  <dc:title>Blueprint Plans</dc:title>
</cp:coreProperties>
</file>