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mary Joly" userId="b213f076d1f59101" providerId="LiveId" clId="{D3F2E054-013C-4088-94F7-23EB8F87B6FF}"/>
    <pc:docChg chg="undo redo custSel addSld delSld modSld sldOrd">
      <pc:chgData name="Angelmary Joly" userId="b213f076d1f59101" providerId="LiveId" clId="{D3F2E054-013C-4088-94F7-23EB8F87B6FF}" dt="2022-06-12T19:19:51.122" v="3062" actId="14100"/>
      <pc:docMkLst>
        <pc:docMk/>
      </pc:docMkLst>
      <pc:sldChg chg="addSp delSp modSp mod">
        <pc:chgData name="Angelmary Joly" userId="b213f076d1f59101" providerId="LiveId" clId="{D3F2E054-013C-4088-94F7-23EB8F87B6FF}" dt="2022-06-12T19:19:51.122" v="3062" actId="14100"/>
        <pc:sldMkLst>
          <pc:docMk/>
          <pc:sldMk cId="2997562422" sldId="256"/>
        </pc:sldMkLst>
        <pc:picChg chg="add del mod modCrop">
          <ac:chgData name="Angelmary Joly" userId="b213f076d1f59101" providerId="LiveId" clId="{D3F2E054-013C-4088-94F7-23EB8F87B6FF}" dt="2022-06-12T19:01:24.036" v="3044" actId="478"/>
          <ac:picMkLst>
            <pc:docMk/>
            <pc:sldMk cId="2997562422" sldId="256"/>
            <ac:picMk id="3" creationId="{45E8C3B5-16F1-4F54-F82E-5B089C2DB5C7}"/>
          </ac:picMkLst>
        </pc:picChg>
        <pc:picChg chg="add del mod modCrop">
          <ac:chgData name="Angelmary Joly" userId="b213f076d1f59101" providerId="LiveId" clId="{D3F2E054-013C-4088-94F7-23EB8F87B6FF}" dt="2022-06-12T19:19:02.411" v="3058" actId="478"/>
          <ac:picMkLst>
            <pc:docMk/>
            <pc:sldMk cId="2997562422" sldId="256"/>
            <ac:picMk id="4" creationId="{2EA62ED3-52A6-8E13-73DB-40AE2E1C290A}"/>
          </ac:picMkLst>
        </pc:picChg>
        <pc:picChg chg="del">
          <ac:chgData name="Angelmary Joly" userId="b213f076d1f59101" providerId="LiveId" clId="{D3F2E054-013C-4088-94F7-23EB8F87B6FF}" dt="2022-05-17T09:35:33.951" v="17" actId="478"/>
          <ac:picMkLst>
            <pc:docMk/>
            <pc:sldMk cId="2997562422" sldId="256"/>
            <ac:picMk id="5" creationId="{EBDEF4D8-F3E0-63BD-765F-BC5B0300B8B6}"/>
          </ac:picMkLst>
        </pc:picChg>
        <pc:picChg chg="add mod modCrop">
          <ac:chgData name="Angelmary Joly" userId="b213f076d1f59101" providerId="LiveId" clId="{D3F2E054-013C-4088-94F7-23EB8F87B6FF}" dt="2022-06-12T19:19:51.122" v="3062" actId="14100"/>
          <ac:picMkLst>
            <pc:docMk/>
            <pc:sldMk cId="2997562422" sldId="256"/>
            <ac:picMk id="6" creationId="{D2910F1E-C212-CD7C-0C5E-2D435864C300}"/>
          </ac:picMkLst>
        </pc:picChg>
      </pc:sldChg>
      <pc:sldChg chg="addSp delSp modSp new mod">
        <pc:chgData name="Angelmary Joly" userId="b213f076d1f59101" providerId="LiveId" clId="{D3F2E054-013C-4088-94F7-23EB8F87B6FF}" dt="2022-06-12T18:23:18.272" v="3020" actId="14100"/>
        <pc:sldMkLst>
          <pc:docMk/>
          <pc:sldMk cId="278442879" sldId="257"/>
        </pc:sldMkLst>
        <pc:spChg chg="del">
          <ac:chgData name="Angelmary Joly" userId="b213f076d1f59101" providerId="LiveId" clId="{D3F2E054-013C-4088-94F7-23EB8F87B6FF}" dt="2022-05-17T09:27:55.604" v="2" actId="478"/>
          <ac:spMkLst>
            <pc:docMk/>
            <pc:sldMk cId="278442879" sldId="257"/>
            <ac:spMk id="2" creationId="{9EEAF9DE-EA0C-FF74-5688-8280CB520A48}"/>
          </ac:spMkLst>
        </pc:spChg>
        <pc:spChg chg="add del mod">
          <ac:chgData name="Angelmary Joly" userId="b213f076d1f59101" providerId="LiveId" clId="{D3F2E054-013C-4088-94F7-23EB8F87B6FF}" dt="2022-05-17T16:40:02.654" v="678" actId="13822"/>
          <ac:spMkLst>
            <pc:docMk/>
            <pc:sldMk cId="278442879" sldId="257"/>
            <ac:spMk id="2" creationId="{C22C1042-0575-3F27-D149-84FE10F1E174}"/>
          </ac:spMkLst>
        </pc:spChg>
        <pc:spChg chg="del">
          <ac:chgData name="Angelmary Joly" userId="b213f076d1f59101" providerId="LiveId" clId="{D3F2E054-013C-4088-94F7-23EB8F87B6FF}" dt="2022-05-17T09:27:49.995" v="1" actId="931"/>
          <ac:spMkLst>
            <pc:docMk/>
            <pc:sldMk cId="278442879" sldId="257"/>
            <ac:spMk id="3" creationId="{B8D3041E-4277-5783-2485-7FC9CD4E6A03}"/>
          </ac:spMkLst>
        </pc:spChg>
        <pc:spChg chg="add del mod">
          <ac:chgData name="Angelmary Joly" userId="b213f076d1f59101" providerId="LiveId" clId="{D3F2E054-013C-4088-94F7-23EB8F87B6FF}" dt="2022-05-17T09:29:33.379" v="10" actId="478"/>
          <ac:spMkLst>
            <pc:docMk/>
            <pc:sldMk cId="278442879" sldId="257"/>
            <ac:spMk id="7" creationId="{10BFC547-2802-FDFC-EA03-C428B55CE0E3}"/>
          </ac:spMkLst>
        </pc:spChg>
        <pc:picChg chg="add del mod">
          <ac:chgData name="Angelmary Joly" userId="b213f076d1f59101" providerId="LiveId" clId="{D3F2E054-013C-4088-94F7-23EB8F87B6FF}" dt="2022-05-17T09:29:30.802" v="9" actId="478"/>
          <ac:picMkLst>
            <pc:docMk/>
            <pc:sldMk cId="278442879" sldId="257"/>
            <ac:picMk id="5" creationId="{F853DE79-9F62-C4DA-AB8B-3405F23CBADB}"/>
          </ac:picMkLst>
        </pc:picChg>
        <pc:picChg chg="add del mod">
          <ac:chgData name="Angelmary Joly" userId="b213f076d1f59101" providerId="LiveId" clId="{D3F2E054-013C-4088-94F7-23EB8F87B6FF}" dt="2022-05-17T09:32:53.648" v="12" actId="478"/>
          <ac:picMkLst>
            <pc:docMk/>
            <pc:sldMk cId="278442879" sldId="257"/>
            <ac:picMk id="9" creationId="{C64DF3D6-F970-3CAF-8679-76013F42F4F1}"/>
          </ac:picMkLst>
        </pc:picChg>
        <pc:picChg chg="add del mod">
          <ac:chgData name="Angelmary Joly" userId="b213f076d1f59101" providerId="LiveId" clId="{D3F2E054-013C-4088-94F7-23EB8F87B6FF}" dt="2022-05-17T09:33:09.033" v="14" actId="478"/>
          <ac:picMkLst>
            <pc:docMk/>
            <pc:sldMk cId="278442879" sldId="257"/>
            <ac:picMk id="11" creationId="{80F3141F-3A6A-0775-8711-C456F66BD01D}"/>
          </ac:picMkLst>
        </pc:picChg>
        <pc:picChg chg="add mod modCrop">
          <ac:chgData name="Angelmary Joly" userId="b213f076d1f59101" providerId="LiveId" clId="{D3F2E054-013C-4088-94F7-23EB8F87B6FF}" dt="2022-06-12T18:23:18.272" v="3020" actId="14100"/>
          <ac:picMkLst>
            <pc:docMk/>
            <pc:sldMk cId="278442879" sldId="257"/>
            <ac:picMk id="13" creationId="{8047DD41-80A7-DCB3-EC47-7F400D7910F1}"/>
          </ac:picMkLst>
        </pc:picChg>
      </pc:sldChg>
      <pc:sldChg chg="addSp delSp modSp new mod">
        <pc:chgData name="Angelmary Joly" userId="b213f076d1f59101" providerId="LiveId" clId="{D3F2E054-013C-4088-94F7-23EB8F87B6FF}" dt="2022-06-12T18:23:38.276" v="3023" actId="14100"/>
        <pc:sldMkLst>
          <pc:docMk/>
          <pc:sldMk cId="1342246716" sldId="258"/>
        </pc:sldMkLst>
        <pc:spChg chg="del mod">
          <ac:chgData name="Angelmary Joly" userId="b213f076d1f59101" providerId="LiveId" clId="{D3F2E054-013C-4088-94F7-23EB8F87B6FF}" dt="2022-05-17T09:40:12.668" v="20" actId="478"/>
          <ac:spMkLst>
            <pc:docMk/>
            <pc:sldMk cId="1342246716" sldId="258"/>
            <ac:spMk id="2" creationId="{5402E411-AAAC-E8CE-E4FF-E9692240F330}"/>
          </ac:spMkLst>
        </pc:spChg>
        <pc:spChg chg="add mod">
          <ac:chgData name="Angelmary Joly" userId="b213f076d1f59101" providerId="LiveId" clId="{D3F2E054-013C-4088-94F7-23EB8F87B6FF}" dt="2022-05-17T16:39:47.049" v="677" actId="13822"/>
          <ac:spMkLst>
            <pc:docMk/>
            <pc:sldMk cId="1342246716" sldId="258"/>
            <ac:spMk id="2" creationId="{CC9B83F8-746B-7F18-4AE8-5CC4125B1E1C}"/>
          </ac:spMkLst>
        </pc:spChg>
        <pc:spChg chg="del">
          <ac:chgData name="Angelmary Joly" userId="b213f076d1f59101" providerId="LiveId" clId="{D3F2E054-013C-4088-94F7-23EB8F87B6FF}" dt="2022-05-17T09:40:15.366" v="21" actId="478"/>
          <ac:spMkLst>
            <pc:docMk/>
            <pc:sldMk cId="1342246716" sldId="258"/>
            <ac:spMk id="3" creationId="{AAF51551-49BB-516D-B0B8-BEDAE5C75616}"/>
          </ac:spMkLst>
        </pc:spChg>
        <pc:picChg chg="add mod modCrop">
          <ac:chgData name="Angelmary Joly" userId="b213f076d1f59101" providerId="LiveId" clId="{D3F2E054-013C-4088-94F7-23EB8F87B6FF}" dt="2022-06-12T18:23:38.276" v="3023" actId="14100"/>
          <ac:picMkLst>
            <pc:docMk/>
            <pc:sldMk cId="1342246716" sldId="258"/>
            <ac:picMk id="5" creationId="{3886DACB-0F36-1409-5AEB-F71D002C0DB0}"/>
          </ac:picMkLst>
        </pc:picChg>
      </pc:sldChg>
      <pc:sldChg chg="addSp delSp modSp new mod">
        <pc:chgData name="Angelmary Joly" userId="b213f076d1f59101" providerId="LiveId" clId="{D3F2E054-013C-4088-94F7-23EB8F87B6FF}" dt="2022-06-12T18:24:01.798" v="3026" actId="14100"/>
        <pc:sldMkLst>
          <pc:docMk/>
          <pc:sldMk cId="3762306625" sldId="259"/>
        </pc:sldMkLst>
        <pc:spChg chg="del">
          <ac:chgData name="Angelmary Joly" userId="b213f076d1f59101" providerId="LiveId" clId="{D3F2E054-013C-4088-94F7-23EB8F87B6FF}" dt="2022-05-17T09:41:19.225" v="24" actId="478"/>
          <ac:spMkLst>
            <pc:docMk/>
            <pc:sldMk cId="3762306625" sldId="259"/>
            <ac:spMk id="2" creationId="{E34A9B8F-67B6-9AC3-5C96-7235FA0211E4}"/>
          </ac:spMkLst>
        </pc:spChg>
        <pc:spChg chg="del">
          <ac:chgData name="Angelmary Joly" userId="b213f076d1f59101" providerId="LiveId" clId="{D3F2E054-013C-4088-94F7-23EB8F87B6FF}" dt="2022-05-17T09:41:24.393" v="25" actId="478"/>
          <ac:spMkLst>
            <pc:docMk/>
            <pc:sldMk cId="3762306625" sldId="259"/>
            <ac:spMk id="3" creationId="{4C909951-ED30-DED2-C4C9-32377BD43BEF}"/>
          </ac:spMkLst>
        </pc:spChg>
        <pc:spChg chg="add mod">
          <ac:chgData name="Angelmary Joly" userId="b213f076d1f59101" providerId="LiveId" clId="{D3F2E054-013C-4088-94F7-23EB8F87B6FF}" dt="2022-05-17T16:53:33.255" v="1025" actId="20577"/>
          <ac:spMkLst>
            <pc:docMk/>
            <pc:sldMk cId="3762306625" sldId="259"/>
            <ac:spMk id="3" creationId="{BA2B7634-49A0-24E4-B8E8-F5502B50520A}"/>
          </ac:spMkLst>
        </pc:spChg>
        <pc:picChg chg="add mod modCrop">
          <ac:chgData name="Angelmary Joly" userId="b213f076d1f59101" providerId="LiveId" clId="{D3F2E054-013C-4088-94F7-23EB8F87B6FF}" dt="2022-06-12T18:24:01.798" v="3026" actId="14100"/>
          <ac:picMkLst>
            <pc:docMk/>
            <pc:sldMk cId="3762306625" sldId="259"/>
            <ac:picMk id="5" creationId="{C2EA95D1-9A03-88F6-809B-428032491551}"/>
          </ac:picMkLst>
        </pc:picChg>
      </pc:sldChg>
      <pc:sldChg chg="addSp delSp modSp new mod">
        <pc:chgData name="Angelmary Joly" userId="b213f076d1f59101" providerId="LiveId" clId="{D3F2E054-013C-4088-94F7-23EB8F87B6FF}" dt="2022-06-12T18:29:51.641" v="3029" actId="14100"/>
        <pc:sldMkLst>
          <pc:docMk/>
          <pc:sldMk cId="3559692357" sldId="260"/>
        </pc:sldMkLst>
        <pc:spChg chg="add mod">
          <ac:chgData name="Angelmary Joly" userId="b213f076d1f59101" providerId="LiveId" clId="{D3F2E054-013C-4088-94F7-23EB8F87B6FF}" dt="2022-05-17T17:10:55.512" v="1424" actId="13822"/>
          <ac:spMkLst>
            <pc:docMk/>
            <pc:sldMk cId="3559692357" sldId="260"/>
            <ac:spMk id="2" creationId="{D1EBF339-AFCE-9E89-BA76-D972ED89E777}"/>
          </ac:spMkLst>
        </pc:spChg>
        <pc:spChg chg="del mod">
          <ac:chgData name="Angelmary Joly" userId="b213f076d1f59101" providerId="LiveId" clId="{D3F2E054-013C-4088-94F7-23EB8F87B6FF}" dt="2022-05-17T09:44:05.014" v="29" actId="478"/>
          <ac:spMkLst>
            <pc:docMk/>
            <pc:sldMk cId="3559692357" sldId="260"/>
            <ac:spMk id="2" creationId="{E64FF716-F828-4422-E4F5-082324FB2725}"/>
          </ac:spMkLst>
        </pc:spChg>
        <pc:spChg chg="del">
          <ac:chgData name="Angelmary Joly" userId="b213f076d1f59101" providerId="LiveId" clId="{D3F2E054-013C-4088-94F7-23EB8F87B6FF}" dt="2022-05-17T09:44:07.340" v="30" actId="478"/>
          <ac:spMkLst>
            <pc:docMk/>
            <pc:sldMk cId="3559692357" sldId="260"/>
            <ac:spMk id="3" creationId="{F76AB0C2-15F4-6AD3-12B3-E845534CE2F7}"/>
          </ac:spMkLst>
        </pc:spChg>
        <pc:picChg chg="add mod modCrop">
          <ac:chgData name="Angelmary Joly" userId="b213f076d1f59101" providerId="LiveId" clId="{D3F2E054-013C-4088-94F7-23EB8F87B6FF}" dt="2022-06-12T18:29:51.641" v="3029" actId="14100"/>
          <ac:picMkLst>
            <pc:docMk/>
            <pc:sldMk cId="3559692357" sldId="260"/>
            <ac:picMk id="5" creationId="{F6FE4A49-F92A-BE63-CE1A-6FAF04160D2C}"/>
          </ac:picMkLst>
        </pc:picChg>
      </pc:sldChg>
      <pc:sldChg chg="addSp delSp modSp new mod">
        <pc:chgData name="Angelmary Joly" userId="b213f076d1f59101" providerId="LiveId" clId="{D3F2E054-013C-4088-94F7-23EB8F87B6FF}" dt="2022-06-12T18:33:49.364" v="3034" actId="14100"/>
        <pc:sldMkLst>
          <pc:docMk/>
          <pc:sldMk cId="1734828042" sldId="261"/>
        </pc:sldMkLst>
        <pc:spChg chg="del mod">
          <ac:chgData name="Angelmary Joly" userId="b213f076d1f59101" providerId="LiveId" clId="{D3F2E054-013C-4088-94F7-23EB8F87B6FF}" dt="2022-05-17T09:46:57.162" v="34" actId="478"/>
          <ac:spMkLst>
            <pc:docMk/>
            <pc:sldMk cId="1734828042" sldId="261"/>
            <ac:spMk id="2" creationId="{495AFDB1-00F6-0CEF-35DF-81A74C2B9D66}"/>
          </ac:spMkLst>
        </pc:spChg>
        <pc:spChg chg="add mod">
          <ac:chgData name="Angelmary Joly" userId="b213f076d1f59101" providerId="LiveId" clId="{D3F2E054-013C-4088-94F7-23EB8F87B6FF}" dt="2022-06-12T18:30:07.688" v="3031" actId="20577"/>
          <ac:spMkLst>
            <pc:docMk/>
            <pc:sldMk cId="1734828042" sldId="261"/>
            <ac:spMk id="3" creationId="{69F3B92A-C422-3F82-9ACC-9C59B0381FDE}"/>
          </ac:spMkLst>
        </pc:spChg>
        <pc:spChg chg="del">
          <ac:chgData name="Angelmary Joly" userId="b213f076d1f59101" providerId="LiveId" clId="{D3F2E054-013C-4088-94F7-23EB8F87B6FF}" dt="2022-05-17T09:46:59.148" v="35" actId="478"/>
          <ac:spMkLst>
            <pc:docMk/>
            <pc:sldMk cId="1734828042" sldId="261"/>
            <ac:spMk id="3" creationId="{E1A51A3A-1201-E47D-E2CB-D160E153555A}"/>
          </ac:spMkLst>
        </pc:spChg>
        <pc:picChg chg="add mod modCrop">
          <ac:chgData name="Angelmary Joly" userId="b213f076d1f59101" providerId="LiveId" clId="{D3F2E054-013C-4088-94F7-23EB8F87B6FF}" dt="2022-06-12T18:33:49.364" v="3034" actId="14100"/>
          <ac:picMkLst>
            <pc:docMk/>
            <pc:sldMk cId="1734828042" sldId="261"/>
            <ac:picMk id="5" creationId="{34B389E8-1C5C-C9DE-6DCB-70C5E54A72D7}"/>
          </ac:picMkLst>
        </pc:picChg>
      </pc:sldChg>
      <pc:sldChg chg="addSp delSp modSp new mod">
        <pc:chgData name="Angelmary Joly" userId="b213f076d1f59101" providerId="LiveId" clId="{D3F2E054-013C-4088-94F7-23EB8F87B6FF}" dt="2022-06-12T19:07:36.194" v="3057" actId="20578"/>
        <pc:sldMkLst>
          <pc:docMk/>
          <pc:sldMk cId="2896469585" sldId="262"/>
        </pc:sldMkLst>
        <pc:spChg chg="del mod">
          <ac:chgData name="Angelmary Joly" userId="b213f076d1f59101" providerId="LiveId" clId="{D3F2E054-013C-4088-94F7-23EB8F87B6FF}" dt="2022-05-17T09:48:40.124" v="39" actId="478"/>
          <ac:spMkLst>
            <pc:docMk/>
            <pc:sldMk cId="2896469585" sldId="262"/>
            <ac:spMk id="2" creationId="{825CBB4F-8A0D-3159-4C41-00AAA953B178}"/>
          </ac:spMkLst>
        </pc:spChg>
        <pc:spChg chg="add mod">
          <ac:chgData name="Angelmary Joly" userId="b213f076d1f59101" providerId="LiveId" clId="{D3F2E054-013C-4088-94F7-23EB8F87B6FF}" dt="2022-06-12T18:08:52.934" v="2774" actId="20577"/>
          <ac:spMkLst>
            <pc:docMk/>
            <pc:sldMk cId="2896469585" sldId="262"/>
            <ac:spMk id="2" creationId="{85320E07-658E-13A4-A318-B8166E7A1358}"/>
          </ac:spMkLst>
        </pc:spChg>
        <pc:spChg chg="del">
          <ac:chgData name="Angelmary Joly" userId="b213f076d1f59101" providerId="LiveId" clId="{D3F2E054-013C-4088-94F7-23EB8F87B6FF}" dt="2022-05-17T09:48:43.037" v="40" actId="478"/>
          <ac:spMkLst>
            <pc:docMk/>
            <pc:sldMk cId="2896469585" sldId="262"/>
            <ac:spMk id="3" creationId="{B39E46C2-0880-3A22-F3C9-45D4A54F9EBB}"/>
          </ac:spMkLst>
        </pc:spChg>
        <pc:spChg chg="add mod">
          <ac:chgData name="Angelmary Joly" userId="b213f076d1f59101" providerId="LiveId" clId="{D3F2E054-013C-4088-94F7-23EB8F87B6FF}" dt="2022-06-12T19:07:23.961" v="3055" actId="20577"/>
          <ac:spMkLst>
            <pc:docMk/>
            <pc:sldMk cId="2896469585" sldId="262"/>
            <ac:spMk id="3" creationId="{D99E3F85-AAF9-B73A-1F88-317FE7746DF8}"/>
          </ac:spMkLst>
        </pc:spChg>
        <pc:spChg chg="add mod">
          <ac:chgData name="Angelmary Joly" userId="b213f076d1f59101" providerId="LiveId" clId="{D3F2E054-013C-4088-94F7-23EB8F87B6FF}" dt="2022-06-12T19:07:36.194" v="3057" actId="20578"/>
          <ac:spMkLst>
            <pc:docMk/>
            <pc:sldMk cId="2896469585" sldId="262"/>
            <ac:spMk id="6" creationId="{E2B9C2C0-5AA0-B925-51F5-252D075698A3}"/>
          </ac:spMkLst>
        </pc:spChg>
        <pc:picChg chg="add mod modCrop">
          <ac:chgData name="Angelmary Joly" userId="b213f076d1f59101" providerId="LiveId" clId="{D3F2E054-013C-4088-94F7-23EB8F87B6FF}" dt="2022-06-12T18:19:44.531" v="3014" actId="14100"/>
          <ac:picMkLst>
            <pc:docMk/>
            <pc:sldMk cId="2896469585" sldId="262"/>
            <ac:picMk id="5" creationId="{29DE879A-53FB-358E-7AAA-25F2A6878227}"/>
          </ac:picMkLst>
        </pc:picChg>
      </pc:sldChg>
      <pc:sldChg chg="addSp delSp modSp new mod">
        <pc:chgData name="Angelmary Joly" userId="b213f076d1f59101" providerId="LiveId" clId="{D3F2E054-013C-4088-94F7-23EB8F87B6FF}" dt="2022-06-12T18:34:46.523" v="3037" actId="14100"/>
        <pc:sldMkLst>
          <pc:docMk/>
          <pc:sldMk cId="4155643804" sldId="263"/>
        </pc:sldMkLst>
        <pc:spChg chg="del mod">
          <ac:chgData name="Angelmary Joly" userId="b213f076d1f59101" providerId="LiveId" clId="{D3F2E054-013C-4088-94F7-23EB8F87B6FF}" dt="2022-05-17T09:53:36.469" v="44" actId="478"/>
          <ac:spMkLst>
            <pc:docMk/>
            <pc:sldMk cId="4155643804" sldId="263"/>
            <ac:spMk id="2" creationId="{46BBA843-8FB2-064F-1C9A-DB4F2792B328}"/>
          </ac:spMkLst>
        </pc:spChg>
        <pc:spChg chg="del">
          <ac:chgData name="Angelmary Joly" userId="b213f076d1f59101" providerId="LiveId" clId="{D3F2E054-013C-4088-94F7-23EB8F87B6FF}" dt="2022-05-17T09:53:39.396" v="45" actId="478"/>
          <ac:spMkLst>
            <pc:docMk/>
            <pc:sldMk cId="4155643804" sldId="263"/>
            <ac:spMk id="3" creationId="{476DD7C6-2C75-735E-1CB8-053D405A04D3}"/>
          </ac:spMkLst>
        </pc:spChg>
        <pc:spChg chg="add mod">
          <ac:chgData name="Angelmary Joly" userId="b213f076d1f59101" providerId="LiveId" clId="{D3F2E054-013C-4088-94F7-23EB8F87B6FF}" dt="2022-05-17T17:53:19.717" v="2104" actId="1076"/>
          <ac:spMkLst>
            <pc:docMk/>
            <pc:sldMk cId="4155643804" sldId="263"/>
            <ac:spMk id="3" creationId="{83F5343D-FF60-6D78-D589-ECAD7D293446}"/>
          </ac:spMkLst>
        </pc:spChg>
        <pc:spChg chg="add">
          <ac:chgData name="Angelmary Joly" userId="b213f076d1f59101" providerId="LiveId" clId="{D3F2E054-013C-4088-94F7-23EB8F87B6FF}" dt="2022-05-17T17:54:10.604" v="2108" actId="22"/>
          <ac:spMkLst>
            <pc:docMk/>
            <pc:sldMk cId="4155643804" sldId="263"/>
            <ac:spMk id="7" creationId="{E30063C3-EB04-A225-C64F-77F1ACD7E0FE}"/>
          </ac:spMkLst>
        </pc:spChg>
        <pc:picChg chg="add mod">
          <ac:chgData name="Angelmary Joly" userId="b213f076d1f59101" providerId="LiveId" clId="{D3F2E054-013C-4088-94F7-23EB8F87B6FF}" dt="2022-05-17T17:53:57.880" v="2107" actId="1076"/>
          <ac:picMkLst>
            <pc:docMk/>
            <pc:sldMk cId="4155643804" sldId="263"/>
            <ac:picMk id="4" creationId="{395B13F3-2F04-CAB6-5B3E-9646894093C2}"/>
          </ac:picMkLst>
        </pc:picChg>
        <pc:picChg chg="add mod modCrop">
          <ac:chgData name="Angelmary Joly" userId="b213f076d1f59101" providerId="LiveId" clId="{D3F2E054-013C-4088-94F7-23EB8F87B6FF}" dt="2022-06-12T18:34:46.523" v="3037" actId="14100"/>
          <ac:picMkLst>
            <pc:docMk/>
            <pc:sldMk cId="4155643804" sldId="263"/>
            <ac:picMk id="5" creationId="{550F5F26-A448-CDD4-2595-DCB9B7892383}"/>
          </ac:picMkLst>
        </pc:picChg>
      </pc:sldChg>
      <pc:sldChg chg="addSp delSp modSp new mod">
        <pc:chgData name="Angelmary Joly" userId="b213f076d1f59101" providerId="LiveId" clId="{D3F2E054-013C-4088-94F7-23EB8F87B6FF}" dt="2022-06-12T18:37:10.650" v="3040" actId="14100"/>
        <pc:sldMkLst>
          <pc:docMk/>
          <pc:sldMk cId="608554580" sldId="264"/>
        </pc:sldMkLst>
        <pc:spChg chg="del">
          <ac:chgData name="Angelmary Joly" userId="b213f076d1f59101" providerId="LiveId" clId="{D3F2E054-013C-4088-94F7-23EB8F87B6FF}" dt="2022-05-17T17:54:27.649" v="2110" actId="478"/>
          <ac:spMkLst>
            <pc:docMk/>
            <pc:sldMk cId="608554580" sldId="264"/>
            <ac:spMk id="2" creationId="{394583B9-A081-E052-9492-92A8DA2E9F43}"/>
          </ac:spMkLst>
        </pc:spChg>
        <pc:spChg chg="del">
          <ac:chgData name="Angelmary Joly" userId="b213f076d1f59101" providerId="LiveId" clId="{D3F2E054-013C-4088-94F7-23EB8F87B6FF}" dt="2022-05-17T17:54:29.624" v="2111" actId="478"/>
          <ac:spMkLst>
            <pc:docMk/>
            <pc:sldMk cId="608554580" sldId="264"/>
            <ac:spMk id="3" creationId="{EDCDB912-68FE-4693-79D1-7348EA9A2627}"/>
          </ac:spMkLst>
        </pc:spChg>
        <pc:spChg chg="add mod">
          <ac:chgData name="Angelmary Joly" userId="b213f076d1f59101" providerId="LiveId" clId="{D3F2E054-013C-4088-94F7-23EB8F87B6FF}" dt="2022-05-17T17:55:05.132" v="2128" actId="20577"/>
          <ac:spMkLst>
            <pc:docMk/>
            <pc:sldMk cId="608554580" sldId="264"/>
            <ac:spMk id="5" creationId="{8553D961-DAA3-74EE-F90B-EF2103C066A1}"/>
          </ac:spMkLst>
        </pc:spChg>
        <pc:spChg chg="add mod">
          <ac:chgData name="Angelmary Joly" userId="b213f076d1f59101" providerId="LiveId" clId="{D3F2E054-013C-4088-94F7-23EB8F87B6FF}" dt="2022-05-17T17:57:21.826" v="2148" actId="1076"/>
          <ac:spMkLst>
            <pc:docMk/>
            <pc:sldMk cId="608554580" sldId="264"/>
            <ac:spMk id="12" creationId="{B88CCAC1-CFC6-7720-D639-E2C4E6DD5880}"/>
          </ac:spMkLst>
        </pc:spChg>
        <pc:spChg chg="add mod">
          <ac:chgData name="Angelmary Joly" userId="b213f076d1f59101" providerId="LiveId" clId="{D3F2E054-013C-4088-94F7-23EB8F87B6FF}" dt="2022-05-17T17:57:38.507" v="2152" actId="20577"/>
          <ac:spMkLst>
            <pc:docMk/>
            <pc:sldMk cId="608554580" sldId="264"/>
            <ac:spMk id="13" creationId="{25735E64-80C8-BCF6-CEF0-D7AD45FE0B50}"/>
          </ac:spMkLst>
        </pc:spChg>
        <pc:spChg chg="add mod">
          <ac:chgData name="Angelmary Joly" userId="b213f076d1f59101" providerId="LiveId" clId="{D3F2E054-013C-4088-94F7-23EB8F87B6FF}" dt="2022-05-17T17:57:53.798" v="2156" actId="20577"/>
          <ac:spMkLst>
            <pc:docMk/>
            <pc:sldMk cId="608554580" sldId="264"/>
            <ac:spMk id="14" creationId="{E92A13FE-1957-E023-E2CC-F8954FFF4CDF}"/>
          </ac:spMkLst>
        </pc:spChg>
        <pc:spChg chg="add mod">
          <ac:chgData name="Angelmary Joly" userId="b213f076d1f59101" providerId="LiveId" clId="{D3F2E054-013C-4088-94F7-23EB8F87B6FF}" dt="2022-05-17T17:58:32.117" v="2181" actId="1076"/>
          <ac:spMkLst>
            <pc:docMk/>
            <pc:sldMk cId="608554580" sldId="264"/>
            <ac:spMk id="15" creationId="{6FE807AE-C739-2127-66A6-D1F8FBE6AB03}"/>
          </ac:spMkLst>
        </pc:spChg>
        <pc:picChg chg="add mod modCrop">
          <ac:chgData name="Angelmary Joly" userId="b213f076d1f59101" providerId="LiveId" clId="{D3F2E054-013C-4088-94F7-23EB8F87B6FF}" dt="2022-06-12T18:37:10.650" v="3040" actId="14100"/>
          <ac:picMkLst>
            <pc:docMk/>
            <pc:sldMk cId="608554580" sldId="264"/>
            <ac:picMk id="4" creationId="{8CC8FF98-3752-6146-81E4-2ED7334C58B5}"/>
          </ac:picMkLst>
        </pc:picChg>
        <pc:picChg chg="add mod">
          <ac:chgData name="Angelmary Joly" userId="b213f076d1f59101" providerId="LiveId" clId="{D3F2E054-013C-4088-94F7-23EB8F87B6FF}" dt="2022-05-17T17:55:30.118" v="2130" actId="1076"/>
          <ac:picMkLst>
            <pc:docMk/>
            <pc:sldMk cId="608554580" sldId="264"/>
            <ac:picMk id="7" creationId="{771D97A8-3457-3086-C78A-1D3FDDF5C49F}"/>
          </ac:picMkLst>
        </pc:picChg>
        <pc:cxnChg chg="add mod">
          <ac:chgData name="Angelmary Joly" userId="b213f076d1f59101" providerId="LiveId" clId="{D3F2E054-013C-4088-94F7-23EB8F87B6FF}" dt="2022-05-17T17:56:08.281" v="2132" actId="13822"/>
          <ac:cxnSpMkLst>
            <pc:docMk/>
            <pc:sldMk cId="608554580" sldId="264"/>
            <ac:cxnSpMk id="9" creationId="{E0254FE4-EA6D-62D7-8E53-1117600FD6CF}"/>
          </ac:cxnSpMkLst>
        </pc:cxnChg>
        <pc:cxnChg chg="add mod">
          <ac:chgData name="Angelmary Joly" userId="b213f076d1f59101" providerId="LiveId" clId="{D3F2E054-013C-4088-94F7-23EB8F87B6FF}" dt="2022-05-17T17:56:25.614" v="2134" actId="1076"/>
          <ac:cxnSpMkLst>
            <pc:docMk/>
            <pc:sldMk cId="608554580" sldId="264"/>
            <ac:cxnSpMk id="10" creationId="{719EED98-3A0C-7C9A-5C69-8B8DF79B37D4}"/>
          </ac:cxnSpMkLst>
        </pc:cxnChg>
        <pc:cxnChg chg="add mod">
          <ac:chgData name="Angelmary Joly" userId="b213f076d1f59101" providerId="LiveId" clId="{D3F2E054-013C-4088-94F7-23EB8F87B6FF}" dt="2022-05-17T17:56:38.963" v="2136" actId="1076"/>
          <ac:cxnSpMkLst>
            <pc:docMk/>
            <pc:sldMk cId="608554580" sldId="264"/>
            <ac:cxnSpMk id="11" creationId="{44504F0C-795F-3DA9-E79A-5833C2ABBFA7}"/>
          </ac:cxnSpMkLst>
        </pc:cxnChg>
      </pc:sldChg>
      <pc:sldChg chg="addSp delSp modSp new mod">
        <pc:chgData name="Angelmary Joly" userId="b213f076d1f59101" providerId="LiveId" clId="{D3F2E054-013C-4088-94F7-23EB8F87B6FF}" dt="2022-06-12T18:38:18.694" v="3043" actId="14100"/>
        <pc:sldMkLst>
          <pc:docMk/>
          <pc:sldMk cId="2096415553" sldId="265"/>
        </pc:sldMkLst>
        <pc:spChg chg="del">
          <ac:chgData name="Angelmary Joly" userId="b213f076d1f59101" providerId="LiveId" clId="{D3F2E054-013C-4088-94F7-23EB8F87B6FF}" dt="2022-05-17T17:59:33.770" v="2183" actId="478"/>
          <ac:spMkLst>
            <pc:docMk/>
            <pc:sldMk cId="2096415553" sldId="265"/>
            <ac:spMk id="2" creationId="{EE7B9706-5211-9754-6A5C-6D24B9C9DB54}"/>
          </ac:spMkLst>
        </pc:spChg>
        <pc:spChg chg="del">
          <ac:chgData name="Angelmary Joly" userId="b213f076d1f59101" providerId="LiveId" clId="{D3F2E054-013C-4088-94F7-23EB8F87B6FF}" dt="2022-05-17T17:59:35.995" v="2184" actId="478"/>
          <ac:spMkLst>
            <pc:docMk/>
            <pc:sldMk cId="2096415553" sldId="265"/>
            <ac:spMk id="3" creationId="{8270F2DA-80FB-7252-FDF5-3AFDFD28D797}"/>
          </ac:spMkLst>
        </pc:spChg>
        <pc:spChg chg="add mod">
          <ac:chgData name="Angelmary Joly" userId="b213f076d1f59101" providerId="LiveId" clId="{D3F2E054-013C-4088-94F7-23EB8F87B6FF}" dt="2022-05-17T18:00:42.067" v="2210" actId="20577"/>
          <ac:spMkLst>
            <pc:docMk/>
            <pc:sldMk cId="2096415553" sldId="265"/>
            <ac:spMk id="5" creationId="{C005B12E-CFDE-6058-E3F1-7161CEC0B964}"/>
          </ac:spMkLst>
        </pc:spChg>
        <pc:spChg chg="add del mod">
          <ac:chgData name="Angelmary Joly" userId="b213f076d1f59101" providerId="LiveId" clId="{D3F2E054-013C-4088-94F7-23EB8F87B6FF}" dt="2022-05-17T18:05:12.072" v="2223" actId="478"/>
          <ac:spMkLst>
            <pc:docMk/>
            <pc:sldMk cId="2096415553" sldId="265"/>
            <ac:spMk id="10" creationId="{70C816D4-5A1E-D2BC-EA8E-B3CFD23BC281}"/>
          </ac:spMkLst>
        </pc:spChg>
        <pc:spChg chg="add mod">
          <ac:chgData name="Angelmary Joly" userId="b213f076d1f59101" providerId="LiveId" clId="{D3F2E054-013C-4088-94F7-23EB8F87B6FF}" dt="2022-05-17T18:07:02.451" v="2236" actId="20577"/>
          <ac:spMkLst>
            <pc:docMk/>
            <pc:sldMk cId="2096415553" sldId="265"/>
            <ac:spMk id="18" creationId="{B879214B-220E-6FA8-6084-D7644A3DFFF7}"/>
          </ac:spMkLst>
        </pc:spChg>
        <pc:spChg chg="add mod">
          <ac:chgData name="Angelmary Joly" userId="b213f076d1f59101" providerId="LiveId" clId="{D3F2E054-013C-4088-94F7-23EB8F87B6FF}" dt="2022-05-17T18:07:18.501" v="2240" actId="20577"/>
          <ac:spMkLst>
            <pc:docMk/>
            <pc:sldMk cId="2096415553" sldId="265"/>
            <ac:spMk id="19" creationId="{6325F65A-9403-8190-A3B2-D7D93E2BBE45}"/>
          </ac:spMkLst>
        </pc:spChg>
        <pc:spChg chg="add mod">
          <ac:chgData name="Angelmary Joly" userId="b213f076d1f59101" providerId="LiveId" clId="{D3F2E054-013C-4088-94F7-23EB8F87B6FF}" dt="2022-05-17T18:07:39.413" v="2245" actId="20577"/>
          <ac:spMkLst>
            <pc:docMk/>
            <pc:sldMk cId="2096415553" sldId="265"/>
            <ac:spMk id="20" creationId="{EA116A2A-6347-B577-3A67-66229103D73F}"/>
          </ac:spMkLst>
        </pc:spChg>
        <pc:spChg chg="add mod">
          <ac:chgData name="Angelmary Joly" userId="b213f076d1f59101" providerId="LiveId" clId="{D3F2E054-013C-4088-94F7-23EB8F87B6FF}" dt="2022-05-17T18:07:53.358" v="2251" actId="20577"/>
          <ac:spMkLst>
            <pc:docMk/>
            <pc:sldMk cId="2096415553" sldId="265"/>
            <ac:spMk id="21" creationId="{10E5244F-592C-B110-F1F4-94D469E1D6B7}"/>
          </ac:spMkLst>
        </pc:spChg>
        <pc:spChg chg="add mod">
          <ac:chgData name="Angelmary Joly" userId="b213f076d1f59101" providerId="LiveId" clId="{D3F2E054-013C-4088-94F7-23EB8F87B6FF}" dt="2022-05-17T18:08:16.043" v="2271" actId="20577"/>
          <ac:spMkLst>
            <pc:docMk/>
            <pc:sldMk cId="2096415553" sldId="265"/>
            <ac:spMk id="22" creationId="{FAD3ECA0-DF0D-DEF3-5D80-BDBCAB1AE8B4}"/>
          </ac:spMkLst>
        </pc:spChg>
        <pc:spChg chg="add mod">
          <ac:chgData name="Angelmary Joly" userId="b213f076d1f59101" providerId="LiveId" clId="{D3F2E054-013C-4088-94F7-23EB8F87B6FF}" dt="2022-05-17T18:08:28.865" v="2285" actId="20577"/>
          <ac:spMkLst>
            <pc:docMk/>
            <pc:sldMk cId="2096415553" sldId="265"/>
            <ac:spMk id="23" creationId="{F76DBB9A-C93C-B13C-FA7F-BB2E2F1B6EED}"/>
          </ac:spMkLst>
        </pc:spChg>
        <pc:picChg chg="add mod modCrop">
          <ac:chgData name="Angelmary Joly" userId="b213f076d1f59101" providerId="LiveId" clId="{D3F2E054-013C-4088-94F7-23EB8F87B6FF}" dt="2022-06-12T18:38:18.694" v="3043" actId="14100"/>
          <ac:picMkLst>
            <pc:docMk/>
            <pc:sldMk cId="2096415553" sldId="265"/>
            <ac:picMk id="4" creationId="{21E3AD67-118B-A868-34F8-10FE9059250B}"/>
          </ac:picMkLst>
        </pc:picChg>
        <pc:picChg chg="add del mod">
          <ac:chgData name="Angelmary Joly" userId="b213f076d1f59101" providerId="LiveId" clId="{D3F2E054-013C-4088-94F7-23EB8F87B6FF}" dt="2022-05-17T18:00:29.606" v="2208" actId="931"/>
          <ac:picMkLst>
            <pc:docMk/>
            <pc:sldMk cId="2096415553" sldId="265"/>
            <ac:picMk id="7" creationId="{76557152-93E1-E158-DC48-9E9008118172}"/>
          </ac:picMkLst>
        </pc:picChg>
        <pc:picChg chg="add del mod">
          <ac:chgData name="Angelmary Joly" userId="b213f076d1f59101" providerId="LiveId" clId="{D3F2E054-013C-4088-94F7-23EB8F87B6FF}" dt="2022-05-17T18:02:14.213" v="2215" actId="478"/>
          <ac:picMkLst>
            <pc:docMk/>
            <pc:sldMk cId="2096415553" sldId="265"/>
            <ac:picMk id="9" creationId="{FF54550A-3857-BC83-6AF9-0C23C83128F7}"/>
          </ac:picMkLst>
        </pc:picChg>
        <pc:picChg chg="add mod">
          <ac:chgData name="Angelmary Joly" userId="b213f076d1f59101" providerId="LiveId" clId="{D3F2E054-013C-4088-94F7-23EB8F87B6FF}" dt="2022-05-17T18:07:28.100" v="2242" actId="1076"/>
          <ac:picMkLst>
            <pc:docMk/>
            <pc:sldMk cId="2096415553" sldId="265"/>
            <ac:picMk id="12" creationId="{DEEAE63D-9DBE-ECF4-6575-CC709202DE0C}"/>
          </ac:picMkLst>
        </pc:picChg>
        <pc:cxnChg chg="add mod">
          <ac:chgData name="Angelmary Joly" userId="b213f076d1f59101" providerId="LiveId" clId="{D3F2E054-013C-4088-94F7-23EB8F87B6FF}" dt="2022-05-17T18:05:28.956" v="2226" actId="13822"/>
          <ac:cxnSpMkLst>
            <pc:docMk/>
            <pc:sldMk cId="2096415553" sldId="265"/>
            <ac:cxnSpMk id="14" creationId="{9F6D19C0-9CA9-B180-015E-CB4A8154B6BF}"/>
          </ac:cxnSpMkLst>
        </pc:cxnChg>
        <pc:cxnChg chg="add mod">
          <ac:chgData name="Angelmary Joly" userId="b213f076d1f59101" providerId="LiveId" clId="{D3F2E054-013C-4088-94F7-23EB8F87B6FF}" dt="2022-05-17T18:05:40.767" v="2228" actId="1076"/>
          <ac:cxnSpMkLst>
            <pc:docMk/>
            <pc:sldMk cId="2096415553" sldId="265"/>
            <ac:cxnSpMk id="15" creationId="{93F0B516-81E8-F2E0-0C61-C78A1CBE6695}"/>
          </ac:cxnSpMkLst>
        </pc:cxnChg>
        <pc:cxnChg chg="add mod">
          <ac:chgData name="Angelmary Joly" userId="b213f076d1f59101" providerId="LiveId" clId="{D3F2E054-013C-4088-94F7-23EB8F87B6FF}" dt="2022-05-17T18:05:48.040" v="2230" actId="1076"/>
          <ac:cxnSpMkLst>
            <pc:docMk/>
            <pc:sldMk cId="2096415553" sldId="265"/>
            <ac:cxnSpMk id="16" creationId="{04BF2DF4-17C8-AAE0-741D-DDE5322B9D4D}"/>
          </ac:cxnSpMkLst>
        </pc:cxnChg>
        <pc:cxnChg chg="add mod">
          <ac:chgData name="Angelmary Joly" userId="b213f076d1f59101" providerId="LiveId" clId="{D3F2E054-013C-4088-94F7-23EB8F87B6FF}" dt="2022-05-17T18:05:55.077" v="2232" actId="1076"/>
          <ac:cxnSpMkLst>
            <pc:docMk/>
            <pc:sldMk cId="2096415553" sldId="265"/>
            <ac:cxnSpMk id="17" creationId="{15163FC6-81C9-C0E4-1563-899996C82000}"/>
          </ac:cxnSpMkLst>
        </pc:cxnChg>
      </pc:sldChg>
      <pc:sldChg chg="addSp delSp modSp new del mod">
        <pc:chgData name="Angelmary Joly" userId="b213f076d1f59101" providerId="LiveId" clId="{D3F2E054-013C-4088-94F7-23EB8F87B6FF}" dt="2022-05-20T06:00:13.600" v="2431" actId="47"/>
        <pc:sldMkLst>
          <pc:docMk/>
          <pc:sldMk cId="475289768" sldId="266"/>
        </pc:sldMkLst>
        <pc:spChg chg="del">
          <ac:chgData name="Angelmary Joly" userId="b213f076d1f59101" providerId="LiveId" clId="{D3F2E054-013C-4088-94F7-23EB8F87B6FF}" dt="2022-05-17T18:23:50.642" v="2303" actId="478"/>
          <ac:spMkLst>
            <pc:docMk/>
            <pc:sldMk cId="475289768" sldId="266"/>
            <ac:spMk id="2" creationId="{C2EB2596-3BB1-6C5D-7EEA-746E454AA646}"/>
          </ac:spMkLst>
        </pc:spChg>
        <pc:spChg chg="del">
          <ac:chgData name="Angelmary Joly" userId="b213f076d1f59101" providerId="LiveId" clId="{D3F2E054-013C-4088-94F7-23EB8F87B6FF}" dt="2022-05-17T18:23:53.294" v="2304" actId="478"/>
          <ac:spMkLst>
            <pc:docMk/>
            <pc:sldMk cId="475289768" sldId="266"/>
            <ac:spMk id="3" creationId="{FA7E7336-D967-698D-2A56-D7AEB3E2B265}"/>
          </ac:spMkLst>
        </pc:spChg>
        <pc:picChg chg="add del mod">
          <ac:chgData name="Angelmary Joly" userId="b213f076d1f59101" providerId="LiveId" clId="{D3F2E054-013C-4088-94F7-23EB8F87B6FF}" dt="2022-05-20T05:58:06.835" v="2382" actId="21"/>
          <ac:picMkLst>
            <pc:docMk/>
            <pc:sldMk cId="475289768" sldId="266"/>
            <ac:picMk id="3" creationId="{C92B93C8-B69C-754F-90A3-CCA2E53B89B7}"/>
          </ac:picMkLst>
        </pc:picChg>
        <pc:picChg chg="add del mod">
          <ac:chgData name="Angelmary Joly" userId="b213f076d1f59101" providerId="LiveId" clId="{D3F2E054-013C-4088-94F7-23EB8F87B6FF}" dt="2022-05-20T05:56:25.803" v="2369" actId="478"/>
          <ac:picMkLst>
            <pc:docMk/>
            <pc:sldMk cId="475289768" sldId="266"/>
            <ac:picMk id="5" creationId="{9943564D-FFE9-89B8-C8DA-53B6866235BF}"/>
          </ac:picMkLst>
        </pc:picChg>
        <pc:picChg chg="add del mod">
          <ac:chgData name="Angelmary Joly" userId="b213f076d1f59101" providerId="LiveId" clId="{D3F2E054-013C-4088-94F7-23EB8F87B6FF}" dt="2022-05-20T05:56:45.985" v="2372" actId="21"/>
          <ac:picMkLst>
            <pc:docMk/>
            <pc:sldMk cId="475289768" sldId="266"/>
            <ac:picMk id="6" creationId="{9C0AA1E1-A294-856C-8329-405FB7D7E6F8}"/>
          </ac:picMkLst>
        </pc:picChg>
        <pc:picChg chg="add del mod">
          <ac:chgData name="Angelmary Joly" userId="b213f076d1f59101" providerId="LiveId" clId="{D3F2E054-013C-4088-94F7-23EB8F87B6FF}" dt="2022-05-20T05:57:00.534" v="2377" actId="21"/>
          <ac:picMkLst>
            <pc:docMk/>
            <pc:sldMk cId="475289768" sldId="266"/>
            <ac:picMk id="7" creationId="{E934B8D1-C0B2-A14F-BE1E-FEF6C8EB4B99}"/>
          </ac:picMkLst>
        </pc:picChg>
        <pc:picChg chg="add del mod">
          <ac:chgData name="Angelmary Joly" userId="b213f076d1f59101" providerId="LiveId" clId="{D3F2E054-013C-4088-94F7-23EB8F87B6FF}" dt="2022-05-20T05:53:32.142" v="2359" actId="478"/>
          <ac:picMkLst>
            <pc:docMk/>
            <pc:sldMk cId="475289768" sldId="266"/>
            <ac:picMk id="9" creationId="{F336665A-6D7E-F4D9-C438-668B621D3FF5}"/>
          </ac:picMkLst>
        </pc:picChg>
        <pc:picChg chg="add del mod">
          <ac:chgData name="Angelmary Joly" userId="b213f076d1f59101" providerId="LiveId" clId="{D3F2E054-013C-4088-94F7-23EB8F87B6FF}" dt="2022-05-20T05:58:22.896" v="2386" actId="21"/>
          <ac:picMkLst>
            <pc:docMk/>
            <pc:sldMk cId="475289768" sldId="266"/>
            <ac:picMk id="11" creationId="{350FA4CE-5379-AA60-43BE-2CAA18FEECE3}"/>
          </ac:picMkLst>
        </pc:picChg>
      </pc:sldChg>
      <pc:sldChg chg="addSp delSp modSp new mod">
        <pc:chgData name="Angelmary Joly" userId="b213f076d1f59101" providerId="LiveId" clId="{D3F2E054-013C-4088-94F7-23EB8F87B6FF}" dt="2022-05-17T18:36:53.431" v="2336" actId="1076"/>
        <pc:sldMkLst>
          <pc:docMk/>
          <pc:sldMk cId="1178230435" sldId="267"/>
        </pc:sldMkLst>
        <pc:spChg chg="del">
          <ac:chgData name="Angelmary Joly" userId="b213f076d1f59101" providerId="LiveId" clId="{D3F2E054-013C-4088-94F7-23EB8F87B6FF}" dt="2022-05-17T18:35:45.805" v="2328" actId="478"/>
          <ac:spMkLst>
            <pc:docMk/>
            <pc:sldMk cId="1178230435" sldId="267"/>
            <ac:spMk id="2" creationId="{F30A470B-8095-58CF-2DA1-AF269FEC8D14}"/>
          </ac:spMkLst>
        </pc:spChg>
        <pc:spChg chg="del">
          <ac:chgData name="Angelmary Joly" userId="b213f076d1f59101" providerId="LiveId" clId="{D3F2E054-013C-4088-94F7-23EB8F87B6FF}" dt="2022-05-17T18:35:48.519" v="2329" actId="478"/>
          <ac:spMkLst>
            <pc:docMk/>
            <pc:sldMk cId="1178230435" sldId="267"/>
            <ac:spMk id="3" creationId="{FA1EC28A-C83D-50E5-573D-1FFF8749D340}"/>
          </ac:spMkLst>
        </pc:spChg>
        <pc:picChg chg="add mod">
          <ac:chgData name="Angelmary Joly" userId="b213f076d1f59101" providerId="LiveId" clId="{D3F2E054-013C-4088-94F7-23EB8F87B6FF}" dt="2022-05-17T18:36:53.431" v="2336" actId="1076"/>
          <ac:picMkLst>
            <pc:docMk/>
            <pc:sldMk cId="1178230435" sldId="267"/>
            <ac:picMk id="5" creationId="{B794C1A2-FFFE-1780-D34B-0CFA92EF4397}"/>
          </ac:picMkLst>
        </pc:picChg>
      </pc:sldChg>
      <pc:sldChg chg="addSp delSp modSp new mod">
        <pc:chgData name="Angelmary Joly" userId="b213f076d1f59101" providerId="LiveId" clId="{D3F2E054-013C-4088-94F7-23EB8F87B6FF}" dt="2022-05-20T16:45:55.201" v="2454" actId="1076"/>
        <pc:sldMkLst>
          <pc:docMk/>
          <pc:sldMk cId="3936891359" sldId="268"/>
        </pc:sldMkLst>
        <pc:spChg chg="del mod">
          <ac:chgData name="Angelmary Joly" userId="b213f076d1f59101" providerId="LiveId" clId="{D3F2E054-013C-4088-94F7-23EB8F87B6FF}" dt="2022-05-20T05:56:49.966" v="2374" actId="478"/>
          <ac:spMkLst>
            <pc:docMk/>
            <pc:sldMk cId="3936891359" sldId="268"/>
            <ac:spMk id="2" creationId="{4B526EAA-4297-D045-9C8C-20D78FCEB4B6}"/>
          </ac:spMkLst>
        </pc:spChg>
        <pc:spChg chg="del">
          <ac:chgData name="Angelmary Joly" userId="b213f076d1f59101" providerId="LiveId" clId="{D3F2E054-013C-4088-94F7-23EB8F87B6FF}" dt="2022-05-20T05:56:54.090" v="2375" actId="478"/>
          <ac:spMkLst>
            <pc:docMk/>
            <pc:sldMk cId="3936891359" sldId="268"/>
            <ac:spMk id="3" creationId="{099DFB62-70DE-FC59-CE8B-1AF0C6737882}"/>
          </ac:spMkLst>
        </pc:spChg>
        <pc:spChg chg="add mod">
          <ac:chgData name="Angelmary Joly" userId="b213f076d1f59101" providerId="LiveId" clId="{D3F2E054-013C-4088-94F7-23EB8F87B6FF}" dt="2022-05-20T05:59:30.356" v="2399" actId="1076"/>
          <ac:spMkLst>
            <pc:docMk/>
            <pc:sldMk cId="3936891359" sldId="268"/>
            <ac:spMk id="8" creationId="{AA1A3158-EA46-A272-F817-0D2CD3898DCF}"/>
          </ac:spMkLst>
        </pc:spChg>
        <pc:spChg chg="add del mod">
          <ac:chgData name="Angelmary Joly" userId="b213f076d1f59101" providerId="LiveId" clId="{D3F2E054-013C-4088-94F7-23EB8F87B6FF}" dt="2022-05-20T05:59:50.547" v="2414" actId="20577"/>
          <ac:spMkLst>
            <pc:docMk/>
            <pc:sldMk cId="3936891359" sldId="268"/>
            <ac:spMk id="9" creationId="{5AAB2B4D-8C29-733E-0E32-24F53F286506}"/>
          </ac:spMkLst>
        </pc:spChg>
        <pc:spChg chg="add mod">
          <ac:chgData name="Angelmary Joly" userId="b213f076d1f59101" providerId="LiveId" clId="{D3F2E054-013C-4088-94F7-23EB8F87B6FF}" dt="2022-05-20T06:00:09.378" v="2430" actId="20577"/>
          <ac:spMkLst>
            <pc:docMk/>
            <pc:sldMk cId="3936891359" sldId="268"/>
            <ac:spMk id="10" creationId="{37DAE10F-4A9F-2235-E31C-04BEFA42E51E}"/>
          </ac:spMkLst>
        </pc:spChg>
        <pc:picChg chg="add mod">
          <ac:chgData name="Angelmary Joly" userId="b213f076d1f59101" providerId="LiveId" clId="{D3F2E054-013C-4088-94F7-23EB8F87B6FF}" dt="2022-05-20T16:42:15.500" v="2438" actId="14100"/>
          <ac:picMkLst>
            <pc:docMk/>
            <pc:sldMk cId="3936891359" sldId="268"/>
            <ac:picMk id="3" creationId="{32651AD7-4A18-2FAD-CC0A-90DAED9C69B7}"/>
          </ac:picMkLst>
        </pc:picChg>
        <pc:picChg chg="add mod">
          <ac:chgData name="Angelmary Joly" userId="b213f076d1f59101" providerId="LiveId" clId="{D3F2E054-013C-4088-94F7-23EB8F87B6FF}" dt="2022-05-20T05:56:55.087" v="2376"/>
          <ac:picMkLst>
            <pc:docMk/>
            <pc:sldMk cId="3936891359" sldId="268"/>
            <ac:picMk id="4" creationId="{FEDC6C80-020F-2214-5A26-AAA06087B431}"/>
          </ac:picMkLst>
        </pc:picChg>
        <pc:picChg chg="add del mod">
          <ac:chgData name="Angelmary Joly" userId="b213f076d1f59101" providerId="LiveId" clId="{D3F2E054-013C-4088-94F7-23EB8F87B6FF}" dt="2022-05-20T16:41:36.766" v="2433" actId="478"/>
          <ac:picMkLst>
            <pc:docMk/>
            <pc:sldMk cId="3936891359" sldId="268"/>
            <ac:picMk id="5" creationId="{0FCE6B33-FFBB-E0E8-A766-F1F6B5A3EF8D}"/>
          </ac:picMkLst>
        </pc:picChg>
        <pc:picChg chg="add del mod">
          <ac:chgData name="Angelmary Joly" userId="b213f076d1f59101" providerId="LiveId" clId="{D3F2E054-013C-4088-94F7-23EB8F87B6FF}" dt="2022-05-20T16:42:47.255" v="2439" actId="478"/>
          <ac:picMkLst>
            <pc:docMk/>
            <pc:sldMk cId="3936891359" sldId="268"/>
            <ac:picMk id="6" creationId="{3FDD4098-9CAE-A694-85E1-F8C7A23B33A5}"/>
          </ac:picMkLst>
        </pc:picChg>
        <pc:picChg chg="add del mod">
          <ac:chgData name="Angelmary Joly" userId="b213f076d1f59101" providerId="LiveId" clId="{D3F2E054-013C-4088-94F7-23EB8F87B6FF}" dt="2022-05-20T16:43:43.973" v="2446" actId="478"/>
          <ac:picMkLst>
            <pc:docMk/>
            <pc:sldMk cId="3936891359" sldId="268"/>
            <ac:picMk id="7" creationId="{E70697BF-5A71-2BA2-0BE6-698525557FB8}"/>
          </ac:picMkLst>
        </pc:picChg>
        <pc:picChg chg="add mod">
          <ac:chgData name="Angelmary Joly" userId="b213f076d1f59101" providerId="LiveId" clId="{D3F2E054-013C-4088-94F7-23EB8F87B6FF}" dt="2022-05-20T16:45:55.201" v="2454" actId="1076"/>
          <ac:picMkLst>
            <pc:docMk/>
            <pc:sldMk cId="3936891359" sldId="268"/>
            <ac:picMk id="12" creationId="{CB28335F-72AC-15ED-EBEE-F491AB014D83}"/>
          </ac:picMkLst>
        </pc:picChg>
        <pc:picChg chg="add mod">
          <ac:chgData name="Angelmary Joly" userId="b213f076d1f59101" providerId="LiveId" clId="{D3F2E054-013C-4088-94F7-23EB8F87B6FF}" dt="2022-05-20T16:45:52.023" v="2453" actId="1076"/>
          <ac:picMkLst>
            <pc:docMk/>
            <pc:sldMk cId="3936891359" sldId="268"/>
            <ac:picMk id="14" creationId="{CD429ECE-4F40-CFD9-09C9-4BAC15638BBC}"/>
          </ac:picMkLst>
        </pc:picChg>
      </pc:sldChg>
      <pc:sldChg chg="addSp delSp modSp new mod ord">
        <pc:chgData name="Angelmary Joly" userId="b213f076d1f59101" providerId="LiveId" clId="{D3F2E054-013C-4088-94F7-23EB8F87B6FF}" dt="2022-05-23T04:53:29.124" v="2540"/>
        <pc:sldMkLst>
          <pc:docMk/>
          <pc:sldMk cId="745264498" sldId="269"/>
        </pc:sldMkLst>
        <pc:spChg chg="del">
          <ac:chgData name="Angelmary Joly" userId="b213f076d1f59101" providerId="LiveId" clId="{D3F2E054-013C-4088-94F7-23EB8F87B6FF}" dt="2022-05-22T15:49:38.350" v="2456" actId="478"/>
          <ac:spMkLst>
            <pc:docMk/>
            <pc:sldMk cId="745264498" sldId="269"/>
            <ac:spMk id="2" creationId="{65A70E73-4605-6CEC-516A-0F4BE9B479BF}"/>
          </ac:spMkLst>
        </pc:spChg>
        <pc:spChg chg="del">
          <ac:chgData name="Angelmary Joly" userId="b213f076d1f59101" providerId="LiveId" clId="{D3F2E054-013C-4088-94F7-23EB8F87B6FF}" dt="2022-05-22T15:49:40.183" v="2457" actId="478"/>
          <ac:spMkLst>
            <pc:docMk/>
            <pc:sldMk cId="745264498" sldId="269"/>
            <ac:spMk id="3" creationId="{70A91EDF-C375-6BD2-7DEB-98C4663D12BA}"/>
          </ac:spMkLst>
        </pc:spChg>
        <pc:spChg chg="add mod">
          <ac:chgData name="Angelmary Joly" userId="b213f076d1f59101" providerId="LiveId" clId="{D3F2E054-013C-4088-94F7-23EB8F87B6FF}" dt="2022-05-22T15:53:09.161" v="2486" actId="20577"/>
          <ac:spMkLst>
            <pc:docMk/>
            <pc:sldMk cId="745264498" sldId="269"/>
            <ac:spMk id="11" creationId="{51072251-3A08-4293-E5F4-B579273B2374}"/>
          </ac:spMkLst>
        </pc:spChg>
        <pc:spChg chg="add mod">
          <ac:chgData name="Angelmary Joly" userId="b213f076d1f59101" providerId="LiveId" clId="{D3F2E054-013C-4088-94F7-23EB8F87B6FF}" dt="2022-05-22T15:56:22.725" v="2514" actId="1076"/>
          <ac:spMkLst>
            <pc:docMk/>
            <pc:sldMk cId="745264498" sldId="269"/>
            <ac:spMk id="12" creationId="{AC1526D8-7D6D-C0FF-1C20-D24181E499F2}"/>
          </ac:spMkLst>
        </pc:spChg>
        <pc:spChg chg="add mod">
          <ac:chgData name="Angelmary Joly" userId="b213f076d1f59101" providerId="LiveId" clId="{D3F2E054-013C-4088-94F7-23EB8F87B6FF}" dt="2022-05-22T15:57:10.158" v="2537" actId="1076"/>
          <ac:spMkLst>
            <pc:docMk/>
            <pc:sldMk cId="745264498" sldId="269"/>
            <ac:spMk id="15" creationId="{D5B0D1F3-2151-2B25-218B-77E198F0DD72}"/>
          </ac:spMkLst>
        </pc:spChg>
        <pc:picChg chg="add del mod">
          <ac:chgData name="Angelmary Joly" userId="b213f076d1f59101" providerId="LiveId" clId="{D3F2E054-013C-4088-94F7-23EB8F87B6FF}" dt="2022-05-22T15:50:04.270" v="2459"/>
          <ac:picMkLst>
            <pc:docMk/>
            <pc:sldMk cId="745264498" sldId="269"/>
            <ac:picMk id="4" creationId="{86EAC29F-98AF-6AB0-06F1-AF6546D099A7}"/>
          </ac:picMkLst>
        </pc:picChg>
        <pc:picChg chg="add mod">
          <ac:chgData name="Angelmary Joly" userId="b213f076d1f59101" providerId="LiveId" clId="{D3F2E054-013C-4088-94F7-23EB8F87B6FF}" dt="2022-05-22T15:50:06.012" v="2460"/>
          <ac:picMkLst>
            <pc:docMk/>
            <pc:sldMk cId="745264498" sldId="269"/>
            <ac:picMk id="5" creationId="{3FB9F5A4-F3DD-5CD6-813F-6BF86339C9B4}"/>
          </ac:picMkLst>
        </pc:picChg>
        <pc:picChg chg="add del mod">
          <ac:chgData name="Angelmary Joly" userId="b213f076d1f59101" providerId="LiveId" clId="{D3F2E054-013C-4088-94F7-23EB8F87B6FF}" dt="2022-05-22T15:51:35.310" v="2472" actId="478"/>
          <ac:picMkLst>
            <pc:docMk/>
            <pc:sldMk cId="745264498" sldId="269"/>
            <ac:picMk id="6" creationId="{194653D2-7B33-5331-7FC6-36EB6FED8A54}"/>
          </ac:picMkLst>
        </pc:picChg>
        <pc:picChg chg="add mod">
          <ac:chgData name="Angelmary Joly" userId="b213f076d1f59101" providerId="LiveId" clId="{D3F2E054-013C-4088-94F7-23EB8F87B6FF}" dt="2022-05-22T15:55:51.523" v="2497" actId="14100"/>
          <ac:picMkLst>
            <pc:docMk/>
            <pc:sldMk cId="745264498" sldId="269"/>
            <ac:picMk id="8" creationId="{7F615647-E7B6-D05B-328C-5183A2EE5BBE}"/>
          </ac:picMkLst>
        </pc:picChg>
        <pc:picChg chg="add mod">
          <ac:chgData name="Angelmary Joly" userId="b213f076d1f59101" providerId="LiveId" clId="{D3F2E054-013C-4088-94F7-23EB8F87B6FF}" dt="2022-05-22T15:52:23.089" v="2480" actId="14100"/>
          <ac:picMkLst>
            <pc:docMk/>
            <pc:sldMk cId="745264498" sldId="269"/>
            <ac:picMk id="10" creationId="{0C0F960D-E9F9-E8CF-1432-6EB202E2EFAD}"/>
          </ac:picMkLst>
        </pc:picChg>
        <pc:picChg chg="add mod">
          <ac:chgData name="Angelmary Joly" userId="b213f076d1f59101" providerId="LiveId" clId="{D3F2E054-013C-4088-94F7-23EB8F87B6FF}" dt="2022-05-22T15:55:46.054" v="2496" actId="14100"/>
          <ac:picMkLst>
            <pc:docMk/>
            <pc:sldMk cId="745264498" sldId="269"/>
            <ac:picMk id="14" creationId="{445E272A-F5AA-5904-8CA0-9B77A916DFE7}"/>
          </ac:picMkLst>
        </pc:picChg>
      </pc:sldChg>
      <pc:sldChg chg="addSp delSp modSp new mod">
        <pc:chgData name="Angelmary Joly" userId="b213f076d1f59101" providerId="LiveId" clId="{D3F2E054-013C-4088-94F7-23EB8F87B6FF}" dt="2022-06-12T18:18:43.946" v="3010" actId="20577"/>
        <pc:sldMkLst>
          <pc:docMk/>
          <pc:sldMk cId="2824139008" sldId="270"/>
        </pc:sldMkLst>
        <pc:spChg chg="del">
          <ac:chgData name="Angelmary Joly" userId="b213f076d1f59101" providerId="LiveId" clId="{D3F2E054-013C-4088-94F7-23EB8F87B6FF}" dt="2022-06-12T18:14:29.603" v="2796" actId="478"/>
          <ac:spMkLst>
            <pc:docMk/>
            <pc:sldMk cId="2824139008" sldId="270"/>
            <ac:spMk id="2" creationId="{EEDFCE60-D6F1-E446-BD9A-B07302EFA7E1}"/>
          </ac:spMkLst>
        </pc:spChg>
        <pc:spChg chg="del">
          <ac:chgData name="Angelmary Joly" userId="b213f076d1f59101" providerId="LiveId" clId="{D3F2E054-013C-4088-94F7-23EB8F87B6FF}" dt="2022-06-12T18:14:32.274" v="2797" actId="478"/>
          <ac:spMkLst>
            <pc:docMk/>
            <pc:sldMk cId="2824139008" sldId="270"/>
            <ac:spMk id="3" creationId="{E61ACA35-F4E2-1AAE-FEE4-978DBE3F8B51}"/>
          </ac:spMkLst>
        </pc:spChg>
        <pc:spChg chg="add del mod">
          <ac:chgData name="Angelmary Joly" userId="b213f076d1f59101" providerId="LiveId" clId="{D3F2E054-013C-4088-94F7-23EB8F87B6FF}" dt="2022-06-12T18:14:48.265" v="2802" actId="21"/>
          <ac:spMkLst>
            <pc:docMk/>
            <pc:sldMk cId="2824139008" sldId="270"/>
            <ac:spMk id="4" creationId="{11F7C194-9425-D2EC-D2CD-2412F805D3F3}"/>
          </ac:spMkLst>
        </pc:spChg>
        <pc:spChg chg="add mod">
          <ac:chgData name="Angelmary Joly" userId="b213f076d1f59101" providerId="LiveId" clId="{D3F2E054-013C-4088-94F7-23EB8F87B6FF}" dt="2022-06-12T18:17:50.420" v="2918" actId="20577"/>
          <ac:spMkLst>
            <pc:docMk/>
            <pc:sldMk cId="2824139008" sldId="270"/>
            <ac:spMk id="6" creationId="{858DA8E8-74B8-7BC9-F7ED-070D251F2234}"/>
          </ac:spMkLst>
        </pc:spChg>
        <pc:spChg chg="add mod">
          <ac:chgData name="Angelmary Joly" userId="b213f076d1f59101" providerId="LiveId" clId="{D3F2E054-013C-4088-94F7-23EB8F87B6FF}" dt="2022-06-12T18:17:26.159" v="2890" actId="20577"/>
          <ac:spMkLst>
            <pc:docMk/>
            <pc:sldMk cId="2824139008" sldId="270"/>
            <ac:spMk id="7" creationId="{10933DFA-F74E-7B58-DE12-9B22359B1D21}"/>
          </ac:spMkLst>
        </pc:spChg>
        <pc:spChg chg="add mod">
          <ac:chgData name="Angelmary Joly" userId="b213f076d1f59101" providerId="LiveId" clId="{D3F2E054-013C-4088-94F7-23EB8F87B6FF}" dt="2022-06-12T18:18:43.946" v="3010" actId="20577"/>
          <ac:spMkLst>
            <pc:docMk/>
            <pc:sldMk cId="2824139008" sldId="270"/>
            <ac:spMk id="8" creationId="{7D1F9A36-A134-0B80-98F9-829FE26BE241}"/>
          </ac:spMkLst>
        </pc:spChg>
        <pc:picChg chg="add mod modCrop">
          <ac:chgData name="Angelmary Joly" userId="b213f076d1f59101" providerId="LiveId" clId="{D3F2E054-013C-4088-94F7-23EB8F87B6FF}" dt="2022-06-12T18:15:14.782" v="2807" actId="14100"/>
          <ac:picMkLst>
            <pc:docMk/>
            <pc:sldMk cId="2824139008" sldId="270"/>
            <ac:picMk id="5" creationId="{2452C9B6-70CB-0BFD-BEC7-AAF218A9FFD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D303-2D6B-5357-850B-FEB089B00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C2761B-22F8-EA28-7F7F-0BF60DE80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8FC928-FFED-812E-5AF3-D19ACD686994}"/>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5" name="Footer Placeholder 4">
            <a:extLst>
              <a:ext uri="{FF2B5EF4-FFF2-40B4-BE49-F238E27FC236}">
                <a16:creationId xmlns:a16="http://schemas.microsoft.com/office/drawing/2014/main" id="{449587FD-DE25-A574-BA43-A05C2C197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D0EE8-B8E5-C15C-F795-E12B5CAE73CC}"/>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2564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A5A4-6BA4-2C86-9F0C-2969070FD0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4658B8-E53D-C524-A569-A0AF9AC5F1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54855-DC08-D842-A518-BBDC7C586284}"/>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5" name="Footer Placeholder 4">
            <a:extLst>
              <a:ext uri="{FF2B5EF4-FFF2-40B4-BE49-F238E27FC236}">
                <a16:creationId xmlns:a16="http://schemas.microsoft.com/office/drawing/2014/main" id="{42EFE475-C91F-A289-96B3-235911518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B35E2-98DF-E8ED-59DD-EB65C2999874}"/>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234155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C2A67-F8BD-E1E7-9952-098A4CAE0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2E4623-087A-0E2A-AF19-9A3EEEC69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C8A34-76F0-551B-3132-A187F0D86A6E}"/>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5" name="Footer Placeholder 4">
            <a:extLst>
              <a:ext uri="{FF2B5EF4-FFF2-40B4-BE49-F238E27FC236}">
                <a16:creationId xmlns:a16="http://schemas.microsoft.com/office/drawing/2014/main" id="{6D34FAFB-548D-A8F4-1531-C92BFDFAEF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5CC87-EB95-E7DA-AD5B-B51EDF4FC019}"/>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234219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E6F8-1FC5-6599-3DB9-63C74823F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1C31D3-2584-6509-BD55-B961D8335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5334AE-AA0F-A9FD-24AE-798F98C24C79}"/>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5" name="Footer Placeholder 4">
            <a:extLst>
              <a:ext uri="{FF2B5EF4-FFF2-40B4-BE49-F238E27FC236}">
                <a16:creationId xmlns:a16="http://schemas.microsoft.com/office/drawing/2014/main" id="{1CD2DFC7-2BAE-4483-EFE0-70F798E93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8BB7A-1802-3591-7FF8-6690804B661A}"/>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316396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04CE-46D2-F1D7-A5E0-EC30C6CAC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19AC30-25F9-12E4-EBFF-A037812F4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6EC99E-D5D8-F7C0-CACA-20BA240ECB10}"/>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5" name="Footer Placeholder 4">
            <a:extLst>
              <a:ext uri="{FF2B5EF4-FFF2-40B4-BE49-F238E27FC236}">
                <a16:creationId xmlns:a16="http://schemas.microsoft.com/office/drawing/2014/main" id="{65241EB9-7294-A3B3-0367-AFEB06521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6B5A7-6CBB-0F58-A9D8-5CFC8C3C9532}"/>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177337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2A09-4420-C486-2DEB-9F2360AF3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96F51D-535D-6DB1-3D04-895D6DBD7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F60150-3B43-74B8-66D6-AF31B0DC9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112D61-7A9F-F5B2-69B0-A172B7639D2A}"/>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6" name="Footer Placeholder 5">
            <a:extLst>
              <a:ext uri="{FF2B5EF4-FFF2-40B4-BE49-F238E27FC236}">
                <a16:creationId xmlns:a16="http://schemas.microsoft.com/office/drawing/2014/main" id="{19DA52AE-325A-282A-14EC-02FFDDC08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BE510-C339-AF4D-B2F9-77F92D0BBB2D}"/>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396651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E5D9-E679-B474-6B49-60826FFA15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B131DB-7679-6B0E-9E57-8309CE75F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46FEF-DD3F-7E20-9623-852BB4210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C87C7C-52F4-F055-9B14-AFEA475D5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7152B-A02C-69BA-4DDE-D2EF8FB8F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26BFDD-A5B6-667D-A7FF-457C74D5CA08}"/>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8" name="Footer Placeholder 7">
            <a:extLst>
              <a:ext uri="{FF2B5EF4-FFF2-40B4-BE49-F238E27FC236}">
                <a16:creationId xmlns:a16="http://schemas.microsoft.com/office/drawing/2014/main" id="{29B9B530-7E3C-F737-159A-E7A2A37575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398A46-A77A-DF77-0930-BE8410B6C4C6}"/>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193591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99A8-8D45-AD8F-658F-FB4E94FC8E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DFFE8-2AD1-707B-C476-667FF549FBDE}"/>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4" name="Footer Placeholder 3">
            <a:extLst>
              <a:ext uri="{FF2B5EF4-FFF2-40B4-BE49-F238E27FC236}">
                <a16:creationId xmlns:a16="http://schemas.microsoft.com/office/drawing/2014/main" id="{CAA01941-3C6D-2CE0-19CD-93CD89CFA7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3AC10C-B427-66E3-1C04-B94250914711}"/>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345394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58AB23-F6A8-FD4E-40E8-ABBBA467C19D}"/>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3" name="Footer Placeholder 2">
            <a:extLst>
              <a:ext uri="{FF2B5EF4-FFF2-40B4-BE49-F238E27FC236}">
                <a16:creationId xmlns:a16="http://schemas.microsoft.com/office/drawing/2014/main" id="{AF556ECA-46F2-E939-7134-1D433C7FEA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3526D7-A411-9DFD-B1C4-95D989FDE02A}"/>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350011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A86D-F62C-9B16-1338-CDFD3F8E4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ABE8D0-1359-9445-C3BC-3E2647466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504F46-57D7-875A-0355-A5988B7E6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339B9-4AE0-2120-53BF-18FD9434388D}"/>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6" name="Footer Placeholder 5">
            <a:extLst>
              <a:ext uri="{FF2B5EF4-FFF2-40B4-BE49-F238E27FC236}">
                <a16:creationId xmlns:a16="http://schemas.microsoft.com/office/drawing/2014/main" id="{215F023C-9734-BEBA-DDE8-748729972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14CD9-19A4-D44D-14A2-4F255B5B69C0}"/>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395119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D40-226F-A39F-D841-B8895291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FE96EB-E7D2-AE83-A176-0322236B1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44CBE0-425E-DA6C-D588-AB11505C1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DFE46-880E-593C-9DA0-ABC87C870330}"/>
              </a:ext>
            </a:extLst>
          </p:cNvPr>
          <p:cNvSpPr>
            <a:spLocks noGrp="1"/>
          </p:cNvSpPr>
          <p:nvPr>
            <p:ph type="dt" sz="half" idx="10"/>
          </p:nvPr>
        </p:nvSpPr>
        <p:spPr/>
        <p:txBody>
          <a:bodyPr/>
          <a:lstStyle/>
          <a:p>
            <a:fld id="{FA120B1F-0980-4181-B77C-C5883B5509D3}" type="datetimeFigureOut">
              <a:rPr lang="en-IN" smtClean="0"/>
              <a:t>12-06-2022</a:t>
            </a:fld>
            <a:endParaRPr lang="en-IN"/>
          </a:p>
        </p:txBody>
      </p:sp>
      <p:sp>
        <p:nvSpPr>
          <p:cNvPr id="6" name="Footer Placeholder 5">
            <a:extLst>
              <a:ext uri="{FF2B5EF4-FFF2-40B4-BE49-F238E27FC236}">
                <a16:creationId xmlns:a16="http://schemas.microsoft.com/office/drawing/2014/main" id="{2526BFE5-75C4-9297-2B82-18AA5C8E6D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C68769-6D55-7FEB-E280-82CF2855C067}"/>
              </a:ext>
            </a:extLst>
          </p:cNvPr>
          <p:cNvSpPr>
            <a:spLocks noGrp="1"/>
          </p:cNvSpPr>
          <p:nvPr>
            <p:ph type="sldNum" sz="quarter" idx="12"/>
          </p:nvPr>
        </p:nvSpPr>
        <p:spPr/>
        <p:txBody>
          <a:bodyPr/>
          <a:lstStyle/>
          <a:p>
            <a:fld id="{7D9E3AA3-E8E5-49A7-84A7-E021E590D890}" type="slidenum">
              <a:rPr lang="en-IN" smtClean="0"/>
              <a:t>‹#›</a:t>
            </a:fld>
            <a:endParaRPr lang="en-IN"/>
          </a:p>
        </p:txBody>
      </p:sp>
    </p:spTree>
    <p:extLst>
      <p:ext uri="{BB962C8B-B14F-4D97-AF65-F5344CB8AC3E}">
        <p14:creationId xmlns:p14="http://schemas.microsoft.com/office/powerpoint/2010/main" val="124164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7270F-6510-4525-65A3-53C639025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1DA1A5-AD2D-1B52-29A2-50A44B51A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A5617-423C-783C-A6A3-F911915D2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20B1F-0980-4181-B77C-C5883B5509D3}" type="datetimeFigureOut">
              <a:rPr lang="en-IN" smtClean="0"/>
              <a:t>12-06-2022</a:t>
            </a:fld>
            <a:endParaRPr lang="en-IN"/>
          </a:p>
        </p:txBody>
      </p:sp>
      <p:sp>
        <p:nvSpPr>
          <p:cNvPr id="5" name="Footer Placeholder 4">
            <a:extLst>
              <a:ext uri="{FF2B5EF4-FFF2-40B4-BE49-F238E27FC236}">
                <a16:creationId xmlns:a16="http://schemas.microsoft.com/office/drawing/2014/main" id="{7BDF4EEA-4176-37E7-94E1-B81547786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3968F2-57FC-FFDE-1B04-0C750B9CF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3AA3-E8E5-49A7-84A7-E021E590D890}" type="slidenum">
              <a:rPr lang="en-IN" smtClean="0"/>
              <a:t>‹#›</a:t>
            </a:fld>
            <a:endParaRPr lang="en-IN"/>
          </a:p>
        </p:txBody>
      </p:sp>
    </p:spTree>
    <p:extLst>
      <p:ext uri="{BB962C8B-B14F-4D97-AF65-F5344CB8AC3E}">
        <p14:creationId xmlns:p14="http://schemas.microsoft.com/office/powerpoint/2010/main" val="2671557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910F1E-C212-CD7C-0C5E-2D435864C300}"/>
              </a:ext>
            </a:extLst>
          </p:cNvPr>
          <p:cNvPicPr>
            <a:picLocks noChangeAspect="1"/>
          </p:cNvPicPr>
          <p:nvPr/>
        </p:nvPicPr>
        <p:blipFill rotWithShape="1">
          <a:blip r:embed="rId2">
            <a:extLst>
              <a:ext uri="{28A0092B-C50C-407E-A947-70E740481C1C}">
                <a14:useLocalDpi xmlns:a14="http://schemas.microsoft.com/office/drawing/2010/main" val="0"/>
              </a:ext>
            </a:extLst>
          </a:blip>
          <a:srcRect b="4945"/>
          <a:stretch/>
        </p:blipFill>
        <p:spPr>
          <a:xfrm>
            <a:off x="-1" y="1674"/>
            <a:ext cx="12192001" cy="6856326"/>
          </a:xfrm>
          <a:prstGeom prst="rect">
            <a:avLst/>
          </a:prstGeom>
        </p:spPr>
      </p:pic>
    </p:spTree>
    <p:extLst>
      <p:ext uri="{BB962C8B-B14F-4D97-AF65-F5344CB8AC3E}">
        <p14:creationId xmlns:p14="http://schemas.microsoft.com/office/powerpoint/2010/main" val="299756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8FF98-3752-6146-81E4-2ED7334C58B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814"/>
          <a:stretch/>
        </p:blipFill>
        <p:spPr>
          <a:xfrm>
            <a:off x="-1" y="1673"/>
            <a:ext cx="12192001" cy="6856327"/>
          </a:xfrm>
          <a:prstGeom prst="rect">
            <a:avLst/>
          </a:prstGeom>
        </p:spPr>
      </p:pic>
      <p:sp>
        <p:nvSpPr>
          <p:cNvPr id="5" name="TextBox 4">
            <a:extLst>
              <a:ext uri="{FF2B5EF4-FFF2-40B4-BE49-F238E27FC236}">
                <a16:creationId xmlns:a16="http://schemas.microsoft.com/office/drawing/2014/main" id="{8553D961-DAA3-74EE-F90B-EF2103C066A1}"/>
              </a:ext>
            </a:extLst>
          </p:cNvPr>
          <p:cNvSpPr txBox="1"/>
          <p:nvPr/>
        </p:nvSpPr>
        <p:spPr>
          <a:xfrm>
            <a:off x="2030420" y="2377653"/>
            <a:ext cx="6165540" cy="369332"/>
          </a:xfrm>
          <a:prstGeom prst="rect">
            <a:avLst/>
          </a:prstGeom>
          <a:noFill/>
        </p:spPr>
        <p:txBody>
          <a:bodyPr wrap="square">
            <a:spAutoFit/>
          </a:bodyPr>
          <a:lstStyle/>
          <a:p>
            <a:r>
              <a:rPr lang="en-US" u="sng" dirty="0"/>
              <a:t>LEVEL 1 : Passenger</a:t>
            </a:r>
            <a:endParaRPr lang="en-IN" u="sng" dirty="0"/>
          </a:p>
        </p:txBody>
      </p:sp>
      <p:pic>
        <p:nvPicPr>
          <p:cNvPr id="7" name="Picture 6">
            <a:extLst>
              <a:ext uri="{FF2B5EF4-FFF2-40B4-BE49-F238E27FC236}">
                <a16:creationId xmlns:a16="http://schemas.microsoft.com/office/drawing/2014/main" id="{771D97A8-3457-3086-C78A-1D3FDDF5C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634" y="3062287"/>
            <a:ext cx="4972050" cy="2867025"/>
          </a:xfrm>
          <a:prstGeom prst="rect">
            <a:avLst/>
          </a:prstGeom>
        </p:spPr>
      </p:pic>
      <p:cxnSp>
        <p:nvCxnSpPr>
          <p:cNvPr id="9" name="Straight Connector 8">
            <a:extLst>
              <a:ext uri="{FF2B5EF4-FFF2-40B4-BE49-F238E27FC236}">
                <a16:creationId xmlns:a16="http://schemas.microsoft.com/office/drawing/2014/main" id="{E0254FE4-EA6D-62D7-8E53-1117600FD6CF}"/>
              </a:ext>
            </a:extLst>
          </p:cNvPr>
          <p:cNvCxnSpPr/>
          <p:nvPr/>
        </p:nvCxnSpPr>
        <p:spPr>
          <a:xfrm>
            <a:off x="6096000" y="3428999"/>
            <a:ext cx="672353"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719EED98-3A0C-7C9A-5C69-8B8DF79B37D4}"/>
              </a:ext>
            </a:extLst>
          </p:cNvPr>
          <p:cNvCxnSpPr/>
          <p:nvPr/>
        </p:nvCxnSpPr>
        <p:spPr>
          <a:xfrm>
            <a:off x="6096000" y="5168152"/>
            <a:ext cx="672353"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4504F0C-795F-3DA9-E79A-5833C2ABBFA7}"/>
              </a:ext>
            </a:extLst>
          </p:cNvPr>
          <p:cNvCxnSpPr/>
          <p:nvPr/>
        </p:nvCxnSpPr>
        <p:spPr>
          <a:xfrm>
            <a:off x="7620000" y="4397187"/>
            <a:ext cx="672353"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B88CCAC1-CFC6-7720-D639-E2C4E6DD5880}"/>
              </a:ext>
            </a:extLst>
          </p:cNvPr>
          <p:cNvSpPr txBox="1"/>
          <p:nvPr/>
        </p:nvSpPr>
        <p:spPr>
          <a:xfrm flipH="1">
            <a:off x="6231366" y="3208563"/>
            <a:ext cx="1541034" cy="261610"/>
          </a:xfrm>
          <a:prstGeom prst="rect">
            <a:avLst/>
          </a:prstGeom>
          <a:noFill/>
        </p:spPr>
        <p:txBody>
          <a:bodyPr wrap="square" rtlCol="0">
            <a:spAutoFit/>
          </a:bodyPr>
          <a:lstStyle/>
          <a:p>
            <a:r>
              <a:rPr lang="en-IN" sz="1100" dirty="0"/>
              <a:t>1.0</a:t>
            </a:r>
          </a:p>
        </p:txBody>
      </p:sp>
      <p:sp>
        <p:nvSpPr>
          <p:cNvPr id="13" name="TextBox 12">
            <a:extLst>
              <a:ext uri="{FF2B5EF4-FFF2-40B4-BE49-F238E27FC236}">
                <a16:creationId xmlns:a16="http://schemas.microsoft.com/office/drawing/2014/main" id="{25735E64-80C8-BCF6-CEF0-D7AD45FE0B50}"/>
              </a:ext>
            </a:extLst>
          </p:cNvPr>
          <p:cNvSpPr txBox="1"/>
          <p:nvPr/>
        </p:nvSpPr>
        <p:spPr>
          <a:xfrm flipH="1">
            <a:off x="6231366" y="4918055"/>
            <a:ext cx="1541034" cy="261610"/>
          </a:xfrm>
          <a:prstGeom prst="rect">
            <a:avLst/>
          </a:prstGeom>
          <a:noFill/>
        </p:spPr>
        <p:txBody>
          <a:bodyPr wrap="square" rtlCol="0">
            <a:spAutoFit/>
          </a:bodyPr>
          <a:lstStyle/>
          <a:p>
            <a:r>
              <a:rPr lang="en-IN" sz="1100" dirty="0"/>
              <a:t>2.0</a:t>
            </a:r>
          </a:p>
        </p:txBody>
      </p:sp>
      <p:sp>
        <p:nvSpPr>
          <p:cNvPr id="14" name="TextBox 13">
            <a:extLst>
              <a:ext uri="{FF2B5EF4-FFF2-40B4-BE49-F238E27FC236}">
                <a16:creationId xmlns:a16="http://schemas.microsoft.com/office/drawing/2014/main" id="{E92A13FE-1957-E023-E2CC-F8954FFF4CDF}"/>
              </a:ext>
            </a:extLst>
          </p:cNvPr>
          <p:cNvSpPr txBox="1"/>
          <p:nvPr/>
        </p:nvSpPr>
        <p:spPr>
          <a:xfrm flipH="1">
            <a:off x="7772400" y="4181435"/>
            <a:ext cx="1541034" cy="261610"/>
          </a:xfrm>
          <a:prstGeom prst="rect">
            <a:avLst/>
          </a:prstGeom>
          <a:noFill/>
        </p:spPr>
        <p:txBody>
          <a:bodyPr wrap="square" rtlCol="0">
            <a:spAutoFit/>
          </a:bodyPr>
          <a:lstStyle/>
          <a:p>
            <a:r>
              <a:rPr lang="en-IN" sz="1100" dirty="0"/>
              <a:t>3.0</a:t>
            </a:r>
          </a:p>
        </p:txBody>
      </p:sp>
      <p:sp>
        <p:nvSpPr>
          <p:cNvPr id="15" name="TextBox 14">
            <a:extLst>
              <a:ext uri="{FF2B5EF4-FFF2-40B4-BE49-F238E27FC236}">
                <a16:creationId xmlns:a16="http://schemas.microsoft.com/office/drawing/2014/main" id="{6FE807AE-C739-2127-66A6-D1F8FBE6AB03}"/>
              </a:ext>
            </a:extLst>
          </p:cNvPr>
          <p:cNvSpPr txBox="1"/>
          <p:nvPr/>
        </p:nvSpPr>
        <p:spPr>
          <a:xfrm>
            <a:off x="7758168" y="3110749"/>
            <a:ext cx="3291525" cy="276999"/>
          </a:xfrm>
          <a:prstGeom prst="rect">
            <a:avLst/>
          </a:prstGeom>
          <a:noFill/>
        </p:spPr>
        <p:txBody>
          <a:bodyPr wrap="square" rtlCol="0">
            <a:spAutoFit/>
          </a:bodyPr>
          <a:lstStyle/>
          <a:p>
            <a:r>
              <a:rPr lang="en-IN" sz="1200" dirty="0"/>
              <a:t>Passenger details</a:t>
            </a:r>
          </a:p>
        </p:txBody>
      </p:sp>
    </p:spTree>
    <p:extLst>
      <p:ext uri="{BB962C8B-B14F-4D97-AF65-F5344CB8AC3E}">
        <p14:creationId xmlns:p14="http://schemas.microsoft.com/office/powerpoint/2010/main" val="60855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E3AD67-118B-A868-34F8-10FE9059250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684"/>
          <a:stretch/>
        </p:blipFill>
        <p:spPr>
          <a:xfrm>
            <a:off x="0" y="1674"/>
            <a:ext cx="12192000" cy="6856326"/>
          </a:xfrm>
          <a:prstGeom prst="rect">
            <a:avLst/>
          </a:prstGeom>
        </p:spPr>
      </p:pic>
      <p:sp>
        <p:nvSpPr>
          <p:cNvPr id="5" name="TextBox 4">
            <a:extLst>
              <a:ext uri="{FF2B5EF4-FFF2-40B4-BE49-F238E27FC236}">
                <a16:creationId xmlns:a16="http://schemas.microsoft.com/office/drawing/2014/main" id="{C005B12E-CFDE-6058-E3F1-7161CEC0B964}"/>
              </a:ext>
            </a:extLst>
          </p:cNvPr>
          <p:cNvSpPr txBox="1"/>
          <p:nvPr/>
        </p:nvSpPr>
        <p:spPr>
          <a:xfrm>
            <a:off x="2030420" y="2377653"/>
            <a:ext cx="6165540" cy="369332"/>
          </a:xfrm>
          <a:prstGeom prst="rect">
            <a:avLst/>
          </a:prstGeom>
          <a:noFill/>
        </p:spPr>
        <p:txBody>
          <a:bodyPr wrap="square">
            <a:spAutoFit/>
          </a:bodyPr>
          <a:lstStyle/>
          <a:p>
            <a:r>
              <a:rPr lang="en-US" u="sng" dirty="0"/>
              <a:t>LEVEL 1 : Conductor</a:t>
            </a:r>
            <a:endParaRPr lang="en-IN" u="sng" dirty="0"/>
          </a:p>
        </p:txBody>
      </p:sp>
      <p:pic>
        <p:nvPicPr>
          <p:cNvPr id="12" name="Picture 11">
            <a:extLst>
              <a:ext uri="{FF2B5EF4-FFF2-40B4-BE49-F238E27FC236}">
                <a16:creationId xmlns:a16="http://schemas.microsoft.com/office/drawing/2014/main" id="{DEEAE63D-9DBE-ECF4-6575-CC709202D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6588" y="2902819"/>
            <a:ext cx="6391275" cy="2867025"/>
          </a:xfrm>
          <a:prstGeom prst="rect">
            <a:avLst/>
          </a:prstGeom>
        </p:spPr>
      </p:pic>
      <p:cxnSp>
        <p:nvCxnSpPr>
          <p:cNvPr id="14" name="Straight Connector 13">
            <a:extLst>
              <a:ext uri="{FF2B5EF4-FFF2-40B4-BE49-F238E27FC236}">
                <a16:creationId xmlns:a16="http://schemas.microsoft.com/office/drawing/2014/main" id="{9F6D19C0-9CA9-B180-015E-CB4A8154B6BF}"/>
              </a:ext>
            </a:extLst>
          </p:cNvPr>
          <p:cNvCxnSpPr/>
          <p:nvPr/>
        </p:nvCxnSpPr>
        <p:spPr>
          <a:xfrm>
            <a:off x="5477435" y="3368143"/>
            <a:ext cx="73510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3F0B516-81E8-F2E0-0C61-C78A1CBE6695}"/>
              </a:ext>
            </a:extLst>
          </p:cNvPr>
          <p:cNvCxnSpPr/>
          <p:nvPr/>
        </p:nvCxnSpPr>
        <p:spPr>
          <a:xfrm>
            <a:off x="5477435" y="5116261"/>
            <a:ext cx="735106"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04BF2DF4-17C8-AAE0-741D-DDE5322B9D4D}"/>
              </a:ext>
            </a:extLst>
          </p:cNvPr>
          <p:cNvCxnSpPr/>
          <p:nvPr/>
        </p:nvCxnSpPr>
        <p:spPr>
          <a:xfrm>
            <a:off x="6965576" y="4336332"/>
            <a:ext cx="735106"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15163FC6-81C9-C0E4-1563-899996C82000}"/>
              </a:ext>
            </a:extLst>
          </p:cNvPr>
          <p:cNvCxnSpPr/>
          <p:nvPr/>
        </p:nvCxnSpPr>
        <p:spPr>
          <a:xfrm>
            <a:off x="8901953" y="4632166"/>
            <a:ext cx="735106"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B879214B-220E-6FA8-6084-D7644A3DFFF7}"/>
              </a:ext>
            </a:extLst>
          </p:cNvPr>
          <p:cNvSpPr txBox="1"/>
          <p:nvPr/>
        </p:nvSpPr>
        <p:spPr>
          <a:xfrm flipH="1">
            <a:off x="5666757" y="3167389"/>
            <a:ext cx="1541034" cy="261610"/>
          </a:xfrm>
          <a:prstGeom prst="rect">
            <a:avLst/>
          </a:prstGeom>
          <a:noFill/>
        </p:spPr>
        <p:txBody>
          <a:bodyPr wrap="square" rtlCol="0">
            <a:spAutoFit/>
          </a:bodyPr>
          <a:lstStyle/>
          <a:p>
            <a:r>
              <a:rPr lang="en-IN" sz="1100" dirty="0"/>
              <a:t>4.0</a:t>
            </a:r>
          </a:p>
        </p:txBody>
      </p:sp>
      <p:sp>
        <p:nvSpPr>
          <p:cNvPr id="19" name="TextBox 18">
            <a:extLst>
              <a:ext uri="{FF2B5EF4-FFF2-40B4-BE49-F238E27FC236}">
                <a16:creationId xmlns:a16="http://schemas.microsoft.com/office/drawing/2014/main" id="{6325F65A-9403-8190-A3B2-D7D93E2BBE45}"/>
              </a:ext>
            </a:extLst>
          </p:cNvPr>
          <p:cNvSpPr txBox="1"/>
          <p:nvPr/>
        </p:nvSpPr>
        <p:spPr>
          <a:xfrm flipH="1">
            <a:off x="5666757" y="4861355"/>
            <a:ext cx="1541034" cy="261610"/>
          </a:xfrm>
          <a:prstGeom prst="rect">
            <a:avLst/>
          </a:prstGeom>
          <a:noFill/>
        </p:spPr>
        <p:txBody>
          <a:bodyPr wrap="square" rtlCol="0">
            <a:spAutoFit/>
          </a:bodyPr>
          <a:lstStyle/>
          <a:p>
            <a:r>
              <a:rPr lang="en-IN" sz="1100" dirty="0"/>
              <a:t>5.0</a:t>
            </a:r>
          </a:p>
        </p:txBody>
      </p:sp>
      <p:sp>
        <p:nvSpPr>
          <p:cNvPr id="20" name="TextBox 19">
            <a:extLst>
              <a:ext uri="{FF2B5EF4-FFF2-40B4-BE49-F238E27FC236}">
                <a16:creationId xmlns:a16="http://schemas.microsoft.com/office/drawing/2014/main" id="{EA116A2A-6347-B577-3A67-66229103D73F}"/>
              </a:ext>
            </a:extLst>
          </p:cNvPr>
          <p:cNvSpPr txBox="1"/>
          <p:nvPr/>
        </p:nvSpPr>
        <p:spPr>
          <a:xfrm flipH="1">
            <a:off x="7207791" y="4085186"/>
            <a:ext cx="1541034" cy="261610"/>
          </a:xfrm>
          <a:prstGeom prst="rect">
            <a:avLst/>
          </a:prstGeom>
          <a:noFill/>
        </p:spPr>
        <p:txBody>
          <a:bodyPr wrap="square" rtlCol="0">
            <a:spAutoFit/>
          </a:bodyPr>
          <a:lstStyle/>
          <a:p>
            <a:r>
              <a:rPr lang="en-IN" sz="1100" dirty="0"/>
              <a:t>6.0</a:t>
            </a:r>
          </a:p>
        </p:txBody>
      </p:sp>
      <p:sp>
        <p:nvSpPr>
          <p:cNvPr id="21" name="TextBox 20">
            <a:extLst>
              <a:ext uri="{FF2B5EF4-FFF2-40B4-BE49-F238E27FC236}">
                <a16:creationId xmlns:a16="http://schemas.microsoft.com/office/drawing/2014/main" id="{10E5244F-592C-B110-F1F4-94D469E1D6B7}"/>
              </a:ext>
            </a:extLst>
          </p:cNvPr>
          <p:cNvSpPr txBox="1"/>
          <p:nvPr/>
        </p:nvSpPr>
        <p:spPr>
          <a:xfrm flipH="1">
            <a:off x="9107748" y="4370556"/>
            <a:ext cx="1541034" cy="261610"/>
          </a:xfrm>
          <a:prstGeom prst="rect">
            <a:avLst/>
          </a:prstGeom>
          <a:noFill/>
        </p:spPr>
        <p:txBody>
          <a:bodyPr wrap="square" rtlCol="0">
            <a:spAutoFit/>
          </a:bodyPr>
          <a:lstStyle/>
          <a:p>
            <a:r>
              <a:rPr lang="en-IN" sz="1100" dirty="0"/>
              <a:t>7.0</a:t>
            </a:r>
          </a:p>
        </p:txBody>
      </p:sp>
      <p:sp>
        <p:nvSpPr>
          <p:cNvPr id="22" name="TextBox 21">
            <a:extLst>
              <a:ext uri="{FF2B5EF4-FFF2-40B4-BE49-F238E27FC236}">
                <a16:creationId xmlns:a16="http://schemas.microsoft.com/office/drawing/2014/main" id="{FAD3ECA0-DF0D-DEF3-5D80-BDBCAB1AE8B4}"/>
              </a:ext>
            </a:extLst>
          </p:cNvPr>
          <p:cNvSpPr txBox="1"/>
          <p:nvPr/>
        </p:nvSpPr>
        <p:spPr>
          <a:xfrm>
            <a:off x="7256190" y="2955879"/>
            <a:ext cx="3291525" cy="276999"/>
          </a:xfrm>
          <a:prstGeom prst="rect">
            <a:avLst/>
          </a:prstGeom>
          <a:noFill/>
        </p:spPr>
        <p:txBody>
          <a:bodyPr wrap="square" rtlCol="0">
            <a:spAutoFit/>
          </a:bodyPr>
          <a:lstStyle/>
          <a:p>
            <a:r>
              <a:rPr lang="en-IN" sz="1200" dirty="0"/>
              <a:t>Conductor details</a:t>
            </a:r>
          </a:p>
        </p:txBody>
      </p:sp>
      <p:sp>
        <p:nvSpPr>
          <p:cNvPr id="23" name="TextBox 22">
            <a:extLst>
              <a:ext uri="{FF2B5EF4-FFF2-40B4-BE49-F238E27FC236}">
                <a16:creationId xmlns:a16="http://schemas.microsoft.com/office/drawing/2014/main" id="{F76DBB9A-C93C-B13C-FA7F-BB2E2F1B6EED}"/>
              </a:ext>
            </a:extLst>
          </p:cNvPr>
          <p:cNvSpPr txBox="1"/>
          <p:nvPr/>
        </p:nvSpPr>
        <p:spPr>
          <a:xfrm>
            <a:off x="8349839" y="3730270"/>
            <a:ext cx="3291525" cy="276999"/>
          </a:xfrm>
          <a:prstGeom prst="rect">
            <a:avLst/>
          </a:prstGeom>
          <a:noFill/>
        </p:spPr>
        <p:txBody>
          <a:bodyPr wrap="square" rtlCol="0">
            <a:spAutoFit/>
          </a:bodyPr>
          <a:lstStyle/>
          <a:p>
            <a:r>
              <a:rPr lang="en-IN" sz="1200" dirty="0"/>
              <a:t>Bus details</a:t>
            </a:r>
          </a:p>
        </p:txBody>
      </p:sp>
    </p:spTree>
    <p:extLst>
      <p:ext uri="{BB962C8B-B14F-4D97-AF65-F5344CB8AC3E}">
        <p14:creationId xmlns:p14="http://schemas.microsoft.com/office/powerpoint/2010/main" val="209641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DC6C80-020F-2214-5A26-AAA06087B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8" name="TextBox 7">
            <a:extLst>
              <a:ext uri="{FF2B5EF4-FFF2-40B4-BE49-F238E27FC236}">
                <a16:creationId xmlns:a16="http://schemas.microsoft.com/office/drawing/2014/main" id="{AA1A3158-EA46-A272-F817-0D2CD3898DCF}"/>
              </a:ext>
            </a:extLst>
          </p:cNvPr>
          <p:cNvSpPr txBox="1"/>
          <p:nvPr/>
        </p:nvSpPr>
        <p:spPr>
          <a:xfrm>
            <a:off x="2647421" y="6223317"/>
            <a:ext cx="1201271" cy="369332"/>
          </a:xfrm>
          <a:prstGeom prst="rect">
            <a:avLst/>
          </a:prstGeom>
          <a:noFill/>
        </p:spPr>
        <p:txBody>
          <a:bodyPr wrap="square" rtlCol="0">
            <a:spAutoFit/>
          </a:bodyPr>
          <a:lstStyle/>
          <a:p>
            <a:r>
              <a:rPr lang="en-IN" dirty="0"/>
              <a:t>SPLASH</a:t>
            </a:r>
          </a:p>
        </p:txBody>
      </p:sp>
      <p:sp>
        <p:nvSpPr>
          <p:cNvPr id="9" name="TextBox 8">
            <a:extLst>
              <a:ext uri="{FF2B5EF4-FFF2-40B4-BE49-F238E27FC236}">
                <a16:creationId xmlns:a16="http://schemas.microsoft.com/office/drawing/2014/main" id="{5AAB2B4D-8C29-733E-0E32-24F53F286506}"/>
              </a:ext>
            </a:extLst>
          </p:cNvPr>
          <p:cNvSpPr txBox="1"/>
          <p:nvPr/>
        </p:nvSpPr>
        <p:spPr>
          <a:xfrm>
            <a:off x="5991256" y="6223317"/>
            <a:ext cx="1201271" cy="369332"/>
          </a:xfrm>
          <a:prstGeom prst="rect">
            <a:avLst/>
          </a:prstGeom>
          <a:noFill/>
        </p:spPr>
        <p:txBody>
          <a:bodyPr wrap="square" rtlCol="0">
            <a:spAutoFit/>
          </a:bodyPr>
          <a:lstStyle/>
          <a:p>
            <a:r>
              <a:rPr lang="en-IN" dirty="0"/>
              <a:t>LOGIN</a:t>
            </a:r>
          </a:p>
        </p:txBody>
      </p:sp>
      <p:sp>
        <p:nvSpPr>
          <p:cNvPr id="10" name="TextBox 9">
            <a:extLst>
              <a:ext uri="{FF2B5EF4-FFF2-40B4-BE49-F238E27FC236}">
                <a16:creationId xmlns:a16="http://schemas.microsoft.com/office/drawing/2014/main" id="{37DAE10F-4A9F-2235-E31C-04BEFA42E51E}"/>
              </a:ext>
            </a:extLst>
          </p:cNvPr>
          <p:cNvSpPr txBox="1"/>
          <p:nvPr/>
        </p:nvSpPr>
        <p:spPr>
          <a:xfrm>
            <a:off x="9675751" y="6223317"/>
            <a:ext cx="1201271" cy="369332"/>
          </a:xfrm>
          <a:prstGeom prst="rect">
            <a:avLst/>
          </a:prstGeom>
          <a:noFill/>
        </p:spPr>
        <p:txBody>
          <a:bodyPr wrap="square" rtlCol="0">
            <a:spAutoFit/>
          </a:bodyPr>
          <a:lstStyle/>
          <a:p>
            <a:r>
              <a:rPr lang="en-IN" dirty="0"/>
              <a:t>REGISTER</a:t>
            </a:r>
          </a:p>
        </p:txBody>
      </p:sp>
      <p:pic>
        <p:nvPicPr>
          <p:cNvPr id="3" name="Picture 2">
            <a:extLst>
              <a:ext uri="{FF2B5EF4-FFF2-40B4-BE49-F238E27FC236}">
                <a16:creationId xmlns:a16="http://schemas.microsoft.com/office/drawing/2014/main" id="{32651AD7-4A18-2FAD-CC0A-90DAED9C6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514" y="1377181"/>
            <a:ext cx="2241641" cy="4582459"/>
          </a:xfrm>
          <a:prstGeom prst="rect">
            <a:avLst/>
          </a:prstGeom>
        </p:spPr>
      </p:pic>
      <p:pic>
        <p:nvPicPr>
          <p:cNvPr id="12" name="Picture 11">
            <a:extLst>
              <a:ext uri="{FF2B5EF4-FFF2-40B4-BE49-F238E27FC236}">
                <a16:creationId xmlns:a16="http://schemas.microsoft.com/office/drawing/2014/main" id="{CB28335F-72AC-15ED-EBEE-F491AB014D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276" y="1378176"/>
            <a:ext cx="2307229" cy="4581464"/>
          </a:xfrm>
          <a:prstGeom prst="rect">
            <a:avLst/>
          </a:prstGeom>
        </p:spPr>
      </p:pic>
      <p:pic>
        <p:nvPicPr>
          <p:cNvPr id="14" name="Picture 13">
            <a:extLst>
              <a:ext uri="{FF2B5EF4-FFF2-40B4-BE49-F238E27FC236}">
                <a16:creationId xmlns:a16="http://schemas.microsoft.com/office/drawing/2014/main" id="{CD429ECE-4F40-CFD9-09C9-4BAC15638B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9504" y="1377181"/>
            <a:ext cx="2142565" cy="4584811"/>
          </a:xfrm>
          <a:prstGeom prst="rect">
            <a:avLst/>
          </a:prstGeom>
        </p:spPr>
      </p:pic>
    </p:spTree>
    <p:extLst>
      <p:ext uri="{BB962C8B-B14F-4D97-AF65-F5344CB8AC3E}">
        <p14:creationId xmlns:p14="http://schemas.microsoft.com/office/powerpoint/2010/main" val="393689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B9F5A4-F3DD-5CD6-813F-6BF86339C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pic>
        <p:nvPicPr>
          <p:cNvPr id="8" name="Picture 7">
            <a:extLst>
              <a:ext uri="{FF2B5EF4-FFF2-40B4-BE49-F238E27FC236}">
                <a16:creationId xmlns:a16="http://schemas.microsoft.com/office/drawing/2014/main" id="{7F615647-E7B6-D05B-328C-5183A2EE5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113" y="1377180"/>
            <a:ext cx="2241641" cy="4582459"/>
          </a:xfrm>
          <a:prstGeom prst="rect">
            <a:avLst/>
          </a:prstGeom>
        </p:spPr>
      </p:pic>
      <p:pic>
        <p:nvPicPr>
          <p:cNvPr id="10" name="Picture 9">
            <a:extLst>
              <a:ext uri="{FF2B5EF4-FFF2-40B4-BE49-F238E27FC236}">
                <a16:creationId xmlns:a16="http://schemas.microsoft.com/office/drawing/2014/main" id="{0C0F960D-E9F9-E8CF-1432-6EB202E2E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5206" y="1383257"/>
            <a:ext cx="2241641" cy="4576382"/>
          </a:xfrm>
          <a:prstGeom prst="rect">
            <a:avLst/>
          </a:prstGeom>
        </p:spPr>
      </p:pic>
      <p:sp>
        <p:nvSpPr>
          <p:cNvPr id="11" name="TextBox 10">
            <a:extLst>
              <a:ext uri="{FF2B5EF4-FFF2-40B4-BE49-F238E27FC236}">
                <a16:creationId xmlns:a16="http://schemas.microsoft.com/office/drawing/2014/main" id="{51072251-3A08-4293-E5F4-B579273B2374}"/>
              </a:ext>
            </a:extLst>
          </p:cNvPr>
          <p:cNvSpPr txBox="1"/>
          <p:nvPr/>
        </p:nvSpPr>
        <p:spPr>
          <a:xfrm>
            <a:off x="2635390" y="6223316"/>
            <a:ext cx="1201271" cy="369332"/>
          </a:xfrm>
          <a:prstGeom prst="rect">
            <a:avLst/>
          </a:prstGeom>
          <a:noFill/>
        </p:spPr>
        <p:txBody>
          <a:bodyPr wrap="square" rtlCol="0">
            <a:spAutoFit/>
          </a:bodyPr>
          <a:lstStyle/>
          <a:p>
            <a:r>
              <a:rPr lang="en-IN" dirty="0"/>
              <a:t>HOME</a:t>
            </a:r>
          </a:p>
        </p:txBody>
      </p:sp>
      <p:sp>
        <p:nvSpPr>
          <p:cNvPr id="12" name="TextBox 11">
            <a:extLst>
              <a:ext uri="{FF2B5EF4-FFF2-40B4-BE49-F238E27FC236}">
                <a16:creationId xmlns:a16="http://schemas.microsoft.com/office/drawing/2014/main" id="{AC1526D8-7D6D-C0FF-1C20-D24181E499F2}"/>
              </a:ext>
            </a:extLst>
          </p:cNvPr>
          <p:cNvSpPr txBox="1"/>
          <p:nvPr/>
        </p:nvSpPr>
        <p:spPr>
          <a:xfrm>
            <a:off x="5548920" y="6234091"/>
            <a:ext cx="2698609" cy="369332"/>
          </a:xfrm>
          <a:prstGeom prst="rect">
            <a:avLst/>
          </a:prstGeom>
          <a:noFill/>
        </p:spPr>
        <p:txBody>
          <a:bodyPr wrap="square" rtlCol="0">
            <a:spAutoFit/>
          </a:bodyPr>
          <a:lstStyle/>
          <a:p>
            <a:r>
              <a:rPr lang="en-IN" dirty="0"/>
              <a:t>PASSENGER HOME</a:t>
            </a:r>
          </a:p>
        </p:txBody>
      </p:sp>
      <p:pic>
        <p:nvPicPr>
          <p:cNvPr id="14" name="Picture 13">
            <a:extLst>
              <a:ext uri="{FF2B5EF4-FFF2-40B4-BE49-F238E27FC236}">
                <a16:creationId xmlns:a16="http://schemas.microsoft.com/office/drawing/2014/main" id="{445E272A-F5AA-5904-8CA0-9B77A916DF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126" y="1377180"/>
            <a:ext cx="2241641" cy="4570802"/>
          </a:xfrm>
          <a:prstGeom prst="rect">
            <a:avLst/>
          </a:prstGeom>
        </p:spPr>
      </p:pic>
      <p:sp>
        <p:nvSpPr>
          <p:cNvPr id="15" name="TextBox 14">
            <a:extLst>
              <a:ext uri="{FF2B5EF4-FFF2-40B4-BE49-F238E27FC236}">
                <a16:creationId xmlns:a16="http://schemas.microsoft.com/office/drawing/2014/main" id="{D5B0D1F3-2151-2B25-218B-77E198F0DD72}"/>
              </a:ext>
            </a:extLst>
          </p:cNvPr>
          <p:cNvSpPr txBox="1"/>
          <p:nvPr/>
        </p:nvSpPr>
        <p:spPr>
          <a:xfrm>
            <a:off x="9305598" y="6217488"/>
            <a:ext cx="1580157" cy="369332"/>
          </a:xfrm>
          <a:prstGeom prst="rect">
            <a:avLst/>
          </a:prstGeom>
          <a:noFill/>
        </p:spPr>
        <p:txBody>
          <a:bodyPr wrap="square" rtlCol="0">
            <a:spAutoFit/>
          </a:bodyPr>
          <a:lstStyle/>
          <a:p>
            <a:r>
              <a:rPr lang="en-IN" dirty="0"/>
              <a:t>BUS REGISTER</a:t>
            </a:r>
          </a:p>
        </p:txBody>
      </p:sp>
    </p:spTree>
    <p:extLst>
      <p:ext uri="{BB962C8B-B14F-4D97-AF65-F5344CB8AC3E}">
        <p14:creationId xmlns:p14="http://schemas.microsoft.com/office/powerpoint/2010/main" val="745264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94C1A2-FFFE-1780-D34B-0CFA92EF439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360205" y="1676036"/>
            <a:ext cx="5604501" cy="3505927"/>
          </a:xfrm>
          <a:prstGeom prst="rect">
            <a:avLst/>
          </a:prstGeom>
        </p:spPr>
      </p:pic>
    </p:spTree>
    <p:extLst>
      <p:ext uri="{BB962C8B-B14F-4D97-AF65-F5344CB8AC3E}">
        <p14:creationId xmlns:p14="http://schemas.microsoft.com/office/powerpoint/2010/main" val="117823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47DD41-80A7-DCB3-EC47-7F400D7910F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814"/>
          <a:stretch/>
        </p:blipFill>
        <p:spPr>
          <a:xfrm>
            <a:off x="-1" y="1673"/>
            <a:ext cx="12192001" cy="6856327"/>
          </a:xfrm>
          <a:prstGeom prst="rect">
            <a:avLst/>
          </a:prstGeom>
        </p:spPr>
      </p:pic>
      <p:sp>
        <p:nvSpPr>
          <p:cNvPr id="2" name="TextBox 1">
            <a:extLst>
              <a:ext uri="{FF2B5EF4-FFF2-40B4-BE49-F238E27FC236}">
                <a16:creationId xmlns:a16="http://schemas.microsoft.com/office/drawing/2014/main" id="{C22C1042-0575-3F27-D149-84FE10F1E174}"/>
              </a:ext>
            </a:extLst>
          </p:cNvPr>
          <p:cNvSpPr txBox="1"/>
          <p:nvPr/>
        </p:nvSpPr>
        <p:spPr>
          <a:xfrm>
            <a:off x="2052918" y="2465294"/>
            <a:ext cx="9188823" cy="337335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lnSpc>
                <a:spcPct val="150000"/>
              </a:lnSpc>
              <a:buFont typeface="Wingdings" panose="05000000000000000000" pitchFamily="2" charset="2"/>
              <a:buChar char="Ø"/>
            </a:pPr>
            <a:r>
              <a:rPr lang="en-IN" b="1" u="sng" dirty="0"/>
              <a:t>TRAVEL INDEPENDENTLY </a:t>
            </a:r>
            <a:r>
              <a:rPr lang="en-IN" dirty="0"/>
              <a:t>:  </a:t>
            </a:r>
            <a:r>
              <a:rPr lang="en-US" dirty="0"/>
              <a:t>Visually impaired people face many problems in their day to day lives. Among them, travelling is one of the major concerns. In this application the blinds can travel through the bus independently without any assistance of people. Public bus transport information system for visually impaired people suggests a more accurate and cost-effective idea to ensure safe journey of the visually challenged by utilizing the vast possibilities of smartphone applications.</a:t>
            </a:r>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27844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86DACB-0F36-1409-5AEB-F71D002C0DB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553"/>
          <a:stretch/>
        </p:blipFill>
        <p:spPr>
          <a:xfrm>
            <a:off x="0" y="1674"/>
            <a:ext cx="12192000" cy="6856326"/>
          </a:xfrm>
          <a:prstGeom prst="rect">
            <a:avLst/>
          </a:prstGeom>
        </p:spPr>
      </p:pic>
      <p:sp>
        <p:nvSpPr>
          <p:cNvPr id="2" name="TextBox 1">
            <a:extLst>
              <a:ext uri="{FF2B5EF4-FFF2-40B4-BE49-F238E27FC236}">
                <a16:creationId xmlns:a16="http://schemas.microsoft.com/office/drawing/2014/main" id="{CC9B83F8-746B-7F18-4AE8-5CC4125B1E1C}"/>
              </a:ext>
            </a:extLst>
          </p:cNvPr>
          <p:cNvSpPr txBox="1"/>
          <p:nvPr/>
        </p:nvSpPr>
        <p:spPr>
          <a:xfrm>
            <a:off x="2196353" y="2554941"/>
            <a:ext cx="9403976" cy="34778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IN" sz="2000" dirty="0"/>
              <a:t>This system consists of three main parts – Passenger, Conductor and Server.</a:t>
            </a:r>
          </a:p>
          <a:p>
            <a:r>
              <a:rPr lang="en-IN" sz="2000" dirty="0"/>
              <a:t> </a:t>
            </a:r>
          </a:p>
          <a:p>
            <a:pPr marL="285750" indent="-285750">
              <a:buFont typeface="Arial" panose="020B0604020202020204" pitchFamily="34" charset="0"/>
              <a:buChar char="•"/>
            </a:pPr>
            <a:r>
              <a:rPr lang="en-IN" sz="2000" dirty="0"/>
              <a:t>Passenger can provide destination through voice message.</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Server will find out the appropriate bus.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Conductor will have the list of users requested for the bus.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Front end : Android</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Back end: MongoDB</a:t>
            </a:r>
          </a:p>
        </p:txBody>
      </p:sp>
    </p:spTree>
    <p:extLst>
      <p:ext uri="{BB962C8B-B14F-4D97-AF65-F5344CB8AC3E}">
        <p14:creationId xmlns:p14="http://schemas.microsoft.com/office/powerpoint/2010/main" val="134224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EA95D1-9A03-88F6-809B-42803249155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5077"/>
          <a:stretch/>
        </p:blipFill>
        <p:spPr>
          <a:xfrm>
            <a:off x="-1" y="1673"/>
            <a:ext cx="12192001" cy="6856327"/>
          </a:xfrm>
          <a:prstGeom prst="rect">
            <a:avLst/>
          </a:prstGeom>
        </p:spPr>
      </p:pic>
      <p:sp>
        <p:nvSpPr>
          <p:cNvPr id="3" name="TextBox 2">
            <a:extLst>
              <a:ext uri="{FF2B5EF4-FFF2-40B4-BE49-F238E27FC236}">
                <a16:creationId xmlns:a16="http://schemas.microsoft.com/office/drawing/2014/main" id="{BA2B7634-49A0-24E4-B8E8-F5502B50520A}"/>
              </a:ext>
            </a:extLst>
          </p:cNvPr>
          <p:cNvSpPr txBox="1"/>
          <p:nvPr/>
        </p:nvSpPr>
        <p:spPr>
          <a:xfrm>
            <a:off x="2073806" y="2301926"/>
            <a:ext cx="9965795" cy="338554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Clr>
                <a:schemeClr val="tx1"/>
              </a:buClr>
              <a:buFont typeface="Wingdings" panose="05000000000000000000" pitchFamily="2" charset="2"/>
              <a:buChar char="q"/>
            </a:pPr>
            <a:r>
              <a:rPr lang="en-US" sz="2000" b="1" u="sng" dirty="0">
                <a:solidFill>
                  <a:srgbClr val="C00000"/>
                </a:solidFill>
                <a:latin typeface="Times New Roman" panose="02020603050405020304" pitchFamily="18" charset="0"/>
                <a:cs typeface="Times New Roman" panose="02020603050405020304" pitchFamily="18" charset="0"/>
              </a:rPr>
              <a:t>MAIN OBJECTIVE</a:t>
            </a:r>
            <a:r>
              <a:rPr lang="en-US" b="1" u="sng" dirty="0">
                <a:solidFill>
                  <a:srgbClr val="C00000"/>
                </a:solidFill>
                <a:latin typeface="Times New Roman" panose="02020603050405020304" pitchFamily="18" charset="0"/>
                <a:cs typeface="Times New Roman" panose="02020603050405020304" pitchFamily="18" charset="0"/>
              </a:rPr>
              <a:t>:</a:t>
            </a:r>
          </a:p>
          <a:p>
            <a:pPr marL="285750" indent="-285750">
              <a:buClr>
                <a:srgbClr val="C00000"/>
              </a:buClr>
              <a:buFont typeface="Wingdings" panose="05000000000000000000" pitchFamily="2" charset="2"/>
              <a:buChar char="q"/>
            </a:pPr>
            <a:endParaRPr lang="en-US" u="sng" dirty="0">
              <a:solidFill>
                <a:srgbClr val="C00000"/>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help visually impaired people travel independently.</a:t>
            </a:r>
          </a:p>
          <a:p>
            <a:pPr marL="285750" indent="-285750">
              <a:buClr>
                <a:srgbClr val="C00000"/>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q"/>
            </a:pPr>
            <a:r>
              <a:rPr lang="en-US" sz="2000" b="1" u="sng" dirty="0">
                <a:solidFill>
                  <a:srgbClr val="C00000"/>
                </a:solidFill>
                <a:latin typeface="Times New Roman" panose="02020603050405020304" pitchFamily="18" charset="0"/>
                <a:cs typeface="Times New Roman" panose="02020603050405020304" pitchFamily="18" charset="0"/>
              </a:rPr>
              <a:t>SUB OBJECTIVES:</a:t>
            </a:r>
          </a:p>
          <a:p>
            <a:pPr marL="285750" indent="-285750">
              <a:buClr>
                <a:srgbClr val="C00000"/>
              </a:buClr>
              <a:buFont typeface="Wingdings" panose="05000000000000000000" pitchFamily="2" charset="2"/>
              <a:buChar char="q"/>
            </a:pPr>
            <a:endParaRPr lang="en-US" u="sng" dirty="0">
              <a:solidFill>
                <a:srgbClr val="C00000"/>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1. Using Google Speech to Text converter for accepting destination.</a:t>
            </a:r>
          </a:p>
          <a:p>
            <a:pPr marL="285750" indent="-285750">
              <a:buClr>
                <a:srgbClr val="C00000"/>
              </a:buCl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2. A server is used to store the bus details.</a:t>
            </a:r>
          </a:p>
          <a:p>
            <a:pPr marL="285750" indent="-285750">
              <a:buClr>
                <a:srgbClr val="C00000"/>
              </a:buCl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3. Enable GPS tracking from the device of both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30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FE4A49-F92A-BE63-CE1A-6FAF04160D2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945"/>
          <a:stretch/>
        </p:blipFill>
        <p:spPr>
          <a:xfrm>
            <a:off x="-1" y="1674"/>
            <a:ext cx="12192001" cy="6856326"/>
          </a:xfrm>
          <a:prstGeom prst="rect">
            <a:avLst/>
          </a:prstGeom>
        </p:spPr>
      </p:pic>
      <p:sp>
        <p:nvSpPr>
          <p:cNvPr id="2" name="TextBox 1">
            <a:extLst>
              <a:ext uri="{FF2B5EF4-FFF2-40B4-BE49-F238E27FC236}">
                <a16:creationId xmlns:a16="http://schemas.microsoft.com/office/drawing/2014/main" id="{D1EBF339-AFCE-9E89-BA76-D972ED89E777}"/>
              </a:ext>
            </a:extLst>
          </p:cNvPr>
          <p:cNvSpPr txBox="1"/>
          <p:nvPr/>
        </p:nvSpPr>
        <p:spPr>
          <a:xfrm>
            <a:off x="2017059" y="2483224"/>
            <a:ext cx="8982635" cy="34163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Courier New" panose="02070309020205020404" pitchFamily="49" charset="0"/>
              <a:buChar char="o"/>
            </a:pPr>
            <a:r>
              <a:rPr lang="en-IN" sz="2000" dirty="0"/>
              <a:t>The existing system provides actual position and nearby places of the user with the help of GPS. </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It allow user to find nearby places from a specific category such as banks, health, shop, etc.</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It does not support speech-to-text function.</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There is only one type of user for this application.</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355969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B389E8-1C5C-C9DE-6DCB-70C5E54A72D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945"/>
          <a:stretch/>
        </p:blipFill>
        <p:spPr>
          <a:xfrm>
            <a:off x="-1" y="1674"/>
            <a:ext cx="12192001" cy="6856326"/>
          </a:xfrm>
          <a:prstGeom prst="rect">
            <a:avLst/>
          </a:prstGeom>
        </p:spPr>
      </p:pic>
      <p:sp>
        <p:nvSpPr>
          <p:cNvPr id="3" name="TextBox 2">
            <a:extLst>
              <a:ext uri="{FF2B5EF4-FFF2-40B4-BE49-F238E27FC236}">
                <a16:creationId xmlns:a16="http://schemas.microsoft.com/office/drawing/2014/main" id="{69F3B92A-C422-3F82-9ACC-9C59B0381FDE}"/>
              </a:ext>
            </a:extLst>
          </p:cNvPr>
          <p:cNvSpPr txBox="1"/>
          <p:nvPr/>
        </p:nvSpPr>
        <p:spPr>
          <a:xfrm>
            <a:off x="2133600" y="1945342"/>
            <a:ext cx="8982635" cy="440120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Courier New" panose="02070309020205020404" pitchFamily="49" charset="0"/>
              <a:buChar char="o"/>
            </a:pPr>
            <a:r>
              <a:rPr lang="en-IN" sz="2000" dirty="0"/>
              <a:t>The proposed system can be developed using GPS by providing all it’s usability.</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The system consists of two users passenger and conductor.</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It supports Google speech-to-text function.</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Through this system blind passenger can travel through public bus transportation.</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Passenger can provide destination through voice message and it will pass to the server.</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The server decides the bus and send message to the conductor.</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r>
              <a:rPr lang="en-IN" sz="2000" dirty="0"/>
              <a:t>Conductor will give an acknowledgment to the passenger.</a:t>
            </a:r>
          </a:p>
        </p:txBody>
      </p:sp>
    </p:spTree>
    <p:extLst>
      <p:ext uri="{BB962C8B-B14F-4D97-AF65-F5344CB8AC3E}">
        <p14:creationId xmlns:p14="http://schemas.microsoft.com/office/powerpoint/2010/main" val="173482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DE879A-53FB-358E-7AAA-25F2A687822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74" t="24" r="-74" b="4791"/>
          <a:stretch/>
        </p:blipFill>
        <p:spPr>
          <a:xfrm>
            <a:off x="-1" y="1673"/>
            <a:ext cx="12192001" cy="6856327"/>
          </a:xfrm>
          <a:prstGeom prst="rect">
            <a:avLst/>
          </a:prstGeom>
        </p:spPr>
      </p:pic>
      <p:sp>
        <p:nvSpPr>
          <p:cNvPr id="2" name="TextBox 1">
            <a:extLst>
              <a:ext uri="{FF2B5EF4-FFF2-40B4-BE49-F238E27FC236}">
                <a16:creationId xmlns:a16="http://schemas.microsoft.com/office/drawing/2014/main" id="{85320E07-658E-13A4-A318-B8166E7A1358}"/>
              </a:ext>
            </a:extLst>
          </p:cNvPr>
          <p:cNvSpPr txBox="1"/>
          <p:nvPr/>
        </p:nvSpPr>
        <p:spPr>
          <a:xfrm>
            <a:off x="2393578" y="2079813"/>
            <a:ext cx="7494494" cy="45243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IN" dirty="0"/>
          </a:p>
          <a:p>
            <a:pPr marL="285750" indent="-285750">
              <a:buFont typeface="Wingdings" panose="05000000000000000000" pitchFamily="2" charset="2"/>
              <a:buChar char="q"/>
            </a:pPr>
            <a:r>
              <a:rPr lang="en-IN" dirty="0"/>
              <a:t>Passenger :</a:t>
            </a:r>
          </a:p>
          <a:p>
            <a:endParaRPr lang="en-IN" dirty="0"/>
          </a:p>
          <a:p>
            <a:endParaRPr lang="en-IN" dirty="0"/>
          </a:p>
          <a:p>
            <a:endParaRPr lang="en-IN" dirty="0"/>
          </a:p>
          <a:p>
            <a:endParaRPr lang="en-IN" dirty="0"/>
          </a:p>
          <a:p>
            <a:endParaRPr lang="en-IN" dirty="0"/>
          </a:p>
          <a:p>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Conductor :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endParaRPr lang="en-IN" dirty="0"/>
          </a:p>
        </p:txBody>
      </p:sp>
      <p:sp>
        <p:nvSpPr>
          <p:cNvPr id="3" name="TextBox 2">
            <a:extLst>
              <a:ext uri="{FF2B5EF4-FFF2-40B4-BE49-F238E27FC236}">
                <a16:creationId xmlns:a16="http://schemas.microsoft.com/office/drawing/2014/main" id="{D99E3F85-AAF9-B73A-1F88-317FE7746DF8}"/>
              </a:ext>
            </a:extLst>
          </p:cNvPr>
          <p:cNvSpPr txBox="1"/>
          <p:nvPr/>
        </p:nvSpPr>
        <p:spPr>
          <a:xfrm>
            <a:off x="3783104" y="2886636"/>
            <a:ext cx="509195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Registration</a:t>
            </a:r>
          </a:p>
          <a:p>
            <a:pPr marL="285750" indent="-285750">
              <a:buFont typeface="Arial" panose="020B0604020202020204" pitchFamily="34" charset="0"/>
              <a:buChar char="•"/>
            </a:pPr>
            <a:r>
              <a:rPr lang="en-IN" dirty="0"/>
              <a:t>Login</a:t>
            </a:r>
          </a:p>
          <a:p>
            <a:pPr marL="285750" indent="-285750">
              <a:buFont typeface="Arial" panose="020B0604020202020204" pitchFamily="34" charset="0"/>
              <a:buChar char="•"/>
            </a:pPr>
            <a:r>
              <a:rPr lang="en-IN" dirty="0"/>
              <a:t>Set destination</a:t>
            </a:r>
          </a:p>
          <a:p>
            <a:pPr marL="285750" indent="-285750">
              <a:buFont typeface="Arial" panose="020B0604020202020204" pitchFamily="34" charset="0"/>
              <a:buChar char="•"/>
            </a:pPr>
            <a:r>
              <a:rPr lang="en-IN" dirty="0"/>
              <a:t>View conductors going to same destination</a:t>
            </a:r>
          </a:p>
          <a:p>
            <a:pPr marL="285750" indent="-285750">
              <a:buFont typeface="Arial" panose="020B0604020202020204" pitchFamily="34" charset="0"/>
              <a:buChar char="•"/>
            </a:pPr>
            <a:r>
              <a:rPr lang="en-IN" dirty="0"/>
              <a:t>Set profile</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E2B9C2C0-5AA0-B925-51F5-252D075698A3}"/>
              </a:ext>
            </a:extLst>
          </p:cNvPr>
          <p:cNvSpPr txBox="1"/>
          <p:nvPr/>
        </p:nvSpPr>
        <p:spPr>
          <a:xfrm>
            <a:off x="3783104" y="4975901"/>
            <a:ext cx="447339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Registration</a:t>
            </a:r>
          </a:p>
          <a:p>
            <a:pPr marL="285750" indent="-285750">
              <a:buFont typeface="Arial" panose="020B0604020202020204" pitchFamily="34" charset="0"/>
              <a:buChar char="•"/>
            </a:pPr>
            <a:r>
              <a:rPr lang="en-IN" dirty="0"/>
              <a:t>login</a:t>
            </a:r>
          </a:p>
          <a:p>
            <a:pPr marL="285750" indent="-285750">
              <a:buFont typeface="Arial" panose="020B0604020202020204" pitchFamily="34" charset="0"/>
              <a:buChar char="•"/>
            </a:pPr>
            <a:r>
              <a:rPr lang="en-IN" dirty="0"/>
              <a:t>Set destination</a:t>
            </a:r>
          </a:p>
          <a:p>
            <a:pPr marL="285750" indent="-285750">
              <a:buFont typeface="Arial" panose="020B0604020202020204" pitchFamily="34" charset="0"/>
              <a:buChar char="•"/>
            </a:pPr>
            <a:r>
              <a:rPr lang="en-IN" dirty="0"/>
              <a:t>View passengers going to same destination</a:t>
            </a:r>
          </a:p>
          <a:p>
            <a:pPr marL="285750" indent="-285750">
              <a:buFont typeface="Arial" panose="020B0604020202020204" pitchFamily="34" charset="0"/>
              <a:buChar char="•"/>
            </a:pPr>
            <a:r>
              <a:rPr lang="en-IN" dirty="0"/>
              <a:t>Set profile</a:t>
            </a:r>
          </a:p>
        </p:txBody>
      </p:sp>
    </p:spTree>
    <p:extLst>
      <p:ext uri="{BB962C8B-B14F-4D97-AF65-F5344CB8AC3E}">
        <p14:creationId xmlns:p14="http://schemas.microsoft.com/office/powerpoint/2010/main" val="289646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2C9B6-70CB-0BFD-BEC7-AAF218A9FFD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660"/>
          <a:stretch/>
        </p:blipFill>
        <p:spPr>
          <a:xfrm>
            <a:off x="-1" y="0"/>
            <a:ext cx="12192001" cy="6858000"/>
          </a:xfrm>
          <a:prstGeom prst="rect">
            <a:avLst/>
          </a:prstGeom>
        </p:spPr>
      </p:pic>
      <p:sp>
        <p:nvSpPr>
          <p:cNvPr id="6" name="TextBox 5">
            <a:extLst>
              <a:ext uri="{FF2B5EF4-FFF2-40B4-BE49-F238E27FC236}">
                <a16:creationId xmlns:a16="http://schemas.microsoft.com/office/drawing/2014/main" id="{858DA8E8-74B8-7BC9-F7ED-070D251F2234}"/>
              </a:ext>
            </a:extLst>
          </p:cNvPr>
          <p:cNvSpPr txBox="1"/>
          <p:nvPr/>
        </p:nvSpPr>
        <p:spPr>
          <a:xfrm>
            <a:off x="2393578" y="2079813"/>
            <a:ext cx="7494494" cy="369331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IN" dirty="0"/>
          </a:p>
          <a:p>
            <a:pPr marL="285750" indent="-285750">
              <a:buFont typeface="Wingdings" panose="05000000000000000000" pitchFamily="2" charset="2"/>
              <a:buChar char="q"/>
            </a:pPr>
            <a:r>
              <a:rPr lang="en-IN" dirty="0"/>
              <a:t>Voice command :</a:t>
            </a:r>
          </a:p>
          <a:p>
            <a:endParaRPr lang="en-IN" dirty="0"/>
          </a:p>
          <a:p>
            <a:endParaRPr lang="en-IN" dirty="0"/>
          </a:p>
          <a:p>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Location :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endParaRPr lang="en-IN" dirty="0"/>
          </a:p>
        </p:txBody>
      </p:sp>
      <p:sp>
        <p:nvSpPr>
          <p:cNvPr id="7" name="TextBox 6">
            <a:extLst>
              <a:ext uri="{FF2B5EF4-FFF2-40B4-BE49-F238E27FC236}">
                <a16:creationId xmlns:a16="http://schemas.microsoft.com/office/drawing/2014/main" id="{10933DFA-F74E-7B58-DE12-9B22359B1D21}"/>
              </a:ext>
            </a:extLst>
          </p:cNvPr>
          <p:cNvSpPr txBox="1"/>
          <p:nvPr/>
        </p:nvSpPr>
        <p:spPr>
          <a:xfrm>
            <a:off x="3783104" y="2886636"/>
            <a:ext cx="5091955" cy="369332"/>
          </a:xfrm>
          <a:prstGeom prst="rect">
            <a:avLst/>
          </a:prstGeom>
          <a:noFill/>
        </p:spPr>
        <p:txBody>
          <a:bodyPr wrap="square" rtlCol="0">
            <a:spAutoFit/>
          </a:bodyPr>
          <a:lstStyle/>
          <a:p>
            <a:pPr marL="285750" indent="-285750">
              <a:buFont typeface="Arial" panose="020B0604020202020204" pitchFamily="34" charset="0"/>
              <a:buChar char="•"/>
            </a:pPr>
            <a:r>
              <a:rPr lang="en-IN" dirty="0"/>
              <a:t>To ask the destination of passenger</a:t>
            </a:r>
          </a:p>
        </p:txBody>
      </p:sp>
      <p:sp>
        <p:nvSpPr>
          <p:cNvPr id="8" name="TextBox 7">
            <a:extLst>
              <a:ext uri="{FF2B5EF4-FFF2-40B4-BE49-F238E27FC236}">
                <a16:creationId xmlns:a16="http://schemas.microsoft.com/office/drawing/2014/main" id="{7D1F9A36-A134-0B80-98F9-829FE26BE241}"/>
              </a:ext>
            </a:extLst>
          </p:cNvPr>
          <p:cNvSpPr txBox="1"/>
          <p:nvPr/>
        </p:nvSpPr>
        <p:spPr>
          <a:xfrm>
            <a:off x="3783103" y="4145218"/>
            <a:ext cx="5091955" cy="646331"/>
          </a:xfrm>
          <a:prstGeom prst="rect">
            <a:avLst/>
          </a:prstGeom>
          <a:noFill/>
        </p:spPr>
        <p:txBody>
          <a:bodyPr wrap="square" rtlCol="0">
            <a:spAutoFit/>
          </a:bodyPr>
          <a:lstStyle/>
          <a:p>
            <a:pPr marL="285750" indent="-285750">
              <a:buFont typeface="Arial" panose="020B0604020202020204" pitchFamily="34" charset="0"/>
              <a:buChar char="•"/>
            </a:pPr>
            <a:r>
              <a:rPr lang="en-IN" dirty="0"/>
              <a:t>Update current destination of passenger and conductor</a:t>
            </a:r>
          </a:p>
        </p:txBody>
      </p:sp>
    </p:spTree>
    <p:extLst>
      <p:ext uri="{BB962C8B-B14F-4D97-AF65-F5344CB8AC3E}">
        <p14:creationId xmlns:p14="http://schemas.microsoft.com/office/powerpoint/2010/main" val="282413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0F5F26-A448-CDD4-2595-DCB9B789238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4684"/>
          <a:stretch/>
        </p:blipFill>
        <p:spPr>
          <a:xfrm>
            <a:off x="0" y="1674"/>
            <a:ext cx="12192000" cy="6856326"/>
          </a:xfrm>
          <a:prstGeom prst="rect">
            <a:avLst/>
          </a:prstGeom>
        </p:spPr>
      </p:pic>
      <p:sp>
        <p:nvSpPr>
          <p:cNvPr id="3" name="TextBox 2">
            <a:extLst>
              <a:ext uri="{FF2B5EF4-FFF2-40B4-BE49-F238E27FC236}">
                <a16:creationId xmlns:a16="http://schemas.microsoft.com/office/drawing/2014/main" id="{83F5343D-FF60-6D78-D589-ECAD7D293446}"/>
              </a:ext>
            </a:extLst>
          </p:cNvPr>
          <p:cNvSpPr txBox="1"/>
          <p:nvPr/>
        </p:nvSpPr>
        <p:spPr>
          <a:xfrm>
            <a:off x="3502067" y="2194961"/>
            <a:ext cx="4847208" cy="523220"/>
          </a:xfrm>
          <a:prstGeom prst="rect">
            <a:avLst/>
          </a:prstGeom>
          <a:noFill/>
        </p:spPr>
        <p:txBody>
          <a:bodyPr wrap="square" rtlCol="0">
            <a:spAutoFit/>
          </a:bodyPr>
          <a:lstStyle/>
          <a:p>
            <a:pPr algn="ctr"/>
            <a:r>
              <a:rPr lang="en-US" sz="2800" b="1" u="sng" dirty="0">
                <a:solidFill>
                  <a:srgbClr val="0070C0"/>
                </a:solidFill>
                <a:effectLst>
                  <a:outerShdw blurRad="38100" dist="38100" dir="2700000" algn="tl">
                    <a:srgbClr val="000000">
                      <a:alpha val="43137"/>
                    </a:srgbClr>
                  </a:outerShdw>
                </a:effectLst>
              </a:rPr>
              <a:t>DATA FLOW DIAGRAM</a:t>
            </a:r>
            <a:endParaRPr lang="en-IN" sz="2800" b="1" u="sng" dirty="0">
              <a:solidFill>
                <a:srgbClr val="0070C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95B13F3-2F04-CAB6-5B3E-964689409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5274" y="3949444"/>
            <a:ext cx="5248275" cy="962025"/>
          </a:xfrm>
          <a:prstGeom prst="rect">
            <a:avLst/>
          </a:prstGeom>
        </p:spPr>
      </p:pic>
      <p:sp>
        <p:nvSpPr>
          <p:cNvPr id="7" name="TextBox 6">
            <a:extLst>
              <a:ext uri="{FF2B5EF4-FFF2-40B4-BE49-F238E27FC236}">
                <a16:creationId xmlns:a16="http://schemas.microsoft.com/office/drawing/2014/main" id="{E30063C3-EB04-A225-C64F-77F1ACD7E0FE}"/>
              </a:ext>
            </a:extLst>
          </p:cNvPr>
          <p:cNvSpPr txBox="1"/>
          <p:nvPr/>
        </p:nvSpPr>
        <p:spPr>
          <a:xfrm>
            <a:off x="3012141" y="3029181"/>
            <a:ext cx="6167718" cy="369332"/>
          </a:xfrm>
          <a:prstGeom prst="rect">
            <a:avLst/>
          </a:prstGeom>
          <a:noFill/>
        </p:spPr>
        <p:txBody>
          <a:bodyPr wrap="square">
            <a:spAutoFit/>
          </a:bodyPr>
          <a:lstStyle/>
          <a:p>
            <a:r>
              <a:rPr lang="en-US" u="sng" dirty="0"/>
              <a:t>LEVEL 0</a:t>
            </a:r>
            <a:endParaRPr lang="en-IN" u="sng" dirty="0"/>
          </a:p>
        </p:txBody>
      </p:sp>
    </p:spTree>
    <p:extLst>
      <p:ext uri="{BB962C8B-B14F-4D97-AF65-F5344CB8AC3E}">
        <p14:creationId xmlns:p14="http://schemas.microsoft.com/office/powerpoint/2010/main" val="415564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393</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Angelmary Joly</dc:creator>
  <cp:lastModifiedBy>Angelmary Joly</cp:lastModifiedBy>
  <cp:revision>10</cp:revision>
  <dcterms:created xsi:type="dcterms:W3CDTF">2022-05-17T05:15:08Z</dcterms:created>
  <dcterms:modified xsi:type="dcterms:W3CDTF">2022-06-12T19:19:56Z</dcterms:modified>
</cp:coreProperties>
</file>