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42844B-9E3D-4259-8BB8-FAF02F416FDC}" v="2" dt="2023-05-26T17:54:45.382"/>
    <p1510:client id="{AB628BA5-BEED-4846-90E4-D87643085C7B}" v="2" dt="2023-05-26T18:00:12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fauzziyyah" userId="S::ufauzziyyah_outlook.com#ext#@technology4dev.onmicrosoft.com::a97c3064-4d16-4f88-b25f-c1a31c34dd9c" providerId="AD" clId="Web-{7F42844B-9E3D-4259-8BB8-FAF02F416FDC}"/>
    <pc:docChg chg="modSld">
      <pc:chgData name="ufauzziyyah" userId="S::ufauzziyyah_outlook.com#ext#@technology4dev.onmicrosoft.com::a97c3064-4d16-4f88-b25f-c1a31c34dd9c" providerId="AD" clId="Web-{7F42844B-9E3D-4259-8BB8-FAF02F416FDC}" dt="2023-05-26T17:54:45.382" v="1" actId="1076"/>
      <pc:docMkLst>
        <pc:docMk/>
      </pc:docMkLst>
      <pc:sldChg chg="modSp">
        <pc:chgData name="ufauzziyyah" userId="S::ufauzziyyah_outlook.com#ext#@technology4dev.onmicrosoft.com::a97c3064-4d16-4f88-b25f-c1a31c34dd9c" providerId="AD" clId="Web-{7F42844B-9E3D-4259-8BB8-FAF02F416FDC}" dt="2023-05-26T17:54:45.382" v="1" actId="1076"/>
        <pc:sldMkLst>
          <pc:docMk/>
          <pc:sldMk cId="0" sldId="257"/>
        </pc:sldMkLst>
        <pc:picChg chg="mod">
          <ac:chgData name="ufauzziyyah" userId="S::ufauzziyyah_outlook.com#ext#@technology4dev.onmicrosoft.com::a97c3064-4d16-4f88-b25f-c1a31c34dd9c" providerId="AD" clId="Web-{7F42844B-9E3D-4259-8BB8-FAF02F416FDC}" dt="2023-05-26T17:54:45.382" v="1" actId="1076"/>
          <ac:picMkLst>
            <pc:docMk/>
            <pc:sldMk cId="0" sldId="257"/>
            <ac:picMk id="3" creationId="{00000000-0000-0000-0000-000000000000}"/>
          </ac:picMkLst>
        </pc:picChg>
      </pc:sldChg>
    </pc:docChg>
  </pc:docChgLst>
  <pc:docChgLst>
    <pc:chgData name="elsykimaka" userId="S::elsykimaka_outlook.com#ext#@technology4dev.onmicrosoft.com::79bc7fa4-6ca2-47fb-ae27-f4819481f783" providerId="AD" clId="Web-{AB628BA5-BEED-4846-90E4-D87643085C7B}"/>
    <pc:docChg chg="addSld delSld">
      <pc:chgData name="elsykimaka" userId="S::elsykimaka_outlook.com#ext#@technology4dev.onmicrosoft.com::79bc7fa4-6ca2-47fb-ae27-f4819481f783" providerId="AD" clId="Web-{AB628BA5-BEED-4846-90E4-D87643085C7B}" dt="2023-05-26T18:00:12.194" v="1"/>
      <pc:docMkLst>
        <pc:docMk/>
      </pc:docMkLst>
      <pc:sldChg chg="new del">
        <pc:chgData name="elsykimaka" userId="S::elsykimaka_outlook.com#ext#@technology4dev.onmicrosoft.com::79bc7fa4-6ca2-47fb-ae27-f4819481f783" providerId="AD" clId="Web-{AB628BA5-BEED-4846-90E4-D87643085C7B}" dt="2023-05-26T18:00:12.194" v="1"/>
        <pc:sldMkLst>
          <pc:docMk/>
          <pc:sldMk cId="81212994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367C8-8823-44D3-B83D-51780F6A22A6}" type="datetimeFigureOut"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FD16-65B5-4926-BC87-36E40EB1F3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16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Top 10 Countries with the highgest Number of Covid19 Cases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Top 10 Countries with the highest Death Toll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Comparison of the GDP of the top 10 Countries affected most by Covid19 from2019-20221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Comparison of the Employment Rate of the Top 10 Countries affected by Covid19 from 2019-2021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What Age group was affected the most by Covid19?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What Gender was affected most by covid19?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  <a:p>
            <a:r>
              <a:rPr b="1"/>
              <a:t>textbox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168cad-d610-4f7f-a018-50bb552e2b8b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168cad-d610-4f7f-a018-50bb552e2b8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168cad-d610-4f7f-a018-50bb552e2b8b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6168cad-d610-4f7f-a018-50bb552e2b8b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Data_techsters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hlinkClick r:id="rId3"/>
              </a:rPr>
              <a:t>View in Power BI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5/26/2023 5:48:08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5/26/2023 5:43:53 PM UTC</a:t>
            </a:r>
            <a:endParaRPr lang="en-US" sz="900" b="0" i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p 10 Countries with the highgest Number of Covid19 Cases ,Top 10 Countries with the highest Death Toll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" y="-269488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 Rating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mparison of the GDP of the top 10 Countries affected most by Covid19 from2019-20221 ,Comparison of the Employment Rate of the Top 10 Countries affected by Covid19 from 2019-2021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Economy Sectore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What Age group was affected the most by Covid19? ,What Gender was affected most by covid19?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Affected Most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F54725692BD94C9853A4D99B8DCC25" ma:contentTypeVersion="4" ma:contentTypeDescription="Create a new document." ma:contentTypeScope="" ma:versionID="c2c83c12009fd932c5e265f8d916c672">
  <xsd:schema xmlns:xsd="http://www.w3.org/2001/XMLSchema" xmlns:xs="http://www.w3.org/2001/XMLSchema" xmlns:p="http://schemas.microsoft.com/office/2006/metadata/properties" xmlns:ns2="cec0e797-cd12-44ab-b52e-813f5f313b81" xmlns:ns3="438e51a6-124b-4d74-bf69-de383e8c6b79" targetNamespace="http://schemas.microsoft.com/office/2006/metadata/properties" ma:root="true" ma:fieldsID="4bc780e509531491967cf43e73e2c136" ns2:_="" ns3:_="">
    <xsd:import namespace="cec0e797-cd12-44ab-b52e-813f5f313b81"/>
    <xsd:import namespace="438e51a6-124b-4d74-bf69-de383e8c6b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c0e797-cd12-44ab-b52e-813f5f313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8e51a6-124b-4d74-bf69-de383e8c6b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81A39E-92E6-4364-B00E-937D4405882E}">
  <ds:schemaRefs>
    <ds:schemaRef ds:uri="438e51a6-124b-4d74-bf69-de383e8c6b79"/>
    <ds:schemaRef ds:uri="cec0e797-cd12-44ab-b52e-813f5f313b8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F2A1D3-02D7-431E-A855-2ABD9B8697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Custom Design</vt:lpstr>
      <vt:lpstr>Data_techsters</vt:lpstr>
      <vt:lpstr>Country Rating</vt:lpstr>
      <vt:lpstr>Economy Sectore 2</vt:lpstr>
      <vt:lpstr>Group Affected Most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5</cp:revision>
  <dcterms:created xsi:type="dcterms:W3CDTF">2016-09-04T11:54:55Z</dcterms:created>
  <dcterms:modified xsi:type="dcterms:W3CDTF">2023-05-26T18:22:21Z</dcterms:modified>
</cp:coreProperties>
</file>