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 id="2147483683" r:id="rId5"/>
    <p:sldMasterId id="2147483684" r:id="rId6"/>
  </p:sldMasterIdLst>
  <p:notesMasterIdLst>
    <p:notesMasterId r:id="rId27"/>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embeddedFontLst>
    <p:embeddedFont>
      <p:font typeface="Arial Black" panose="020B0A04020102020204" pitchFamily="34" charset="0"/>
      <p:regular r:id="rId28"/>
      <p:bold r:id="rId29"/>
    </p:embeddedFont>
    <p:embeddedFont>
      <p:font typeface="Calibri" panose="020F050202020403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EED34-5B4E-47E7-848D-0C81DDEE0E58}" v="5" dt="2023-10-20T23:56:48.168"/>
    <p1510:client id="{1124E680-2071-4C9D-AC6B-3021F2A7EC3C}" v="1" dt="2023-10-20T20:04:17.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12.fntdata"/><Relationship Id="rId21" Type="http://schemas.openxmlformats.org/officeDocument/2006/relationships/slide" Target="slides/slide15.xml"/><Relationship Id="rId34" Type="http://schemas.openxmlformats.org/officeDocument/2006/relationships/font" Target="fonts/font7.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Dzikunu-Bansah" userId="S::nancydzikunu-bansah@womentechsters.org::ed861019-f0dd-4d9c-9591-6f7addad0d79" providerId="AD" clId="Web-{0D8EED34-5B4E-47E7-848D-0C81DDEE0E58}"/>
    <pc:docChg chg="modSld">
      <pc:chgData name="Nancy  Dzikunu-Bansah" userId="S::nancydzikunu-bansah@womentechsters.org::ed861019-f0dd-4d9c-9591-6f7addad0d79" providerId="AD" clId="Web-{0D8EED34-5B4E-47E7-848D-0C81DDEE0E58}" dt="2023-10-20T23:56:47.340" v="3" actId="20577"/>
      <pc:docMkLst>
        <pc:docMk/>
      </pc:docMkLst>
      <pc:sldChg chg="modSp">
        <pc:chgData name="Nancy  Dzikunu-Bansah" userId="S::nancydzikunu-bansah@womentechsters.org::ed861019-f0dd-4d9c-9591-6f7addad0d79" providerId="AD" clId="Web-{0D8EED34-5B4E-47E7-848D-0C81DDEE0E58}" dt="2023-10-20T23:56:47.340" v="3" actId="20577"/>
        <pc:sldMkLst>
          <pc:docMk/>
          <pc:sldMk cId="0" sldId="257"/>
        </pc:sldMkLst>
        <pc:spChg chg="mod">
          <ac:chgData name="Nancy  Dzikunu-Bansah" userId="S::nancydzikunu-bansah@womentechsters.org::ed861019-f0dd-4d9c-9591-6f7addad0d79" providerId="AD" clId="Web-{0D8EED34-5B4E-47E7-848D-0C81DDEE0E58}" dt="2023-10-20T23:56:47.340" v="3" actId="20577"/>
          <ac:spMkLst>
            <pc:docMk/>
            <pc:sldMk cId="0" sldId="257"/>
            <ac:spMk id="3187" creationId="{00000000-0000-0000-0000-000000000000}"/>
          </ac:spMkLst>
        </pc:spChg>
      </pc:sldChg>
    </pc:docChg>
  </pc:docChgLst>
  <pc:docChgLst>
    <pc:chgData name="Charity Akpan" userId="S::charityakpan@womentechsters.org::d1dfcb7c-8f06-4dc9-ae17-aca97da8b70e" providerId="AD" clId="Web-{1124E680-2071-4C9D-AC6B-3021F2A7EC3C}"/>
    <pc:docChg chg="modSld">
      <pc:chgData name="Charity Akpan" userId="S::charityakpan@womentechsters.org::d1dfcb7c-8f06-4dc9-ae17-aca97da8b70e" providerId="AD" clId="Web-{1124E680-2071-4C9D-AC6B-3021F2A7EC3C}" dt="2023-10-20T20:04:17.631" v="0" actId="1076"/>
      <pc:docMkLst>
        <pc:docMk/>
      </pc:docMkLst>
      <pc:sldChg chg="modSp">
        <pc:chgData name="Charity Akpan" userId="S::charityakpan@womentechsters.org::d1dfcb7c-8f06-4dc9-ae17-aca97da8b70e" providerId="AD" clId="Web-{1124E680-2071-4C9D-AC6B-3021F2A7EC3C}" dt="2023-10-20T20:04:17.631" v="0" actId="1076"/>
        <pc:sldMkLst>
          <pc:docMk/>
          <pc:sldMk cId="0" sldId="269"/>
        </pc:sldMkLst>
        <pc:spChg chg="mod">
          <ac:chgData name="Charity Akpan" userId="S::charityakpan@womentechsters.org::d1dfcb7c-8f06-4dc9-ae17-aca97da8b70e" providerId="AD" clId="Web-{1124E680-2071-4C9D-AC6B-3021F2A7EC3C}" dt="2023-10-20T20:04:17.631" v="0" actId="1076"/>
          <ac:spMkLst>
            <pc:docMk/>
            <pc:sldMk cId="0" sldId="269"/>
            <ac:spMk id="32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3"/>
        <p:cNvGrpSpPr/>
        <p:nvPr/>
      </p:nvGrpSpPr>
      <p:grpSpPr>
        <a:xfrm>
          <a:off x="0" y="0"/>
          <a:ext cx="0" cy="0"/>
          <a:chOff x="0" y="0"/>
          <a:chExt cx="0" cy="0"/>
        </a:xfrm>
      </p:grpSpPr>
      <p:sp>
        <p:nvSpPr>
          <p:cNvPr id="3174" name="Google Shape;3174;g28cf083471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5" name="Google Shape;3175;g28cf083471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5"/>
        <p:cNvGrpSpPr/>
        <p:nvPr/>
      </p:nvGrpSpPr>
      <p:grpSpPr>
        <a:xfrm>
          <a:off x="0" y="0"/>
          <a:ext cx="0" cy="0"/>
          <a:chOff x="0" y="0"/>
          <a:chExt cx="0" cy="0"/>
        </a:xfrm>
      </p:grpSpPr>
      <p:sp>
        <p:nvSpPr>
          <p:cNvPr id="3246" name="Google Shape;3246;g28cf0834718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7" name="Google Shape;3247;g28cf0834718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4"/>
        <p:cNvGrpSpPr/>
        <p:nvPr/>
      </p:nvGrpSpPr>
      <p:grpSpPr>
        <a:xfrm>
          <a:off x="0" y="0"/>
          <a:ext cx="0" cy="0"/>
          <a:chOff x="0" y="0"/>
          <a:chExt cx="0" cy="0"/>
        </a:xfrm>
      </p:grpSpPr>
      <p:sp>
        <p:nvSpPr>
          <p:cNvPr id="3255" name="Google Shape;3255;g28cf0834718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6" name="Google Shape;3256;g28cf0834718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2"/>
        <p:cNvGrpSpPr/>
        <p:nvPr/>
      </p:nvGrpSpPr>
      <p:grpSpPr>
        <a:xfrm>
          <a:off x="0" y="0"/>
          <a:ext cx="0" cy="0"/>
          <a:chOff x="0" y="0"/>
          <a:chExt cx="0" cy="0"/>
        </a:xfrm>
      </p:grpSpPr>
      <p:sp>
        <p:nvSpPr>
          <p:cNvPr id="3263" name="Google Shape;3263;g28cf083471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4" name="Google Shape;3264;g28cf083471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28cf0834718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28cf083471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8"/>
        <p:cNvGrpSpPr/>
        <p:nvPr/>
      </p:nvGrpSpPr>
      <p:grpSpPr>
        <a:xfrm>
          <a:off x="0" y="0"/>
          <a:ext cx="0" cy="0"/>
          <a:chOff x="0" y="0"/>
          <a:chExt cx="0" cy="0"/>
        </a:xfrm>
      </p:grpSpPr>
      <p:sp>
        <p:nvSpPr>
          <p:cNvPr id="3279" name="Google Shape;32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0" name="Google Shape;32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6"/>
        <p:cNvGrpSpPr/>
        <p:nvPr/>
      </p:nvGrpSpPr>
      <p:grpSpPr>
        <a:xfrm>
          <a:off x="0" y="0"/>
          <a:ext cx="0" cy="0"/>
          <a:chOff x="0" y="0"/>
          <a:chExt cx="0" cy="0"/>
        </a:xfrm>
      </p:grpSpPr>
      <p:sp>
        <p:nvSpPr>
          <p:cNvPr id="3287" name="Google Shape;3287;g28d0d8608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8" name="Google Shape;3288;g28d0d8608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5"/>
        <p:cNvGrpSpPr/>
        <p:nvPr/>
      </p:nvGrpSpPr>
      <p:grpSpPr>
        <a:xfrm>
          <a:off x="0" y="0"/>
          <a:ext cx="0" cy="0"/>
          <a:chOff x="0" y="0"/>
          <a:chExt cx="0" cy="0"/>
        </a:xfrm>
      </p:grpSpPr>
      <p:sp>
        <p:nvSpPr>
          <p:cNvPr id="3296" name="Google Shape;3296;g28d0d8608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7" name="Google Shape;3297;g28d0d8608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p:cNvGrpSpPr/>
        <p:nvPr/>
      </p:nvGrpSpPr>
      <p:grpSpPr>
        <a:xfrm>
          <a:off x="0" y="0"/>
          <a:ext cx="0" cy="0"/>
          <a:chOff x="0" y="0"/>
          <a:chExt cx="0" cy="0"/>
        </a:xfrm>
      </p:grpSpPr>
      <p:sp>
        <p:nvSpPr>
          <p:cNvPr id="3303" name="Google Shape;3303;g28d0d86080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8d0d86080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8"/>
        <p:cNvGrpSpPr/>
        <p:nvPr/>
      </p:nvGrpSpPr>
      <p:grpSpPr>
        <a:xfrm>
          <a:off x="0" y="0"/>
          <a:ext cx="0" cy="0"/>
          <a:chOff x="0" y="0"/>
          <a:chExt cx="0" cy="0"/>
        </a:xfrm>
      </p:grpSpPr>
      <p:sp>
        <p:nvSpPr>
          <p:cNvPr id="3309" name="Google Shape;3309;g28d0d8608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0" name="Google Shape;3310;g28d0d86080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g28d0d86080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9" name="Google Shape;3319;g28d0d86080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2"/>
        <p:cNvGrpSpPr/>
        <p:nvPr/>
      </p:nvGrpSpPr>
      <p:grpSpPr>
        <a:xfrm>
          <a:off x="0" y="0"/>
          <a:ext cx="0" cy="0"/>
          <a:chOff x="0" y="0"/>
          <a:chExt cx="0" cy="0"/>
        </a:xfrm>
      </p:grpSpPr>
      <p:sp>
        <p:nvSpPr>
          <p:cNvPr id="3183" name="Google Shape;3183;g28d0d86080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4" name="Google Shape;3184;g28d0d8608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4"/>
        <p:cNvGrpSpPr/>
        <p:nvPr/>
      </p:nvGrpSpPr>
      <p:grpSpPr>
        <a:xfrm>
          <a:off x="0" y="0"/>
          <a:ext cx="0" cy="0"/>
          <a:chOff x="0" y="0"/>
          <a:chExt cx="0" cy="0"/>
        </a:xfrm>
      </p:grpSpPr>
      <p:sp>
        <p:nvSpPr>
          <p:cNvPr id="3325" name="Google Shape;3325;g28cf0834718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6" name="Google Shape;3326;g28cf0834718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9"/>
        <p:cNvGrpSpPr/>
        <p:nvPr/>
      </p:nvGrpSpPr>
      <p:grpSpPr>
        <a:xfrm>
          <a:off x="0" y="0"/>
          <a:ext cx="0" cy="0"/>
          <a:chOff x="0" y="0"/>
          <a:chExt cx="0" cy="0"/>
        </a:xfrm>
      </p:grpSpPr>
      <p:sp>
        <p:nvSpPr>
          <p:cNvPr id="3190" name="Google Shape;3190;g28d0d8608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1" name="Google Shape;3191;g28d0d8608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6"/>
        <p:cNvGrpSpPr/>
        <p:nvPr/>
      </p:nvGrpSpPr>
      <p:grpSpPr>
        <a:xfrm>
          <a:off x="0" y="0"/>
          <a:ext cx="0" cy="0"/>
          <a:chOff x="0" y="0"/>
          <a:chExt cx="0" cy="0"/>
        </a:xfrm>
      </p:grpSpPr>
      <p:sp>
        <p:nvSpPr>
          <p:cNvPr id="3197" name="Google Shape;3197;g28cf083471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8" name="Google Shape;3198;g28cf083471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5"/>
        <p:cNvGrpSpPr/>
        <p:nvPr/>
      </p:nvGrpSpPr>
      <p:grpSpPr>
        <a:xfrm>
          <a:off x="0" y="0"/>
          <a:ext cx="0" cy="0"/>
          <a:chOff x="0" y="0"/>
          <a:chExt cx="0" cy="0"/>
        </a:xfrm>
      </p:grpSpPr>
      <p:sp>
        <p:nvSpPr>
          <p:cNvPr id="3206" name="Google Shape;3206;g28cf083471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7" name="Google Shape;3207;g28cf083471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3"/>
        <p:cNvGrpSpPr/>
        <p:nvPr/>
      </p:nvGrpSpPr>
      <p:grpSpPr>
        <a:xfrm>
          <a:off x="0" y="0"/>
          <a:ext cx="0" cy="0"/>
          <a:chOff x="0" y="0"/>
          <a:chExt cx="0" cy="0"/>
        </a:xfrm>
      </p:grpSpPr>
      <p:sp>
        <p:nvSpPr>
          <p:cNvPr id="3214" name="Google Shape;3214;g28cf0834718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28cf083471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1"/>
        <p:cNvGrpSpPr/>
        <p:nvPr/>
      </p:nvGrpSpPr>
      <p:grpSpPr>
        <a:xfrm>
          <a:off x="0" y="0"/>
          <a:ext cx="0" cy="0"/>
          <a:chOff x="0" y="0"/>
          <a:chExt cx="0" cy="0"/>
        </a:xfrm>
      </p:grpSpPr>
      <p:sp>
        <p:nvSpPr>
          <p:cNvPr id="3222" name="Google Shape;3222;g28cf0834718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3" name="Google Shape;3223;g28cf0834718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3230" name="Google Shape;3230;g28cf0834718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1" name="Google Shape;3231;g28cf0834718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7"/>
        <p:cNvGrpSpPr/>
        <p:nvPr/>
      </p:nvGrpSpPr>
      <p:grpSpPr>
        <a:xfrm>
          <a:off x="0" y="0"/>
          <a:ext cx="0" cy="0"/>
          <a:chOff x="0" y="0"/>
          <a:chExt cx="0" cy="0"/>
        </a:xfrm>
      </p:grpSpPr>
      <p:sp>
        <p:nvSpPr>
          <p:cNvPr id="3238" name="Google Shape;3238;g28cf0834718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 name="Google Shape;3239;g28cf083471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bg>
      <p:bgPr>
        <a:solidFill>
          <a:schemeClr val="accent1"/>
        </a:solidFill>
        <a:effectLst/>
      </p:bgPr>
    </p:bg>
    <p:spTree>
      <p:nvGrpSpPr>
        <p:cNvPr id="1" name="Shape 11"/>
        <p:cNvGrpSpPr/>
        <p:nvPr/>
      </p:nvGrpSpPr>
      <p:grpSpPr>
        <a:xfrm>
          <a:off x="0" y="0"/>
          <a:ext cx="0" cy="0"/>
          <a:chOff x="0" y="0"/>
          <a:chExt cx="0" cy="0"/>
        </a:xfrm>
      </p:grpSpPr>
      <p:grpSp>
        <p:nvGrpSpPr>
          <p:cNvPr id="12" name="Google Shape;12;p2"/>
          <p:cNvGrpSpPr/>
          <p:nvPr/>
        </p:nvGrpSpPr>
        <p:grpSpPr>
          <a:xfrm>
            <a:off x="354203" y="326571"/>
            <a:ext cx="11483596" cy="6204858"/>
            <a:chOff x="354110" y="326571"/>
            <a:chExt cx="11480605" cy="6204858"/>
          </a:xfrm>
        </p:grpSpPr>
        <p:sp>
          <p:nvSpPr>
            <p:cNvPr id="13" name="Google Shape;13;p2"/>
            <p:cNvSpPr/>
            <p:nvPr/>
          </p:nvSpPr>
          <p:spPr>
            <a:xfrm>
              <a:off x="354110" y="326571"/>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 name="Google Shape;14;p2"/>
            <p:cNvSpPr/>
            <p:nvPr/>
          </p:nvSpPr>
          <p:spPr>
            <a:xfrm>
              <a:off x="809542"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 name="Google Shape;15;p2"/>
            <p:cNvSpPr/>
            <p:nvPr/>
          </p:nvSpPr>
          <p:spPr>
            <a:xfrm>
              <a:off x="1263805"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 name="Google Shape;16;p2"/>
            <p:cNvSpPr/>
            <p:nvPr/>
          </p:nvSpPr>
          <p:spPr>
            <a:xfrm>
              <a:off x="1719239" y="326571"/>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 name="Google Shape;17;p2"/>
            <p:cNvSpPr/>
            <p:nvPr/>
          </p:nvSpPr>
          <p:spPr>
            <a:xfrm>
              <a:off x="2173502"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 name="Google Shape;18;p2"/>
            <p:cNvSpPr/>
            <p:nvPr/>
          </p:nvSpPr>
          <p:spPr>
            <a:xfrm>
              <a:off x="2628934"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 name="Google Shape;19;p2"/>
            <p:cNvSpPr/>
            <p:nvPr/>
          </p:nvSpPr>
          <p:spPr>
            <a:xfrm>
              <a:off x="3083197"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 name="Google Shape;20;p2"/>
            <p:cNvSpPr/>
            <p:nvPr/>
          </p:nvSpPr>
          <p:spPr>
            <a:xfrm>
              <a:off x="3538630"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 name="Google Shape;21;p2"/>
            <p:cNvSpPr/>
            <p:nvPr/>
          </p:nvSpPr>
          <p:spPr>
            <a:xfrm>
              <a:off x="3992893"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 name="Google Shape;22;p2"/>
            <p:cNvSpPr/>
            <p:nvPr/>
          </p:nvSpPr>
          <p:spPr>
            <a:xfrm>
              <a:off x="4448326"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 name="Google Shape;23;p2"/>
            <p:cNvSpPr/>
            <p:nvPr/>
          </p:nvSpPr>
          <p:spPr>
            <a:xfrm>
              <a:off x="4902589"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 name="Google Shape;24;p2"/>
            <p:cNvSpPr/>
            <p:nvPr/>
          </p:nvSpPr>
          <p:spPr>
            <a:xfrm>
              <a:off x="5358022"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 name="Google Shape;25;p2"/>
            <p:cNvSpPr/>
            <p:nvPr/>
          </p:nvSpPr>
          <p:spPr>
            <a:xfrm>
              <a:off x="5812285"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 name="Google Shape;26;p2"/>
            <p:cNvSpPr/>
            <p:nvPr/>
          </p:nvSpPr>
          <p:spPr>
            <a:xfrm>
              <a:off x="6267717"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 name="Google Shape;27;p2"/>
            <p:cNvSpPr/>
            <p:nvPr/>
          </p:nvSpPr>
          <p:spPr>
            <a:xfrm>
              <a:off x="6721980"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 name="Google Shape;28;p2"/>
            <p:cNvSpPr/>
            <p:nvPr/>
          </p:nvSpPr>
          <p:spPr>
            <a:xfrm>
              <a:off x="7177414"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 name="Google Shape;29;p2"/>
            <p:cNvSpPr/>
            <p:nvPr/>
          </p:nvSpPr>
          <p:spPr>
            <a:xfrm>
              <a:off x="7631676"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 name="Google Shape;30;p2"/>
            <p:cNvSpPr/>
            <p:nvPr/>
          </p:nvSpPr>
          <p:spPr>
            <a:xfrm>
              <a:off x="8087109"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 name="Google Shape;31;p2"/>
            <p:cNvSpPr/>
            <p:nvPr/>
          </p:nvSpPr>
          <p:spPr>
            <a:xfrm>
              <a:off x="8541372"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 name="Google Shape;32;p2"/>
            <p:cNvSpPr/>
            <p:nvPr/>
          </p:nvSpPr>
          <p:spPr>
            <a:xfrm>
              <a:off x="8996805"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 name="Google Shape;33;p2"/>
            <p:cNvSpPr/>
            <p:nvPr/>
          </p:nvSpPr>
          <p:spPr>
            <a:xfrm>
              <a:off x="9451068"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 name="Google Shape;34;p2"/>
            <p:cNvSpPr/>
            <p:nvPr/>
          </p:nvSpPr>
          <p:spPr>
            <a:xfrm>
              <a:off x="9906501"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 name="Google Shape;35;p2"/>
            <p:cNvSpPr/>
            <p:nvPr/>
          </p:nvSpPr>
          <p:spPr>
            <a:xfrm>
              <a:off x="10360763"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 name="Google Shape;36;p2"/>
            <p:cNvSpPr/>
            <p:nvPr/>
          </p:nvSpPr>
          <p:spPr>
            <a:xfrm>
              <a:off x="10816197"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 name="Google Shape;37;p2"/>
            <p:cNvSpPr/>
            <p:nvPr/>
          </p:nvSpPr>
          <p:spPr>
            <a:xfrm>
              <a:off x="11270460" y="326571"/>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 name="Google Shape;38;p2"/>
            <p:cNvSpPr/>
            <p:nvPr/>
          </p:nvSpPr>
          <p:spPr>
            <a:xfrm>
              <a:off x="11725892" y="326571"/>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 name="Google Shape;39;p2"/>
            <p:cNvSpPr/>
            <p:nvPr/>
          </p:nvSpPr>
          <p:spPr>
            <a:xfrm>
              <a:off x="354110" y="834963"/>
              <a:ext cx="109992"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 name="Google Shape;40;p2"/>
            <p:cNvSpPr/>
            <p:nvPr/>
          </p:nvSpPr>
          <p:spPr>
            <a:xfrm>
              <a:off x="809542"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 name="Google Shape;41;p2"/>
            <p:cNvSpPr/>
            <p:nvPr/>
          </p:nvSpPr>
          <p:spPr>
            <a:xfrm>
              <a:off x="1263805" y="834963"/>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 name="Google Shape;42;p2"/>
            <p:cNvSpPr/>
            <p:nvPr/>
          </p:nvSpPr>
          <p:spPr>
            <a:xfrm>
              <a:off x="1719239"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 name="Google Shape;43;p2"/>
            <p:cNvSpPr/>
            <p:nvPr/>
          </p:nvSpPr>
          <p:spPr>
            <a:xfrm>
              <a:off x="2173502"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 name="Google Shape;44;p2"/>
            <p:cNvSpPr/>
            <p:nvPr/>
          </p:nvSpPr>
          <p:spPr>
            <a:xfrm>
              <a:off x="2628934"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 name="Google Shape;45;p2"/>
            <p:cNvSpPr/>
            <p:nvPr/>
          </p:nvSpPr>
          <p:spPr>
            <a:xfrm>
              <a:off x="3083197" y="834963"/>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 name="Google Shape;46;p2"/>
            <p:cNvSpPr/>
            <p:nvPr/>
          </p:nvSpPr>
          <p:spPr>
            <a:xfrm>
              <a:off x="3538630"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 name="Google Shape;47;p2"/>
            <p:cNvSpPr/>
            <p:nvPr/>
          </p:nvSpPr>
          <p:spPr>
            <a:xfrm>
              <a:off x="3992893"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 name="Google Shape;48;p2"/>
            <p:cNvSpPr/>
            <p:nvPr/>
          </p:nvSpPr>
          <p:spPr>
            <a:xfrm>
              <a:off x="4448326"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 name="Google Shape;49;p2"/>
            <p:cNvSpPr/>
            <p:nvPr/>
          </p:nvSpPr>
          <p:spPr>
            <a:xfrm>
              <a:off x="4902589"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 name="Google Shape;50;p2"/>
            <p:cNvSpPr/>
            <p:nvPr/>
          </p:nvSpPr>
          <p:spPr>
            <a:xfrm>
              <a:off x="5358022"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 name="Google Shape;51;p2"/>
            <p:cNvSpPr/>
            <p:nvPr/>
          </p:nvSpPr>
          <p:spPr>
            <a:xfrm>
              <a:off x="5812285"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 name="Google Shape;52;p2"/>
            <p:cNvSpPr/>
            <p:nvPr/>
          </p:nvSpPr>
          <p:spPr>
            <a:xfrm>
              <a:off x="6267717"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 name="Google Shape;53;p2"/>
            <p:cNvSpPr/>
            <p:nvPr/>
          </p:nvSpPr>
          <p:spPr>
            <a:xfrm>
              <a:off x="6721980"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 name="Google Shape;54;p2"/>
            <p:cNvSpPr/>
            <p:nvPr/>
          </p:nvSpPr>
          <p:spPr>
            <a:xfrm>
              <a:off x="7177414"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 name="Google Shape;55;p2"/>
            <p:cNvSpPr/>
            <p:nvPr/>
          </p:nvSpPr>
          <p:spPr>
            <a:xfrm>
              <a:off x="7631676"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 name="Google Shape;56;p2"/>
            <p:cNvSpPr/>
            <p:nvPr/>
          </p:nvSpPr>
          <p:spPr>
            <a:xfrm>
              <a:off x="8087109"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 name="Google Shape;57;p2"/>
            <p:cNvSpPr/>
            <p:nvPr/>
          </p:nvSpPr>
          <p:spPr>
            <a:xfrm>
              <a:off x="8541372"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 name="Google Shape;58;p2"/>
            <p:cNvSpPr/>
            <p:nvPr/>
          </p:nvSpPr>
          <p:spPr>
            <a:xfrm>
              <a:off x="8996805"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 name="Google Shape;59;p2"/>
            <p:cNvSpPr/>
            <p:nvPr/>
          </p:nvSpPr>
          <p:spPr>
            <a:xfrm>
              <a:off x="9451068"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 name="Google Shape;60;p2"/>
            <p:cNvSpPr/>
            <p:nvPr/>
          </p:nvSpPr>
          <p:spPr>
            <a:xfrm>
              <a:off x="9906501"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 name="Google Shape;61;p2"/>
            <p:cNvSpPr/>
            <p:nvPr/>
          </p:nvSpPr>
          <p:spPr>
            <a:xfrm>
              <a:off x="10360763"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 name="Google Shape;62;p2"/>
            <p:cNvSpPr/>
            <p:nvPr/>
          </p:nvSpPr>
          <p:spPr>
            <a:xfrm>
              <a:off x="10816197"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 name="Google Shape;63;p2"/>
            <p:cNvSpPr/>
            <p:nvPr/>
          </p:nvSpPr>
          <p:spPr>
            <a:xfrm>
              <a:off x="11270460" y="834963"/>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 name="Google Shape;64;p2"/>
            <p:cNvSpPr/>
            <p:nvPr/>
          </p:nvSpPr>
          <p:spPr>
            <a:xfrm>
              <a:off x="11725892" y="834963"/>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 name="Google Shape;65;p2"/>
            <p:cNvSpPr/>
            <p:nvPr/>
          </p:nvSpPr>
          <p:spPr>
            <a:xfrm>
              <a:off x="354110" y="1342187"/>
              <a:ext cx="10999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 name="Google Shape;66;p2"/>
            <p:cNvSpPr/>
            <p:nvPr/>
          </p:nvSpPr>
          <p:spPr>
            <a:xfrm>
              <a:off x="809542" y="1342187"/>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 name="Google Shape;67;p2"/>
            <p:cNvSpPr/>
            <p:nvPr/>
          </p:nvSpPr>
          <p:spPr>
            <a:xfrm>
              <a:off x="1263805"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 name="Google Shape;68;p2"/>
            <p:cNvSpPr/>
            <p:nvPr/>
          </p:nvSpPr>
          <p:spPr>
            <a:xfrm>
              <a:off x="1719239" y="1342187"/>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 name="Google Shape;69;p2"/>
            <p:cNvSpPr/>
            <p:nvPr/>
          </p:nvSpPr>
          <p:spPr>
            <a:xfrm>
              <a:off x="2173502"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 name="Google Shape;70;p2"/>
            <p:cNvSpPr/>
            <p:nvPr/>
          </p:nvSpPr>
          <p:spPr>
            <a:xfrm>
              <a:off x="2628934"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 name="Google Shape;71;p2"/>
            <p:cNvSpPr/>
            <p:nvPr/>
          </p:nvSpPr>
          <p:spPr>
            <a:xfrm>
              <a:off x="3083197"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 name="Google Shape;72;p2"/>
            <p:cNvSpPr/>
            <p:nvPr/>
          </p:nvSpPr>
          <p:spPr>
            <a:xfrm>
              <a:off x="3538630"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 name="Google Shape;73;p2"/>
            <p:cNvSpPr/>
            <p:nvPr/>
          </p:nvSpPr>
          <p:spPr>
            <a:xfrm>
              <a:off x="3992893"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 name="Google Shape;74;p2"/>
            <p:cNvSpPr/>
            <p:nvPr/>
          </p:nvSpPr>
          <p:spPr>
            <a:xfrm>
              <a:off x="4448326"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 name="Google Shape;75;p2"/>
            <p:cNvSpPr/>
            <p:nvPr/>
          </p:nvSpPr>
          <p:spPr>
            <a:xfrm>
              <a:off x="4902589"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 name="Google Shape;76;p2"/>
            <p:cNvSpPr/>
            <p:nvPr/>
          </p:nvSpPr>
          <p:spPr>
            <a:xfrm>
              <a:off x="5358022"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 name="Google Shape;77;p2"/>
            <p:cNvSpPr/>
            <p:nvPr/>
          </p:nvSpPr>
          <p:spPr>
            <a:xfrm>
              <a:off x="5812285"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 name="Google Shape;78;p2"/>
            <p:cNvSpPr/>
            <p:nvPr/>
          </p:nvSpPr>
          <p:spPr>
            <a:xfrm>
              <a:off x="6267717"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 name="Google Shape;79;p2"/>
            <p:cNvSpPr/>
            <p:nvPr/>
          </p:nvSpPr>
          <p:spPr>
            <a:xfrm>
              <a:off x="6721980"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 name="Google Shape;80;p2"/>
            <p:cNvSpPr/>
            <p:nvPr/>
          </p:nvSpPr>
          <p:spPr>
            <a:xfrm>
              <a:off x="7177414"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 name="Google Shape;81;p2"/>
            <p:cNvSpPr/>
            <p:nvPr/>
          </p:nvSpPr>
          <p:spPr>
            <a:xfrm>
              <a:off x="7631676"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 name="Google Shape;82;p2"/>
            <p:cNvSpPr/>
            <p:nvPr/>
          </p:nvSpPr>
          <p:spPr>
            <a:xfrm>
              <a:off x="8087109"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 name="Google Shape;83;p2"/>
            <p:cNvSpPr/>
            <p:nvPr/>
          </p:nvSpPr>
          <p:spPr>
            <a:xfrm>
              <a:off x="8541372"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 name="Google Shape;84;p2"/>
            <p:cNvSpPr/>
            <p:nvPr/>
          </p:nvSpPr>
          <p:spPr>
            <a:xfrm>
              <a:off x="8996805"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 name="Google Shape;85;p2"/>
            <p:cNvSpPr/>
            <p:nvPr/>
          </p:nvSpPr>
          <p:spPr>
            <a:xfrm>
              <a:off x="9451068"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 name="Google Shape;86;p2"/>
            <p:cNvSpPr/>
            <p:nvPr/>
          </p:nvSpPr>
          <p:spPr>
            <a:xfrm>
              <a:off x="9906501"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 name="Google Shape;87;p2"/>
            <p:cNvSpPr/>
            <p:nvPr/>
          </p:nvSpPr>
          <p:spPr>
            <a:xfrm>
              <a:off x="10360763"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 name="Google Shape;88;p2"/>
            <p:cNvSpPr/>
            <p:nvPr/>
          </p:nvSpPr>
          <p:spPr>
            <a:xfrm>
              <a:off x="10816197"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 name="Google Shape;89;p2"/>
            <p:cNvSpPr/>
            <p:nvPr/>
          </p:nvSpPr>
          <p:spPr>
            <a:xfrm>
              <a:off x="11270460" y="13421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 name="Google Shape;90;p2"/>
            <p:cNvSpPr/>
            <p:nvPr/>
          </p:nvSpPr>
          <p:spPr>
            <a:xfrm>
              <a:off x="11725892" y="13421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 name="Google Shape;91;p2"/>
            <p:cNvSpPr/>
            <p:nvPr/>
          </p:nvSpPr>
          <p:spPr>
            <a:xfrm>
              <a:off x="354110" y="1850579"/>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 name="Google Shape;92;p2"/>
            <p:cNvSpPr/>
            <p:nvPr/>
          </p:nvSpPr>
          <p:spPr>
            <a:xfrm>
              <a:off x="809542"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 name="Google Shape;93;p2"/>
            <p:cNvSpPr/>
            <p:nvPr/>
          </p:nvSpPr>
          <p:spPr>
            <a:xfrm>
              <a:off x="1263805" y="1850579"/>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 name="Google Shape;94;p2"/>
            <p:cNvSpPr/>
            <p:nvPr/>
          </p:nvSpPr>
          <p:spPr>
            <a:xfrm>
              <a:off x="1719239" y="1850579"/>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 name="Google Shape;95;p2"/>
            <p:cNvSpPr/>
            <p:nvPr/>
          </p:nvSpPr>
          <p:spPr>
            <a:xfrm>
              <a:off x="2173502" y="18505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 name="Google Shape;96;p2"/>
            <p:cNvSpPr/>
            <p:nvPr/>
          </p:nvSpPr>
          <p:spPr>
            <a:xfrm>
              <a:off x="2628934"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 name="Google Shape;97;p2"/>
            <p:cNvSpPr/>
            <p:nvPr/>
          </p:nvSpPr>
          <p:spPr>
            <a:xfrm>
              <a:off x="3083197" y="18505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 name="Google Shape;98;p2"/>
            <p:cNvSpPr/>
            <p:nvPr/>
          </p:nvSpPr>
          <p:spPr>
            <a:xfrm>
              <a:off x="8996805"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 name="Google Shape;99;p2"/>
            <p:cNvSpPr/>
            <p:nvPr/>
          </p:nvSpPr>
          <p:spPr>
            <a:xfrm>
              <a:off x="9451068" y="18505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 name="Google Shape;100;p2"/>
            <p:cNvSpPr/>
            <p:nvPr/>
          </p:nvSpPr>
          <p:spPr>
            <a:xfrm>
              <a:off x="9906501"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 name="Google Shape;101;p2"/>
            <p:cNvSpPr/>
            <p:nvPr/>
          </p:nvSpPr>
          <p:spPr>
            <a:xfrm>
              <a:off x="10360763" y="18505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 name="Google Shape;102;p2"/>
            <p:cNvSpPr/>
            <p:nvPr/>
          </p:nvSpPr>
          <p:spPr>
            <a:xfrm>
              <a:off x="10816197"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 name="Google Shape;103;p2"/>
            <p:cNvSpPr/>
            <p:nvPr/>
          </p:nvSpPr>
          <p:spPr>
            <a:xfrm>
              <a:off x="11270460" y="18505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 name="Google Shape;104;p2"/>
            <p:cNvSpPr/>
            <p:nvPr/>
          </p:nvSpPr>
          <p:spPr>
            <a:xfrm>
              <a:off x="11725892" y="18505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 name="Google Shape;105;p2"/>
            <p:cNvSpPr/>
            <p:nvPr/>
          </p:nvSpPr>
          <p:spPr>
            <a:xfrm>
              <a:off x="354110" y="23589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 name="Google Shape;106;p2"/>
            <p:cNvSpPr/>
            <p:nvPr/>
          </p:nvSpPr>
          <p:spPr>
            <a:xfrm>
              <a:off x="809542"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 name="Google Shape;107;p2"/>
            <p:cNvSpPr/>
            <p:nvPr/>
          </p:nvSpPr>
          <p:spPr>
            <a:xfrm>
              <a:off x="1263805" y="2358971"/>
              <a:ext cx="109992"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 name="Google Shape;108;p2"/>
            <p:cNvSpPr/>
            <p:nvPr/>
          </p:nvSpPr>
          <p:spPr>
            <a:xfrm>
              <a:off x="1719239"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 name="Google Shape;109;p2"/>
            <p:cNvSpPr/>
            <p:nvPr/>
          </p:nvSpPr>
          <p:spPr>
            <a:xfrm>
              <a:off x="2173502" y="2358971"/>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 name="Google Shape;110;p2"/>
            <p:cNvSpPr/>
            <p:nvPr/>
          </p:nvSpPr>
          <p:spPr>
            <a:xfrm>
              <a:off x="2628934"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 name="Google Shape;111;p2"/>
            <p:cNvSpPr/>
            <p:nvPr/>
          </p:nvSpPr>
          <p:spPr>
            <a:xfrm>
              <a:off x="3083197" y="23589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 name="Google Shape;112;p2"/>
            <p:cNvSpPr/>
            <p:nvPr/>
          </p:nvSpPr>
          <p:spPr>
            <a:xfrm>
              <a:off x="8996805"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 name="Google Shape;113;p2"/>
            <p:cNvSpPr/>
            <p:nvPr/>
          </p:nvSpPr>
          <p:spPr>
            <a:xfrm>
              <a:off x="9451068" y="23589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 name="Google Shape;114;p2"/>
            <p:cNvSpPr/>
            <p:nvPr/>
          </p:nvSpPr>
          <p:spPr>
            <a:xfrm>
              <a:off x="9906501"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 name="Google Shape;115;p2"/>
            <p:cNvSpPr/>
            <p:nvPr/>
          </p:nvSpPr>
          <p:spPr>
            <a:xfrm>
              <a:off x="10360763" y="23589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 name="Google Shape;116;p2"/>
            <p:cNvSpPr/>
            <p:nvPr/>
          </p:nvSpPr>
          <p:spPr>
            <a:xfrm>
              <a:off x="10816197"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 name="Google Shape;117;p2"/>
            <p:cNvSpPr/>
            <p:nvPr/>
          </p:nvSpPr>
          <p:spPr>
            <a:xfrm>
              <a:off x="11270460" y="23589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 name="Google Shape;118;p2"/>
            <p:cNvSpPr/>
            <p:nvPr/>
          </p:nvSpPr>
          <p:spPr>
            <a:xfrm>
              <a:off x="11725892" y="23589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 name="Google Shape;119;p2"/>
            <p:cNvSpPr/>
            <p:nvPr/>
          </p:nvSpPr>
          <p:spPr>
            <a:xfrm>
              <a:off x="354110" y="2866195"/>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 name="Google Shape;120;p2"/>
            <p:cNvSpPr/>
            <p:nvPr/>
          </p:nvSpPr>
          <p:spPr>
            <a:xfrm>
              <a:off x="809542" y="2866195"/>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 name="Google Shape;121;p2"/>
            <p:cNvSpPr/>
            <p:nvPr/>
          </p:nvSpPr>
          <p:spPr>
            <a:xfrm>
              <a:off x="1263805"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 name="Google Shape;122;p2"/>
            <p:cNvSpPr/>
            <p:nvPr/>
          </p:nvSpPr>
          <p:spPr>
            <a:xfrm>
              <a:off x="1719239"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 name="Google Shape;123;p2"/>
            <p:cNvSpPr/>
            <p:nvPr/>
          </p:nvSpPr>
          <p:spPr>
            <a:xfrm>
              <a:off x="2173502"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 name="Google Shape;124;p2"/>
            <p:cNvSpPr/>
            <p:nvPr/>
          </p:nvSpPr>
          <p:spPr>
            <a:xfrm>
              <a:off x="2628934"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 name="Google Shape;125;p2"/>
            <p:cNvSpPr/>
            <p:nvPr/>
          </p:nvSpPr>
          <p:spPr>
            <a:xfrm>
              <a:off x="3083197"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 name="Google Shape;126;p2"/>
            <p:cNvSpPr/>
            <p:nvPr/>
          </p:nvSpPr>
          <p:spPr>
            <a:xfrm>
              <a:off x="8996805"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 name="Google Shape;127;p2"/>
            <p:cNvSpPr/>
            <p:nvPr/>
          </p:nvSpPr>
          <p:spPr>
            <a:xfrm>
              <a:off x="9451068"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 name="Google Shape;128;p2"/>
            <p:cNvSpPr/>
            <p:nvPr/>
          </p:nvSpPr>
          <p:spPr>
            <a:xfrm>
              <a:off x="9906501"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 name="Google Shape;129;p2"/>
            <p:cNvSpPr/>
            <p:nvPr/>
          </p:nvSpPr>
          <p:spPr>
            <a:xfrm>
              <a:off x="10360763"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 name="Google Shape;130;p2"/>
            <p:cNvSpPr/>
            <p:nvPr/>
          </p:nvSpPr>
          <p:spPr>
            <a:xfrm>
              <a:off x="10816197"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 name="Google Shape;131;p2"/>
            <p:cNvSpPr/>
            <p:nvPr/>
          </p:nvSpPr>
          <p:spPr>
            <a:xfrm>
              <a:off x="11270460" y="28661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 name="Google Shape;132;p2"/>
            <p:cNvSpPr/>
            <p:nvPr/>
          </p:nvSpPr>
          <p:spPr>
            <a:xfrm>
              <a:off x="11725892" y="28661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 name="Google Shape;133;p2"/>
            <p:cNvSpPr/>
            <p:nvPr/>
          </p:nvSpPr>
          <p:spPr>
            <a:xfrm>
              <a:off x="354110"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4" name="Google Shape;134;p2"/>
            <p:cNvSpPr/>
            <p:nvPr/>
          </p:nvSpPr>
          <p:spPr>
            <a:xfrm>
              <a:off x="809542"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 name="Google Shape;135;p2"/>
            <p:cNvSpPr/>
            <p:nvPr/>
          </p:nvSpPr>
          <p:spPr>
            <a:xfrm>
              <a:off x="1263805"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 name="Google Shape;136;p2"/>
            <p:cNvSpPr/>
            <p:nvPr/>
          </p:nvSpPr>
          <p:spPr>
            <a:xfrm>
              <a:off x="1719239"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 name="Google Shape;137;p2"/>
            <p:cNvSpPr/>
            <p:nvPr/>
          </p:nvSpPr>
          <p:spPr>
            <a:xfrm>
              <a:off x="2173502"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 name="Google Shape;138;p2"/>
            <p:cNvSpPr/>
            <p:nvPr/>
          </p:nvSpPr>
          <p:spPr>
            <a:xfrm>
              <a:off x="2628934"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 name="Google Shape;139;p2"/>
            <p:cNvSpPr/>
            <p:nvPr/>
          </p:nvSpPr>
          <p:spPr>
            <a:xfrm>
              <a:off x="3083197"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 name="Google Shape;140;p2"/>
            <p:cNvSpPr/>
            <p:nvPr/>
          </p:nvSpPr>
          <p:spPr>
            <a:xfrm>
              <a:off x="8996805"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 name="Google Shape;141;p2"/>
            <p:cNvSpPr/>
            <p:nvPr/>
          </p:nvSpPr>
          <p:spPr>
            <a:xfrm>
              <a:off x="9451068"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 name="Google Shape;142;p2"/>
            <p:cNvSpPr/>
            <p:nvPr/>
          </p:nvSpPr>
          <p:spPr>
            <a:xfrm>
              <a:off x="9906501"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 name="Google Shape;143;p2"/>
            <p:cNvSpPr/>
            <p:nvPr/>
          </p:nvSpPr>
          <p:spPr>
            <a:xfrm>
              <a:off x="10360763"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 name="Google Shape;144;p2"/>
            <p:cNvSpPr/>
            <p:nvPr/>
          </p:nvSpPr>
          <p:spPr>
            <a:xfrm>
              <a:off x="10816197" y="33745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 name="Google Shape;145;p2"/>
            <p:cNvSpPr/>
            <p:nvPr/>
          </p:nvSpPr>
          <p:spPr>
            <a:xfrm>
              <a:off x="11270460" y="33745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 name="Google Shape;146;p2"/>
            <p:cNvSpPr/>
            <p:nvPr/>
          </p:nvSpPr>
          <p:spPr>
            <a:xfrm>
              <a:off x="11725892" y="3374587"/>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 name="Google Shape;147;p2"/>
            <p:cNvSpPr/>
            <p:nvPr/>
          </p:nvSpPr>
          <p:spPr>
            <a:xfrm>
              <a:off x="354110"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 name="Google Shape;148;p2"/>
            <p:cNvSpPr/>
            <p:nvPr/>
          </p:nvSpPr>
          <p:spPr>
            <a:xfrm>
              <a:off x="809542" y="3882979"/>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 name="Google Shape;149;p2"/>
            <p:cNvSpPr/>
            <p:nvPr/>
          </p:nvSpPr>
          <p:spPr>
            <a:xfrm>
              <a:off x="1263805"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 name="Google Shape;150;p2"/>
            <p:cNvSpPr/>
            <p:nvPr/>
          </p:nvSpPr>
          <p:spPr>
            <a:xfrm>
              <a:off x="1719239"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 name="Google Shape;151;p2"/>
            <p:cNvSpPr/>
            <p:nvPr/>
          </p:nvSpPr>
          <p:spPr>
            <a:xfrm>
              <a:off x="2173502"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 name="Google Shape;152;p2"/>
            <p:cNvSpPr/>
            <p:nvPr/>
          </p:nvSpPr>
          <p:spPr>
            <a:xfrm>
              <a:off x="2628934"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 name="Google Shape;153;p2"/>
            <p:cNvSpPr/>
            <p:nvPr/>
          </p:nvSpPr>
          <p:spPr>
            <a:xfrm>
              <a:off x="3083197"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 name="Google Shape;154;p2"/>
            <p:cNvSpPr/>
            <p:nvPr/>
          </p:nvSpPr>
          <p:spPr>
            <a:xfrm>
              <a:off x="8996805"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 name="Google Shape;155;p2"/>
            <p:cNvSpPr/>
            <p:nvPr/>
          </p:nvSpPr>
          <p:spPr>
            <a:xfrm>
              <a:off x="9451068"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 name="Google Shape;156;p2"/>
            <p:cNvSpPr/>
            <p:nvPr/>
          </p:nvSpPr>
          <p:spPr>
            <a:xfrm>
              <a:off x="9906502"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 name="Google Shape;157;p2"/>
            <p:cNvSpPr/>
            <p:nvPr/>
          </p:nvSpPr>
          <p:spPr>
            <a:xfrm>
              <a:off x="10360764" y="3882979"/>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 name="Google Shape;158;p2"/>
            <p:cNvSpPr/>
            <p:nvPr/>
          </p:nvSpPr>
          <p:spPr>
            <a:xfrm>
              <a:off x="10816197"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 name="Google Shape;159;p2"/>
            <p:cNvSpPr/>
            <p:nvPr/>
          </p:nvSpPr>
          <p:spPr>
            <a:xfrm>
              <a:off x="11270460" y="3882979"/>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 name="Google Shape;160;p2"/>
            <p:cNvSpPr/>
            <p:nvPr/>
          </p:nvSpPr>
          <p:spPr>
            <a:xfrm>
              <a:off x="11725893" y="3882979"/>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 name="Google Shape;161;p2"/>
            <p:cNvSpPr/>
            <p:nvPr/>
          </p:nvSpPr>
          <p:spPr>
            <a:xfrm>
              <a:off x="354110"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 name="Google Shape;162;p2"/>
            <p:cNvSpPr/>
            <p:nvPr/>
          </p:nvSpPr>
          <p:spPr>
            <a:xfrm>
              <a:off x="809543"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 name="Google Shape;163;p2"/>
            <p:cNvSpPr/>
            <p:nvPr/>
          </p:nvSpPr>
          <p:spPr>
            <a:xfrm>
              <a:off x="1263806"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 name="Google Shape;164;p2"/>
            <p:cNvSpPr/>
            <p:nvPr/>
          </p:nvSpPr>
          <p:spPr>
            <a:xfrm>
              <a:off x="1719239"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 name="Google Shape;165;p2"/>
            <p:cNvSpPr/>
            <p:nvPr/>
          </p:nvSpPr>
          <p:spPr>
            <a:xfrm>
              <a:off x="2173502"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 name="Google Shape;166;p2"/>
            <p:cNvSpPr/>
            <p:nvPr/>
          </p:nvSpPr>
          <p:spPr>
            <a:xfrm>
              <a:off x="2628935"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 name="Google Shape;167;p2"/>
            <p:cNvSpPr/>
            <p:nvPr/>
          </p:nvSpPr>
          <p:spPr>
            <a:xfrm>
              <a:off x="3083198"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 name="Google Shape;168;p2"/>
            <p:cNvSpPr/>
            <p:nvPr/>
          </p:nvSpPr>
          <p:spPr>
            <a:xfrm>
              <a:off x="8996805"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 name="Google Shape;169;p2"/>
            <p:cNvSpPr/>
            <p:nvPr/>
          </p:nvSpPr>
          <p:spPr>
            <a:xfrm>
              <a:off x="9451068"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0" name="Google Shape;170;p2"/>
            <p:cNvSpPr/>
            <p:nvPr/>
          </p:nvSpPr>
          <p:spPr>
            <a:xfrm>
              <a:off x="9906502"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 name="Google Shape;171;p2"/>
            <p:cNvSpPr/>
            <p:nvPr/>
          </p:nvSpPr>
          <p:spPr>
            <a:xfrm>
              <a:off x="10360764"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 name="Google Shape;172;p2"/>
            <p:cNvSpPr/>
            <p:nvPr/>
          </p:nvSpPr>
          <p:spPr>
            <a:xfrm>
              <a:off x="10816197"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 name="Google Shape;173;p2"/>
            <p:cNvSpPr/>
            <p:nvPr/>
          </p:nvSpPr>
          <p:spPr>
            <a:xfrm>
              <a:off x="11270460" y="4391371"/>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 name="Google Shape;174;p2"/>
            <p:cNvSpPr/>
            <p:nvPr/>
          </p:nvSpPr>
          <p:spPr>
            <a:xfrm>
              <a:off x="11725893" y="4391371"/>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 name="Google Shape;175;p2"/>
            <p:cNvSpPr/>
            <p:nvPr/>
          </p:nvSpPr>
          <p:spPr>
            <a:xfrm>
              <a:off x="354110"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 name="Google Shape;176;p2"/>
            <p:cNvSpPr/>
            <p:nvPr/>
          </p:nvSpPr>
          <p:spPr>
            <a:xfrm>
              <a:off x="809543" y="48985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 name="Google Shape;177;p2"/>
            <p:cNvSpPr/>
            <p:nvPr/>
          </p:nvSpPr>
          <p:spPr>
            <a:xfrm>
              <a:off x="1263806"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 name="Google Shape;178;p2"/>
            <p:cNvSpPr/>
            <p:nvPr/>
          </p:nvSpPr>
          <p:spPr>
            <a:xfrm>
              <a:off x="1719239" y="48985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 name="Google Shape;179;p2"/>
            <p:cNvSpPr/>
            <p:nvPr/>
          </p:nvSpPr>
          <p:spPr>
            <a:xfrm>
              <a:off x="2173502"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 name="Google Shape;180;p2"/>
            <p:cNvSpPr/>
            <p:nvPr/>
          </p:nvSpPr>
          <p:spPr>
            <a:xfrm>
              <a:off x="2628935" y="48985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 name="Google Shape;181;p2"/>
            <p:cNvSpPr/>
            <p:nvPr/>
          </p:nvSpPr>
          <p:spPr>
            <a:xfrm>
              <a:off x="3083198"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 name="Google Shape;182;p2"/>
            <p:cNvSpPr/>
            <p:nvPr/>
          </p:nvSpPr>
          <p:spPr>
            <a:xfrm>
              <a:off x="8996805" y="48985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 name="Google Shape;183;p2"/>
            <p:cNvSpPr/>
            <p:nvPr/>
          </p:nvSpPr>
          <p:spPr>
            <a:xfrm>
              <a:off x="9451068"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 name="Google Shape;184;p2"/>
            <p:cNvSpPr/>
            <p:nvPr/>
          </p:nvSpPr>
          <p:spPr>
            <a:xfrm>
              <a:off x="9906502" y="4898595"/>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 name="Google Shape;185;p2"/>
            <p:cNvSpPr/>
            <p:nvPr/>
          </p:nvSpPr>
          <p:spPr>
            <a:xfrm>
              <a:off x="10360764" y="4898595"/>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 name="Google Shape;186;p2"/>
            <p:cNvSpPr/>
            <p:nvPr/>
          </p:nvSpPr>
          <p:spPr>
            <a:xfrm>
              <a:off x="10816197" y="4898595"/>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 name="Google Shape;187;p2"/>
            <p:cNvSpPr/>
            <p:nvPr/>
          </p:nvSpPr>
          <p:spPr>
            <a:xfrm>
              <a:off x="11270460" y="4898595"/>
              <a:ext cx="10999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 name="Google Shape;188;p2"/>
            <p:cNvSpPr/>
            <p:nvPr/>
          </p:nvSpPr>
          <p:spPr>
            <a:xfrm>
              <a:off x="11725893" y="4898595"/>
              <a:ext cx="10882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 name="Google Shape;189;p2"/>
            <p:cNvSpPr/>
            <p:nvPr/>
          </p:nvSpPr>
          <p:spPr>
            <a:xfrm>
              <a:off x="354110"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 name="Google Shape;190;p2"/>
            <p:cNvSpPr/>
            <p:nvPr/>
          </p:nvSpPr>
          <p:spPr>
            <a:xfrm>
              <a:off x="809543"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 name="Google Shape;191;p2"/>
            <p:cNvSpPr/>
            <p:nvPr/>
          </p:nvSpPr>
          <p:spPr>
            <a:xfrm>
              <a:off x="1263806"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 name="Google Shape;192;p2"/>
            <p:cNvSpPr/>
            <p:nvPr/>
          </p:nvSpPr>
          <p:spPr>
            <a:xfrm>
              <a:off x="1719239"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 name="Google Shape;193;p2"/>
            <p:cNvSpPr/>
            <p:nvPr/>
          </p:nvSpPr>
          <p:spPr>
            <a:xfrm>
              <a:off x="2173502"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 name="Google Shape;194;p2"/>
            <p:cNvSpPr/>
            <p:nvPr/>
          </p:nvSpPr>
          <p:spPr>
            <a:xfrm>
              <a:off x="2628935"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 name="Google Shape;195;p2"/>
            <p:cNvSpPr/>
            <p:nvPr/>
          </p:nvSpPr>
          <p:spPr>
            <a:xfrm>
              <a:off x="3083198"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 name="Google Shape;196;p2"/>
            <p:cNvSpPr/>
            <p:nvPr/>
          </p:nvSpPr>
          <p:spPr>
            <a:xfrm>
              <a:off x="3538630"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 name="Google Shape;197;p2"/>
            <p:cNvSpPr/>
            <p:nvPr/>
          </p:nvSpPr>
          <p:spPr>
            <a:xfrm>
              <a:off x="3992893"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 name="Google Shape;198;p2"/>
            <p:cNvSpPr/>
            <p:nvPr/>
          </p:nvSpPr>
          <p:spPr>
            <a:xfrm>
              <a:off x="4448327"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 name="Google Shape;199;p2"/>
            <p:cNvSpPr/>
            <p:nvPr/>
          </p:nvSpPr>
          <p:spPr>
            <a:xfrm>
              <a:off x="4902590"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 name="Google Shape;200;p2"/>
            <p:cNvSpPr/>
            <p:nvPr/>
          </p:nvSpPr>
          <p:spPr>
            <a:xfrm>
              <a:off x="5358022"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 name="Google Shape;201;p2"/>
            <p:cNvSpPr/>
            <p:nvPr/>
          </p:nvSpPr>
          <p:spPr>
            <a:xfrm>
              <a:off x="5812285"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 name="Google Shape;202;p2"/>
            <p:cNvSpPr/>
            <p:nvPr/>
          </p:nvSpPr>
          <p:spPr>
            <a:xfrm>
              <a:off x="6267718"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 name="Google Shape;203;p2"/>
            <p:cNvSpPr/>
            <p:nvPr/>
          </p:nvSpPr>
          <p:spPr>
            <a:xfrm>
              <a:off x="6721981"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 name="Google Shape;204;p2"/>
            <p:cNvSpPr/>
            <p:nvPr/>
          </p:nvSpPr>
          <p:spPr>
            <a:xfrm>
              <a:off x="7177414"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 name="Google Shape;205;p2"/>
            <p:cNvSpPr/>
            <p:nvPr/>
          </p:nvSpPr>
          <p:spPr>
            <a:xfrm>
              <a:off x="7631676"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6" name="Google Shape;206;p2"/>
            <p:cNvSpPr/>
            <p:nvPr/>
          </p:nvSpPr>
          <p:spPr>
            <a:xfrm>
              <a:off x="8087110"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 name="Google Shape;207;p2"/>
            <p:cNvSpPr/>
            <p:nvPr/>
          </p:nvSpPr>
          <p:spPr>
            <a:xfrm>
              <a:off x="8541373"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 name="Google Shape;208;p2"/>
            <p:cNvSpPr/>
            <p:nvPr/>
          </p:nvSpPr>
          <p:spPr>
            <a:xfrm>
              <a:off x="8996805"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 name="Google Shape;209;p2"/>
            <p:cNvSpPr/>
            <p:nvPr/>
          </p:nvSpPr>
          <p:spPr>
            <a:xfrm>
              <a:off x="9451068"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 name="Google Shape;210;p2"/>
            <p:cNvSpPr/>
            <p:nvPr/>
          </p:nvSpPr>
          <p:spPr>
            <a:xfrm>
              <a:off x="9906502" y="5406987"/>
              <a:ext cx="108822"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 name="Google Shape;211;p2"/>
            <p:cNvSpPr/>
            <p:nvPr/>
          </p:nvSpPr>
          <p:spPr>
            <a:xfrm>
              <a:off x="10360764"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 name="Google Shape;212;p2"/>
            <p:cNvSpPr/>
            <p:nvPr/>
          </p:nvSpPr>
          <p:spPr>
            <a:xfrm>
              <a:off x="10816197" y="5406987"/>
              <a:ext cx="108822"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 name="Google Shape;213;p2"/>
            <p:cNvSpPr/>
            <p:nvPr/>
          </p:nvSpPr>
          <p:spPr>
            <a:xfrm>
              <a:off x="11270460" y="5406987"/>
              <a:ext cx="10999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 name="Google Shape;214;p2"/>
            <p:cNvSpPr/>
            <p:nvPr/>
          </p:nvSpPr>
          <p:spPr>
            <a:xfrm>
              <a:off x="11725893" y="5406987"/>
              <a:ext cx="108822"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 name="Google Shape;215;p2"/>
            <p:cNvSpPr/>
            <p:nvPr/>
          </p:nvSpPr>
          <p:spPr>
            <a:xfrm>
              <a:off x="354110"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 name="Google Shape;216;p2"/>
            <p:cNvSpPr/>
            <p:nvPr/>
          </p:nvSpPr>
          <p:spPr>
            <a:xfrm>
              <a:off x="809543"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 name="Google Shape;217;p2"/>
            <p:cNvSpPr/>
            <p:nvPr/>
          </p:nvSpPr>
          <p:spPr>
            <a:xfrm>
              <a:off x="1263806"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 name="Google Shape;218;p2"/>
            <p:cNvSpPr/>
            <p:nvPr/>
          </p:nvSpPr>
          <p:spPr>
            <a:xfrm>
              <a:off x="1719239"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 name="Google Shape;219;p2"/>
            <p:cNvSpPr/>
            <p:nvPr/>
          </p:nvSpPr>
          <p:spPr>
            <a:xfrm>
              <a:off x="2173502"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 name="Google Shape;220;p2"/>
            <p:cNvSpPr/>
            <p:nvPr/>
          </p:nvSpPr>
          <p:spPr>
            <a:xfrm>
              <a:off x="2628935"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 name="Google Shape;221;p2"/>
            <p:cNvSpPr/>
            <p:nvPr/>
          </p:nvSpPr>
          <p:spPr>
            <a:xfrm>
              <a:off x="3083198"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 name="Google Shape;222;p2"/>
            <p:cNvSpPr/>
            <p:nvPr/>
          </p:nvSpPr>
          <p:spPr>
            <a:xfrm>
              <a:off x="3538630"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 name="Google Shape;223;p2"/>
            <p:cNvSpPr/>
            <p:nvPr/>
          </p:nvSpPr>
          <p:spPr>
            <a:xfrm>
              <a:off x="3992893"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 name="Google Shape;224;p2"/>
            <p:cNvSpPr/>
            <p:nvPr/>
          </p:nvSpPr>
          <p:spPr>
            <a:xfrm>
              <a:off x="4448327"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 name="Google Shape;225;p2"/>
            <p:cNvSpPr/>
            <p:nvPr/>
          </p:nvSpPr>
          <p:spPr>
            <a:xfrm>
              <a:off x="4902590"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 name="Google Shape;226;p2"/>
            <p:cNvSpPr/>
            <p:nvPr/>
          </p:nvSpPr>
          <p:spPr>
            <a:xfrm>
              <a:off x="5358022"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 name="Google Shape;227;p2"/>
            <p:cNvSpPr/>
            <p:nvPr/>
          </p:nvSpPr>
          <p:spPr>
            <a:xfrm>
              <a:off x="5812285"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 name="Google Shape;228;p2"/>
            <p:cNvSpPr/>
            <p:nvPr/>
          </p:nvSpPr>
          <p:spPr>
            <a:xfrm>
              <a:off x="6267718"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 name="Google Shape;229;p2"/>
            <p:cNvSpPr/>
            <p:nvPr/>
          </p:nvSpPr>
          <p:spPr>
            <a:xfrm>
              <a:off x="6721981"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 name="Google Shape;230;p2"/>
            <p:cNvSpPr/>
            <p:nvPr/>
          </p:nvSpPr>
          <p:spPr>
            <a:xfrm>
              <a:off x="7177414"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 name="Google Shape;231;p2"/>
            <p:cNvSpPr/>
            <p:nvPr/>
          </p:nvSpPr>
          <p:spPr>
            <a:xfrm>
              <a:off x="7631676"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 name="Google Shape;232;p2"/>
            <p:cNvSpPr/>
            <p:nvPr/>
          </p:nvSpPr>
          <p:spPr>
            <a:xfrm>
              <a:off x="8087110"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 name="Google Shape;233;p2"/>
            <p:cNvSpPr/>
            <p:nvPr/>
          </p:nvSpPr>
          <p:spPr>
            <a:xfrm>
              <a:off x="8541373"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 name="Google Shape;234;p2"/>
            <p:cNvSpPr/>
            <p:nvPr/>
          </p:nvSpPr>
          <p:spPr>
            <a:xfrm>
              <a:off x="8996805"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 name="Google Shape;235;p2"/>
            <p:cNvSpPr/>
            <p:nvPr/>
          </p:nvSpPr>
          <p:spPr>
            <a:xfrm>
              <a:off x="9451068" y="5915379"/>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 name="Google Shape;236;p2"/>
            <p:cNvSpPr/>
            <p:nvPr/>
          </p:nvSpPr>
          <p:spPr>
            <a:xfrm>
              <a:off x="9906502"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 name="Google Shape;237;p2"/>
            <p:cNvSpPr/>
            <p:nvPr/>
          </p:nvSpPr>
          <p:spPr>
            <a:xfrm>
              <a:off x="10360764" y="5915379"/>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 name="Google Shape;238;p2"/>
            <p:cNvSpPr/>
            <p:nvPr/>
          </p:nvSpPr>
          <p:spPr>
            <a:xfrm>
              <a:off x="10816197" y="5915379"/>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 name="Google Shape;239;p2"/>
            <p:cNvSpPr/>
            <p:nvPr/>
          </p:nvSpPr>
          <p:spPr>
            <a:xfrm>
              <a:off x="11270460" y="5915379"/>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 name="Google Shape;240;p2"/>
            <p:cNvSpPr/>
            <p:nvPr/>
          </p:nvSpPr>
          <p:spPr>
            <a:xfrm>
              <a:off x="11725893" y="5915379"/>
              <a:ext cx="108822"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 name="Google Shape;241;p2"/>
            <p:cNvSpPr/>
            <p:nvPr/>
          </p:nvSpPr>
          <p:spPr>
            <a:xfrm>
              <a:off x="354110"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 name="Google Shape;242;p2"/>
            <p:cNvSpPr/>
            <p:nvPr/>
          </p:nvSpPr>
          <p:spPr>
            <a:xfrm>
              <a:off x="809543"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 name="Google Shape;243;p2"/>
            <p:cNvSpPr/>
            <p:nvPr/>
          </p:nvSpPr>
          <p:spPr>
            <a:xfrm>
              <a:off x="1263806"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 name="Google Shape;244;p2"/>
            <p:cNvSpPr/>
            <p:nvPr/>
          </p:nvSpPr>
          <p:spPr>
            <a:xfrm>
              <a:off x="1719239"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 name="Google Shape;245;p2"/>
            <p:cNvSpPr/>
            <p:nvPr/>
          </p:nvSpPr>
          <p:spPr>
            <a:xfrm>
              <a:off x="2173502"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 name="Google Shape;246;p2"/>
            <p:cNvSpPr/>
            <p:nvPr/>
          </p:nvSpPr>
          <p:spPr>
            <a:xfrm>
              <a:off x="2628935"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 name="Google Shape;247;p2"/>
            <p:cNvSpPr/>
            <p:nvPr/>
          </p:nvSpPr>
          <p:spPr>
            <a:xfrm>
              <a:off x="3083198"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 name="Google Shape;248;p2"/>
            <p:cNvSpPr/>
            <p:nvPr/>
          </p:nvSpPr>
          <p:spPr>
            <a:xfrm>
              <a:off x="3538630"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 name="Google Shape;249;p2"/>
            <p:cNvSpPr/>
            <p:nvPr/>
          </p:nvSpPr>
          <p:spPr>
            <a:xfrm>
              <a:off x="3992893"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 name="Google Shape;250;p2"/>
            <p:cNvSpPr/>
            <p:nvPr/>
          </p:nvSpPr>
          <p:spPr>
            <a:xfrm>
              <a:off x="4448327"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 name="Google Shape;251;p2"/>
            <p:cNvSpPr/>
            <p:nvPr/>
          </p:nvSpPr>
          <p:spPr>
            <a:xfrm>
              <a:off x="4902590"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 name="Google Shape;252;p2"/>
            <p:cNvSpPr/>
            <p:nvPr/>
          </p:nvSpPr>
          <p:spPr>
            <a:xfrm>
              <a:off x="5358022"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 name="Google Shape;253;p2"/>
            <p:cNvSpPr/>
            <p:nvPr/>
          </p:nvSpPr>
          <p:spPr>
            <a:xfrm>
              <a:off x="5812285"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 name="Google Shape;254;p2"/>
            <p:cNvSpPr/>
            <p:nvPr/>
          </p:nvSpPr>
          <p:spPr>
            <a:xfrm>
              <a:off x="6267718"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 name="Google Shape;255;p2"/>
            <p:cNvSpPr/>
            <p:nvPr/>
          </p:nvSpPr>
          <p:spPr>
            <a:xfrm>
              <a:off x="6721981"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 name="Google Shape;256;p2"/>
            <p:cNvSpPr/>
            <p:nvPr/>
          </p:nvSpPr>
          <p:spPr>
            <a:xfrm>
              <a:off x="7177414"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 name="Google Shape;257;p2"/>
            <p:cNvSpPr/>
            <p:nvPr/>
          </p:nvSpPr>
          <p:spPr>
            <a:xfrm>
              <a:off x="7631676"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 name="Google Shape;258;p2"/>
            <p:cNvSpPr/>
            <p:nvPr/>
          </p:nvSpPr>
          <p:spPr>
            <a:xfrm>
              <a:off x="8087110"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 name="Google Shape;259;p2"/>
            <p:cNvSpPr/>
            <p:nvPr/>
          </p:nvSpPr>
          <p:spPr>
            <a:xfrm>
              <a:off x="8541373"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 name="Google Shape;260;p2"/>
            <p:cNvSpPr/>
            <p:nvPr/>
          </p:nvSpPr>
          <p:spPr>
            <a:xfrm>
              <a:off x="8996805"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 name="Google Shape;261;p2"/>
            <p:cNvSpPr/>
            <p:nvPr/>
          </p:nvSpPr>
          <p:spPr>
            <a:xfrm>
              <a:off x="9451068" y="6422607"/>
              <a:ext cx="109992"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 name="Google Shape;262;p2"/>
            <p:cNvSpPr/>
            <p:nvPr/>
          </p:nvSpPr>
          <p:spPr>
            <a:xfrm>
              <a:off x="9906502"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 name="Google Shape;263;p2"/>
            <p:cNvSpPr/>
            <p:nvPr/>
          </p:nvSpPr>
          <p:spPr>
            <a:xfrm>
              <a:off x="10360764"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 name="Google Shape;264;p2"/>
            <p:cNvSpPr/>
            <p:nvPr/>
          </p:nvSpPr>
          <p:spPr>
            <a:xfrm>
              <a:off x="10816197" y="6422607"/>
              <a:ext cx="108822"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 name="Google Shape;265;p2"/>
            <p:cNvSpPr/>
            <p:nvPr/>
          </p:nvSpPr>
          <p:spPr>
            <a:xfrm>
              <a:off x="11270460" y="6422607"/>
              <a:ext cx="10999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 name="Google Shape;266;p2"/>
            <p:cNvSpPr/>
            <p:nvPr/>
          </p:nvSpPr>
          <p:spPr>
            <a:xfrm>
              <a:off x="11725893" y="6422607"/>
              <a:ext cx="108822"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267" name="Google Shape;267;p2"/>
          <p:cNvSpPr txBox="1">
            <a:spLocks noGrp="1"/>
          </p:cNvSpPr>
          <p:nvPr>
            <p:ph type="ctrTitle"/>
          </p:nvPr>
        </p:nvSpPr>
        <p:spPr>
          <a:xfrm>
            <a:off x="3531813" y="2165593"/>
            <a:ext cx="5087958" cy="1943114"/>
          </a:xfrm>
          <a:prstGeom prst="rect">
            <a:avLst/>
          </a:prstGeom>
          <a:noFill/>
          <a:ln>
            <a:noFill/>
          </a:ln>
        </p:spPr>
        <p:txBody>
          <a:bodyPr spcFirstLastPara="1" wrap="square" lIns="0" tIns="60925" rIns="0" bIns="60925" anchor="ctr" anchorCtr="0">
            <a:noAutofit/>
          </a:bodyPr>
          <a:lstStyle>
            <a:lvl1pPr lvl="0" algn="ctr">
              <a:lnSpc>
                <a:spcPct val="90000"/>
              </a:lnSpc>
              <a:spcBef>
                <a:spcPts val="0"/>
              </a:spcBef>
              <a:spcAft>
                <a:spcPts val="0"/>
              </a:spcAft>
              <a:buClr>
                <a:schemeClr val="lt1"/>
              </a:buClr>
              <a:buSzPts val="6000"/>
              <a:buFont typeface="Quattrocento Sans"/>
              <a:buNone/>
              <a:defRPr sz="6000" b="1">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2"/>
          <p:cNvSpPr txBox="1">
            <a:spLocks noGrp="1"/>
          </p:cNvSpPr>
          <p:nvPr>
            <p:ph type="subTitle" idx="1"/>
          </p:nvPr>
        </p:nvSpPr>
        <p:spPr>
          <a:xfrm>
            <a:off x="3531813" y="4593058"/>
            <a:ext cx="5087958" cy="531269"/>
          </a:xfrm>
          <a:prstGeom prst="rect">
            <a:avLst/>
          </a:prstGeom>
          <a:noFill/>
          <a:ln>
            <a:noFill/>
          </a:ln>
        </p:spPr>
        <p:txBody>
          <a:bodyPr spcFirstLastPara="1" wrap="square" lIns="0" tIns="60925" rIns="0" bIns="60925" anchor="t" anchorCtr="0">
            <a:normAutofit/>
          </a:bodyPr>
          <a:lstStyle>
            <a:lvl1pPr lvl="0" algn="ctr">
              <a:lnSpc>
                <a:spcPct val="100000"/>
              </a:lnSpc>
              <a:spcBef>
                <a:spcPts val="480"/>
              </a:spcBef>
              <a:spcAft>
                <a:spcPts val="0"/>
              </a:spcAft>
              <a:buClr>
                <a:schemeClr val="accent2"/>
              </a:buClr>
              <a:buSzPts val="2400"/>
              <a:buNone/>
              <a:defRPr sz="2400">
                <a:solidFill>
                  <a:schemeClr val="accent2"/>
                </a:solidFill>
                <a:latin typeface="Quattrocento Sans"/>
                <a:ea typeface="Quattrocento Sans"/>
                <a:cs typeface="Quattrocento Sans"/>
                <a:sym typeface="Quattrocento Sans"/>
              </a:defRPr>
            </a:lvl1pPr>
            <a:lvl2pPr lvl="1" algn="ctr">
              <a:lnSpc>
                <a:spcPct val="100000"/>
              </a:lnSpc>
              <a:spcBef>
                <a:spcPts val="640"/>
              </a:spcBef>
              <a:spcAft>
                <a:spcPts val="0"/>
              </a:spcAft>
              <a:buClr>
                <a:srgbClr val="888888"/>
              </a:buClr>
              <a:buSzPts val="32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540"/>
              </a:spcBef>
              <a:spcAft>
                <a:spcPts val="0"/>
              </a:spcAft>
              <a:buClr>
                <a:srgbClr val="888888"/>
              </a:buClr>
              <a:buSzPts val="2700"/>
              <a:buNone/>
              <a:defRPr>
                <a:solidFill>
                  <a:srgbClr val="888888"/>
                </a:solidFill>
              </a:defRPr>
            </a:lvl6pPr>
            <a:lvl7pPr lvl="6" algn="ctr">
              <a:lnSpc>
                <a:spcPct val="100000"/>
              </a:lnSpc>
              <a:spcBef>
                <a:spcPts val="540"/>
              </a:spcBef>
              <a:spcAft>
                <a:spcPts val="0"/>
              </a:spcAft>
              <a:buClr>
                <a:srgbClr val="888888"/>
              </a:buClr>
              <a:buSzPts val="2700"/>
              <a:buNone/>
              <a:defRPr>
                <a:solidFill>
                  <a:srgbClr val="888888"/>
                </a:solidFill>
              </a:defRPr>
            </a:lvl7pPr>
            <a:lvl8pPr lvl="7" algn="ctr">
              <a:lnSpc>
                <a:spcPct val="100000"/>
              </a:lnSpc>
              <a:spcBef>
                <a:spcPts val="540"/>
              </a:spcBef>
              <a:spcAft>
                <a:spcPts val="0"/>
              </a:spcAft>
              <a:buClr>
                <a:srgbClr val="888888"/>
              </a:buClr>
              <a:buSzPts val="2700"/>
              <a:buNone/>
              <a:defRPr>
                <a:solidFill>
                  <a:srgbClr val="888888"/>
                </a:solidFill>
              </a:defRPr>
            </a:lvl8pPr>
            <a:lvl9pPr lvl="8" algn="ctr">
              <a:lnSpc>
                <a:spcPct val="100000"/>
              </a:lnSpc>
              <a:spcBef>
                <a:spcPts val="540"/>
              </a:spcBef>
              <a:spcAft>
                <a:spcPts val="0"/>
              </a:spcAft>
              <a:buClr>
                <a:srgbClr val="888888"/>
              </a:buClr>
              <a:buSzPts val="2700"/>
              <a:buNone/>
              <a:defRPr>
                <a:solidFill>
                  <a:srgbClr val="888888"/>
                </a:solidFill>
              </a:defRPr>
            </a:lvl9pPr>
          </a:lstStyle>
          <a:p>
            <a:endParaRPr/>
          </a:p>
        </p:txBody>
      </p:sp>
      <p:sp>
        <p:nvSpPr>
          <p:cNvPr id="269" name="Google Shape;269;p2"/>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2"/>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2"/>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cxnSp>
        <p:nvCxnSpPr>
          <p:cNvPr id="272" name="Google Shape;272;p2"/>
          <p:cNvCxnSpPr/>
          <p:nvPr/>
        </p:nvCxnSpPr>
        <p:spPr>
          <a:xfrm rot="10800000" flipH="1">
            <a:off x="3531815" y="1938989"/>
            <a:ext cx="5087957" cy="13976"/>
          </a:xfrm>
          <a:prstGeom prst="straightConnector1">
            <a:avLst/>
          </a:prstGeom>
          <a:noFill/>
          <a:ln w="25400" cap="rnd" cmpd="sng">
            <a:solidFill>
              <a:schemeClr val="accent2"/>
            </a:solidFill>
            <a:prstDash val="solid"/>
            <a:round/>
            <a:headEnd type="none" w="sm" len="sm"/>
            <a:tailEnd type="none" w="sm" len="sm"/>
          </a:ln>
        </p:spPr>
      </p:cxnSp>
      <p:cxnSp>
        <p:nvCxnSpPr>
          <p:cNvPr id="273" name="Google Shape;273;p2"/>
          <p:cNvCxnSpPr/>
          <p:nvPr/>
        </p:nvCxnSpPr>
        <p:spPr>
          <a:xfrm rot="10800000" flipH="1">
            <a:off x="3531815" y="4382337"/>
            <a:ext cx="5087957" cy="13976"/>
          </a:xfrm>
          <a:prstGeom prst="straightConnector1">
            <a:avLst/>
          </a:prstGeom>
          <a:noFill/>
          <a:ln w="25400" cap="rnd" cmpd="sng">
            <a:solidFill>
              <a:schemeClr val="accent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3042"/>
        <p:cNvGrpSpPr/>
        <p:nvPr/>
      </p:nvGrpSpPr>
      <p:grpSpPr>
        <a:xfrm>
          <a:off x="0" y="0"/>
          <a:ext cx="0" cy="0"/>
          <a:chOff x="0" y="0"/>
          <a:chExt cx="0" cy="0"/>
        </a:xfrm>
      </p:grpSpPr>
      <p:sp>
        <p:nvSpPr>
          <p:cNvPr id="3043" name="Google Shape;3043;p11"/>
          <p:cNvSpPr txBox="1">
            <a:spLocks noGrp="1"/>
          </p:cNvSpPr>
          <p:nvPr>
            <p:ph type="title"/>
          </p:nvPr>
        </p:nvSpPr>
        <p:spPr>
          <a:xfrm>
            <a:off x="3218672" y="2870634"/>
            <a:ext cx="5932223" cy="711081"/>
          </a:xfrm>
          <a:prstGeom prst="rect">
            <a:avLst/>
          </a:prstGeom>
          <a:noFill/>
          <a:ln>
            <a:noFill/>
          </a:ln>
        </p:spPr>
        <p:txBody>
          <a:bodyPr spcFirstLastPara="1" wrap="square" lIns="0" tIns="60925" rIns="0" bIns="60925" anchor="ctr" anchorCtr="0">
            <a:normAutofit/>
          </a:bodyPr>
          <a:lstStyle>
            <a:lvl1pPr lvl="0" algn="ctr">
              <a:lnSpc>
                <a:spcPct val="100000"/>
              </a:lnSpc>
              <a:spcBef>
                <a:spcPts val="0"/>
              </a:spcBef>
              <a:spcAft>
                <a:spcPts val="0"/>
              </a:spcAft>
              <a:buClr>
                <a:schemeClr val="lt1"/>
              </a:buClr>
              <a:buSzPts val="3600"/>
              <a:buFont typeface="Calibri"/>
              <a:buNone/>
              <a:defRPr sz="3600" b="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4" name="Google Shape;3044;p11"/>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5" name="Google Shape;3045;p11"/>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6" name="Google Shape;3046;p11"/>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3051"/>
        <p:cNvGrpSpPr/>
        <p:nvPr/>
      </p:nvGrpSpPr>
      <p:grpSpPr>
        <a:xfrm>
          <a:off x="0" y="0"/>
          <a:ext cx="0" cy="0"/>
          <a:chOff x="0" y="0"/>
          <a:chExt cx="0" cy="0"/>
        </a:xfrm>
      </p:grpSpPr>
      <p:sp>
        <p:nvSpPr>
          <p:cNvPr id="3052" name="Google Shape;3052;p13"/>
          <p:cNvSpPr txBox="1">
            <a:spLocks noGrp="1"/>
          </p:cNvSpPr>
          <p:nvPr>
            <p:ph type="title"/>
          </p:nvPr>
        </p:nvSpPr>
        <p:spPr>
          <a:xfrm>
            <a:off x="292098" y="172330"/>
            <a:ext cx="8242500" cy="866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3700"/>
              <a:buNone/>
              <a:defRPr sz="3200" b="0" i="0">
                <a:solidFill>
                  <a:srgbClr val="A40020"/>
                </a:solidFill>
                <a:latin typeface="Calibri"/>
                <a:ea typeface="Calibri"/>
                <a:cs typeface="Calibri"/>
                <a:sym typeface="Calibri"/>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53" name="Google Shape;3053;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500"/>
              <a:buFont typeface="Arial"/>
              <a:buNone/>
              <a:defRPr sz="15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endParaRPr/>
          </a:p>
        </p:txBody>
      </p:sp>
      <p:sp>
        <p:nvSpPr>
          <p:cNvPr id="3054" name="Google Shape;3054;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500"/>
              <a:buFont typeface="Arial"/>
              <a:buNone/>
              <a:defRPr sz="15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endParaRPr/>
          </a:p>
        </p:txBody>
      </p:sp>
      <p:sp>
        <p:nvSpPr>
          <p:cNvPr id="3055" name="Google Shape;3055;p13"/>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56"/>
        <p:cNvGrpSpPr/>
        <p:nvPr/>
      </p:nvGrpSpPr>
      <p:grpSpPr>
        <a:xfrm>
          <a:off x="0" y="0"/>
          <a:ext cx="0" cy="0"/>
          <a:chOff x="0" y="0"/>
          <a:chExt cx="0" cy="0"/>
        </a:xfrm>
      </p:grpSpPr>
      <p:sp>
        <p:nvSpPr>
          <p:cNvPr id="3057" name="Google Shape;3057;p14"/>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3058" name="Google Shape;3058;p14"/>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3059" name="Google Shape;3059;p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60"/>
        <p:cNvGrpSpPr/>
        <p:nvPr/>
      </p:nvGrpSpPr>
      <p:grpSpPr>
        <a:xfrm>
          <a:off x="0" y="0"/>
          <a:ext cx="0" cy="0"/>
          <a:chOff x="0" y="0"/>
          <a:chExt cx="0" cy="0"/>
        </a:xfrm>
      </p:grpSpPr>
      <p:sp>
        <p:nvSpPr>
          <p:cNvPr id="3061" name="Google Shape;3061;p15"/>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062" name="Google Shape;3062;p1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63"/>
        <p:cNvGrpSpPr/>
        <p:nvPr/>
      </p:nvGrpSpPr>
      <p:grpSpPr>
        <a:xfrm>
          <a:off x="0" y="0"/>
          <a:ext cx="0" cy="0"/>
          <a:chOff x="0" y="0"/>
          <a:chExt cx="0" cy="0"/>
        </a:xfrm>
      </p:grpSpPr>
      <p:sp>
        <p:nvSpPr>
          <p:cNvPr id="3064" name="Google Shape;3064;p1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65" name="Google Shape;3065;p1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066" name="Google Shape;3066;p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67"/>
        <p:cNvGrpSpPr/>
        <p:nvPr/>
      </p:nvGrpSpPr>
      <p:grpSpPr>
        <a:xfrm>
          <a:off x="0" y="0"/>
          <a:ext cx="0" cy="0"/>
          <a:chOff x="0" y="0"/>
          <a:chExt cx="0" cy="0"/>
        </a:xfrm>
      </p:grpSpPr>
      <p:sp>
        <p:nvSpPr>
          <p:cNvPr id="3068" name="Google Shape;3068;p1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69" name="Google Shape;3069;p17"/>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070" name="Google Shape;3070;p17"/>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071" name="Google Shape;3071;p1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2"/>
        <p:cNvGrpSpPr/>
        <p:nvPr/>
      </p:nvGrpSpPr>
      <p:grpSpPr>
        <a:xfrm>
          <a:off x="0" y="0"/>
          <a:ext cx="0" cy="0"/>
          <a:chOff x="0" y="0"/>
          <a:chExt cx="0" cy="0"/>
        </a:xfrm>
      </p:grpSpPr>
      <p:sp>
        <p:nvSpPr>
          <p:cNvPr id="3073" name="Google Shape;3073;p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74" name="Google Shape;3074;p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75"/>
        <p:cNvGrpSpPr/>
        <p:nvPr/>
      </p:nvGrpSpPr>
      <p:grpSpPr>
        <a:xfrm>
          <a:off x="0" y="0"/>
          <a:ext cx="0" cy="0"/>
          <a:chOff x="0" y="0"/>
          <a:chExt cx="0" cy="0"/>
        </a:xfrm>
      </p:grpSpPr>
      <p:sp>
        <p:nvSpPr>
          <p:cNvPr id="3076" name="Google Shape;3076;p19"/>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077" name="Google Shape;3077;p19"/>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078" name="Google Shape;3078;p1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79"/>
        <p:cNvGrpSpPr/>
        <p:nvPr/>
      </p:nvGrpSpPr>
      <p:grpSpPr>
        <a:xfrm>
          <a:off x="0" y="0"/>
          <a:ext cx="0" cy="0"/>
          <a:chOff x="0" y="0"/>
          <a:chExt cx="0" cy="0"/>
        </a:xfrm>
      </p:grpSpPr>
      <p:sp>
        <p:nvSpPr>
          <p:cNvPr id="3080" name="Google Shape;3080;p2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3081" name="Google Shape;3081;p2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2"/>
        <p:cNvGrpSpPr/>
        <p:nvPr/>
      </p:nvGrpSpPr>
      <p:grpSpPr>
        <a:xfrm>
          <a:off x="0" y="0"/>
          <a:ext cx="0" cy="0"/>
          <a:chOff x="0" y="0"/>
          <a:chExt cx="0" cy="0"/>
        </a:xfrm>
      </p:grpSpPr>
      <p:sp>
        <p:nvSpPr>
          <p:cNvPr id="3083" name="Google Shape;3083;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4" name="Google Shape;3084;p21"/>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085" name="Google Shape;3085;p21"/>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086" name="Google Shape;3086;p21"/>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087" name="Google Shape;3087;p2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1"/>
        </a:solidFill>
        <a:effectLst/>
      </p:bgPr>
    </p:bg>
    <p:spTree>
      <p:nvGrpSpPr>
        <p:cNvPr id="1" name="Shape 274"/>
        <p:cNvGrpSpPr/>
        <p:nvPr/>
      </p:nvGrpSpPr>
      <p:grpSpPr>
        <a:xfrm>
          <a:off x="0" y="0"/>
          <a:ext cx="0" cy="0"/>
          <a:chOff x="0" y="0"/>
          <a:chExt cx="0" cy="0"/>
        </a:xfrm>
      </p:grpSpPr>
      <p:sp>
        <p:nvSpPr>
          <p:cNvPr id="275" name="Google Shape;275;p3"/>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3"/>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grpSp>
        <p:nvGrpSpPr>
          <p:cNvPr id="278" name="Google Shape;278;p3"/>
          <p:cNvGrpSpPr/>
          <p:nvPr/>
        </p:nvGrpSpPr>
        <p:grpSpPr>
          <a:xfrm>
            <a:off x="354202" y="326572"/>
            <a:ext cx="11483595" cy="6185861"/>
            <a:chOff x="354110" y="326571"/>
            <a:chExt cx="11480604" cy="6185861"/>
          </a:xfrm>
        </p:grpSpPr>
        <p:grpSp>
          <p:nvGrpSpPr>
            <p:cNvPr id="279" name="Google Shape;279;p3"/>
            <p:cNvGrpSpPr/>
            <p:nvPr/>
          </p:nvGrpSpPr>
          <p:grpSpPr>
            <a:xfrm>
              <a:off x="354110" y="326571"/>
              <a:ext cx="11480604" cy="109990"/>
              <a:chOff x="354110" y="326571"/>
              <a:chExt cx="11480604" cy="109990"/>
            </a:xfrm>
          </p:grpSpPr>
          <p:sp>
            <p:nvSpPr>
              <p:cNvPr id="280" name="Google Shape;280;p3"/>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 name="Google Shape;281;p3"/>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 name="Google Shape;282;p3"/>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 name="Google Shape;283;p3"/>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 name="Google Shape;284;p3"/>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 name="Google Shape;285;p3"/>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 name="Google Shape;286;p3"/>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 name="Google Shape;287;p3"/>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 name="Google Shape;288;p3"/>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 name="Google Shape;289;p3"/>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 name="Google Shape;290;p3"/>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 name="Google Shape;291;p3"/>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 name="Google Shape;292;p3"/>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 name="Google Shape;293;p3"/>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 name="Google Shape;294;p3"/>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 name="Google Shape;295;p3"/>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 name="Google Shape;296;p3"/>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 name="Google Shape;297;p3"/>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 name="Google Shape;298;p3"/>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 name="Google Shape;299;p3"/>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 name="Google Shape;300;p3"/>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 name="Google Shape;301;p3"/>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 name="Google Shape;302;p3"/>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 name="Google Shape;303;p3"/>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4" name="Google Shape;304;p3"/>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5" name="Google Shape;305;p3"/>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306" name="Google Shape;306;p3"/>
            <p:cNvGrpSpPr/>
            <p:nvPr/>
          </p:nvGrpSpPr>
          <p:grpSpPr>
            <a:xfrm>
              <a:off x="354110" y="833283"/>
              <a:ext cx="11480604" cy="108822"/>
              <a:chOff x="354110" y="834963"/>
              <a:chExt cx="11480604" cy="108822"/>
            </a:xfrm>
          </p:grpSpPr>
          <p:sp>
            <p:nvSpPr>
              <p:cNvPr id="307" name="Google Shape;307;p3"/>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8" name="Google Shape;308;p3"/>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9" name="Google Shape;309;p3"/>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0" name="Google Shape;310;p3"/>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1" name="Google Shape;311;p3"/>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2" name="Google Shape;312;p3"/>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3" name="Google Shape;313;p3"/>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4" name="Google Shape;314;p3"/>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5" name="Google Shape;315;p3"/>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6" name="Google Shape;316;p3"/>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7" name="Google Shape;317;p3"/>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8" name="Google Shape;318;p3"/>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19" name="Google Shape;319;p3"/>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0" name="Google Shape;320;p3"/>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1" name="Google Shape;321;p3"/>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2" name="Google Shape;322;p3"/>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3" name="Google Shape;323;p3"/>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4" name="Google Shape;324;p3"/>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5" name="Google Shape;325;p3"/>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6" name="Google Shape;326;p3"/>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7" name="Google Shape;327;p3"/>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8" name="Google Shape;328;p3"/>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29" name="Google Shape;329;p3"/>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0" name="Google Shape;330;p3"/>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1" name="Google Shape;331;p3"/>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2" name="Google Shape;332;p3"/>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333" name="Google Shape;333;p3"/>
            <p:cNvGrpSpPr/>
            <p:nvPr/>
          </p:nvGrpSpPr>
          <p:grpSpPr>
            <a:xfrm>
              <a:off x="354110" y="1338827"/>
              <a:ext cx="11480604" cy="109990"/>
              <a:chOff x="354110" y="1342187"/>
              <a:chExt cx="11480604" cy="109990"/>
            </a:xfrm>
          </p:grpSpPr>
          <p:sp>
            <p:nvSpPr>
              <p:cNvPr id="334" name="Google Shape;334;p3"/>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5" name="Google Shape;335;p3"/>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6" name="Google Shape;336;p3"/>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7" name="Google Shape;337;p3"/>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8" name="Google Shape;338;p3"/>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39" name="Google Shape;339;p3"/>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0" name="Google Shape;340;p3"/>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1" name="Google Shape;341;p3"/>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2" name="Google Shape;342;p3"/>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3" name="Google Shape;343;p3"/>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4" name="Google Shape;344;p3"/>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5" name="Google Shape;345;p3"/>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6" name="Google Shape;346;p3"/>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7" name="Google Shape;347;p3"/>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8" name="Google Shape;348;p3"/>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49" name="Google Shape;349;p3"/>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0" name="Google Shape;350;p3"/>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1" name="Google Shape;351;p3"/>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2" name="Google Shape;352;p3"/>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3" name="Google Shape;353;p3"/>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4" name="Google Shape;354;p3"/>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5" name="Google Shape;355;p3"/>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6" name="Google Shape;356;p3"/>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7" name="Google Shape;357;p3"/>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8" name="Google Shape;358;p3"/>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9" name="Google Shape;359;p3"/>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360" name="Google Shape;360;p3"/>
            <p:cNvGrpSpPr/>
            <p:nvPr/>
          </p:nvGrpSpPr>
          <p:grpSpPr>
            <a:xfrm>
              <a:off x="354110" y="1845539"/>
              <a:ext cx="11480604" cy="109990"/>
              <a:chOff x="354110" y="1850572"/>
              <a:chExt cx="11480604" cy="109990"/>
            </a:xfrm>
          </p:grpSpPr>
          <p:sp>
            <p:nvSpPr>
              <p:cNvPr id="361" name="Google Shape;361;p3"/>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2" name="Google Shape;362;p3"/>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3" name="Google Shape;363;p3"/>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4" name="Google Shape;364;p3"/>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5" name="Google Shape;365;p3"/>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6" name="Google Shape;366;p3"/>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7" name="Google Shape;367;p3"/>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8" name="Google Shape;368;p3"/>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9" name="Google Shape;369;p3"/>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0" name="Google Shape;370;p3"/>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1" name="Google Shape;371;p3"/>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2" name="Google Shape;372;p3"/>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3" name="Google Shape;373;p3"/>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4" name="Google Shape;374;p3"/>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5" name="Google Shape;375;p3"/>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6" name="Google Shape;376;p3"/>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7" name="Google Shape;377;p3"/>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8" name="Google Shape;378;p3"/>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9" name="Google Shape;379;p3"/>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0" name="Google Shape;380;p3"/>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1" name="Google Shape;381;p3"/>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2" name="Google Shape;382;p3"/>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3" name="Google Shape;383;p3"/>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4" name="Google Shape;384;p3"/>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5" name="Google Shape;385;p3"/>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6" name="Google Shape;386;p3"/>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387" name="Google Shape;387;p3"/>
            <p:cNvGrpSpPr/>
            <p:nvPr/>
          </p:nvGrpSpPr>
          <p:grpSpPr>
            <a:xfrm>
              <a:off x="354110" y="2352251"/>
              <a:ext cx="11480604" cy="108822"/>
              <a:chOff x="354110" y="2358964"/>
              <a:chExt cx="11480604" cy="108822"/>
            </a:xfrm>
          </p:grpSpPr>
          <p:sp>
            <p:nvSpPr>
              <p:cNvPr id="388" name="Google Shape;388;p3"/>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89" name="Google Shape;389;p3"/>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0" name="Google Shape;390;p3"/>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1" name="Google Shape;391;p3"/>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2" name="Google Shape;392;p3"/>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3" name="Google Shape;393;p3"/>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4" name="Google Shape;394;p3"/>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5" name="Google Shape;395;p3"/>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6" name="Google Shape;396;p3"/>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7" name="Google Shape;397;p3"/>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8" name="Google Shape;398;p3"/>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99" name="Google Shape;399;p3"/>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0" name="Google Shape;400;p3"/>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1" name="Google Shape;401;p3"/>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2" name="Google Shape;402;p3"/>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3" name="Google Shape;403;p3"/>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4" name="Google Shape;404;p3"/>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5" name="Google Shape;405;p3"/>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6" name="Google Shape;406;p3"/>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7" name="Google Shape;407;p3"/>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8" name="Google Shape;408;p3"/>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09" name="Google Shape;409;p3"/>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0" name="Google Shape;410;p3"/>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1" name="Google Shape;411;p3"/>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2" name="Google Shape;412;p3"/>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3" name="Google Shape;413;p3"/>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414" name="Google Shape;414;p3"/>
            <p:cNvGrpSpPr/>
            <p:nvPr/>
          </p:nvGrpSpPr>
          <p:grpSpPr>
            <a:xfrm>
              <a:off x="354110" y="2857795"/>
              <a:ext cx="11480604" cy="109990"/>
              <a:chOff x="354110" y="2866188"/>
              <a:chExt cx="11480604" cy="109990"/>
            </a:xfrm>
          </p:grpSpPr>
          <p:sp>
            <p:nvSpPr>
              <p:cNvPr id="415" name="Google Shape;415;p3"/>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6" name="Google Shape;416;p3"/>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7" name="Google Shape;417;p3"/>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8" name="Google Shape;418;p3"/>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19" name="Google Shape;419;p3"/>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0" name="Google Shape;420;p3"/>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1" name="Google Shape;421;p3"/>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2" name="Google Shape;422;p3"/>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3" name="Google Shape;423;p3"/>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4" name="Google Shape;424;p3"/>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5" name="Google Shape;425;p3"/>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6" name="Google Shape;426;p3"/>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7" name="Google Shape;427;p3"/>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8" name="Google Shape;428;p3"/>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29" name="Google Shape;429;p3"/>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0" name="Google Shape;430;p3"/>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1" name="Google Shape;431;p3"/>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2" name="Google Shape;432;p3"/>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3" name="Google Shape;433;p3"/>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4" name="Google Shape;434;p3"/>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5" name="Google Shape;435;p3"/>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6" name="Google Shape;436;p3"/>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7" name="Google Shape;437;p3"/>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8" name="Google Shape;438;p3"/>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39" name="Google Shape;439;p3"/>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0" name="Google Shape;440;p3"/>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441" name="Google Shape;441;p3"/>
            <p:cNvGrpSpPr/>
            <p:nvPr/>
          </p:nvGrpSpPr>
          <p:grpSpPr>
            <a:xfrm>
              <a:off x="354110" y="3364507"/>
              <a:ext cx="11480604" cy="109990"/>
              <a:chOff x="354110" y="3364062"/>
              <a:chExt cx="11480604" cy="109990"/>
            </a:xfrm>
          </p:grpSpPr>
          <p:sp>
            <p:nvSpPr>
              <p:cNvPr id="442" name="Google Shape;442;p3"/>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3" name="Google Shape;443;p3"/>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4" name="Google Shape;444;p3"/>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5" name="Google Shape;445;p3"/>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6" name="Google Shape;446;p3"/>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7" name="Google Shape;447;p3"/>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8" name="Google Shape;448;p3"/>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9" name="Google Shape;449;p3"/>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0" name="Google Shape;450;p3"/>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1" name="Google Shape;451;p3"/>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2" name="Google Shape;452;p3"/>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3" name="Google Shape;453;p3"/>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4" name="Google Shape;454;p3"/>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5" name="Google Shape;455;p3"/>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6" name="Google Shape;456;p3"/>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7" name="Google Shape;457;p3"/>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8" name="Google Shape;458;p3"/>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9" name="Google Shape;459;p3"/>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0" name="Google Shape;460;p3"/>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1" name="Google Shape;461;p3"/>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2" name="Google Shape;462;p3"/>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3" name="Google Shape;463;p3"/>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4" name="Google Shape;464;p3"/>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5" name="Google Shape;465;p3"/>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6" name="Google Shape;466;p3"/>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67" name="Google Shape;467;p3"/>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468" name="Google Shape;468;p3"/>
            <p:cNvGrpSpPr/>
            <p:nvPr/>
          </p:nvGrpSpPr>
          <p:grpSpPr>
            <a:xfrm>
              <a:off x="354110" y="3871219"/>
              <a:ext cx="11480604" cy="108822"/>
              <a:chOff x="354110" y="3872454"/>
              <a:chExt cx="11480604" cy="108822"/>
            </a:xfrm>
          </p:grpSpPr>
          <p:sp>
            <p:nvSpPr>
              <p:cNvPr id="469" name="Google Shape;469;p3"/>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0" name="Google Shape;470;p3"/>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1" name="Google Shape;471;p3"/>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2" name="Google Shape;472;p3"/>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3" name="Google Shape;473;p3"/>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4" name="Google Shape;474;p3"/>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5" name="Google Shape;475;p3"/>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6" name="Google Shape;476;p3"/>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7" name="Google Shape;477;p3"/>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8" name="Google Shape;478;p3"/>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9" name="Google Shape;479;p3"/>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0" name="Google Shape;480;p3"/>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1" name="Google Shape;481;p3"/>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2" name="Google Shape;482;p3"/>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3" name="Google Shape;483;p3"/>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4" name="Google Shape;484;p3"/>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5" name="Google Shape;485;p3"/>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6" name="Google Shape;486;p3"/>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7" name="Google Shape;487;p3"/>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8" name="Google Shape;488;p3"/>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89" name="Google Shape;489;p3"/>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0" name="Google Shape;490;p3"/>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1" name="Google Shape;491;p3"/>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2" name="Google Shape;492;p3"/>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3" name="Google Shape;493;p3"/>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4" name="Google Shape;494;p3"/>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495" name="Google Shape;495;p3"/>
            <p:cNvGrpSpPr/>
            <p:nvPr/>
          </p:nvGrpSpPr>
          <p:grpSpPr>
            <a:xfrm>
              <a:off x="354110" y="4376763"/>
              <a:ext cx="11480604" cy="109990"/>
              <a:chOff x="354110" y="4379678"/>
              <a:chExt cx="11480604" cy="109990"/>
            </a:xfrm>
          </p:grpSpPr>
          <p:sp>
            <p:nvSpPr>
              <p:cNvPr id="496" name="Google Shape;496;p3"/>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7" name="Google Shape;497;p3"/>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8" name="Google Shape;498;p3"/>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99" name="Google Shape;499;p3"/>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0" name="Google Shape;500;p3"/>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1" name="Google Shape;501;p3"/>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2" name="Google Shape;502;p3"/>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3" name="Google Shape;503;p3"/>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4" name="Google Shape;504;p3"/>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5" name="Google Shape;505;p3"/>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6" name="Google Shape;506;p3"/>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7" name="Google Shape;507;p3"/>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8" name="Google Shape;508;p3"/>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09" name="Google Shape;509;p3"/>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0" name="Google Shape;510;p3"/>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1" name="Google Shape;511;p3"/>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2" name="Google Shape;512;p3"/>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3" name="Google Shape;513;p3"/>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4" name="Google Shape;514;p3"/>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5" name="Google Shape;515;p3"/>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6" name="Google Shape;516;p3"/>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7" name="Google Shape;517;p3"/>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8" name="Google Shape;518;p3"/>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19" name="Google Shape;519;p3"/>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0" name="Google Shape;520;p3"/>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1" name="Google Shape;521;p3"/>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522" name="Google Shape;522;p3"/>
            <p:cNvGrpSpPr/>
            <p:nvPr/>
          </p:nvGrpSpPr>
          <p:grpSpPr>
            <a:xfrm>
              <a:off x="354110" y="4883475"/>
              <a:ext cx="11480604" cy="109990"/>
              <a:chOff x="354110" y="4888062"/>
              <a:chExt cx="11480604" cy="109990"/>
            </a:xfrm>
          </p:grpSpPr>
          <p:sp>
            <p:nvSpPr>
              <p:cNvPr id="523" name="Google Shape;523;p3"/>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4" name="Google Shape;524;p3"/>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5" name="Google Shape;525;p3"/>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6" name="Google Shape;526;p3"/>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7" name="Google Shape;527;p3"/>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8" name="Google Shape;528;p3"/>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29" name="Google Shape;529;p3"/>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0" name="Google Shape;530;p3"/>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1" name="Google Shape;531;p3"/>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2" name="Google Shape;532;p3"/>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3" name="Google Shape;533;p3"/>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4" name="Google Shape;534;p3"/>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5" name="Google Shape;535;p3"/>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6" name="Google Shape;536;p3"/>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7" name="Google Shape;537;p3"/>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8" name="Google Shape;538;p3"/>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39" name="Google Shape;539;p3"/>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0" name="Google Shape;540;p3"/>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1" name="Google Shape;541;p3"/>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2" name="Google Shape;542;p3"/>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3" name="Google Shape;543;p3"/>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4" name="Google Shape;544;p3"/>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5" name="Google Shape;545;p3"/>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6" name="Google Shape;546;p3"/>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7" name="Google Shape;547;p3"/>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48" name="Google Shape;548;p3"/>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549" name="Google Shape;549;p3"/>
            <p:cNvGrpSpPr/>
            <p:nvPr/>
          </p:nvGrpSpPr>
          <p:grpSpPr>
            <a:xfrm>
              <a:off x="354110" y="5390187"/>
              <a:ext cx="11480604" cy="108822"/>
              <a:chOff x="354110" y="5396454"/>
              <a:chExt cx="11480604" cy="108822"/>
            </a:xfrm>
          </p:grpSpPr>
          <p:sp>
            <p:nvSpPr>
              <p:cNvPr id="550" name="Google Shape;550;p3"/>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1" name="Google Shape;551;p3"/>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2" name="Google Shape;552;p3"/>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3" name="Google Shape;553;p3"/>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4" name="Google Shape;554;p3"/>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5" name="Google Shape;555;p3"/>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6" name="Google Shape;556;p3"/>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7" name="Google Shape;557;p3"/>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8" name="Google Shape;558;p3"/>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59" name="Google Shape;559;p3"/>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0" name="Google Shape;560;p3"/>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1" name="Google Shape;561;p3"/>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2" name="Google Shape;562;p3"/>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3" name="Google Shape;563;p3"/>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4" name="Google Shape;564;p3"/>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5" name="Google Shape;565;p3"/>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6" name="Google Shape;566;p3"/>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7" name="Google Shape;567;p3"/>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8" name="Google Shape;568;p3"/>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69" name="Google Shape;569;p3"/>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0" name="Google Shape;570;p3"/>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1" name="Google Shape;571;p3"/>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2" name="Google Shape;572;p3"/>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3" name="Google Shape;573;p3"/>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4" name="Google Shape;574;p3"/>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5" name="Google Shape;575;p3"/>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576" name="Google Shape;576;p3"/>
            <p:cNvGrpSpPr/>
            <p:nvPr/>
          </p:nvGrpSpPr>
          <p:grpSpPr>
            <a:xfrm>
              <a:off x="354110" y="5895731"/>
              <a:ext cx="11480604" cy="109990"/>
              <a:chOff x="354110" y="5903678"/>
              <a:chExt cx="11480604" cy="109990"/>
            </a:xfrm>
          </p:grpSpPr>
          <p:sp>
            <p:nvSpPr>
              <p:cNvPr id="577" name="Google Shape;577;p3"/>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8" name="Google Shape;578;p3"/>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79" name="Google Shape;579;p3"/>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0" name="Google Shape;580;p3"/>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1" name="Google Shape;581;p3"/>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2" name="Google Shape;582;p3"/>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3" name="Google Shape;583;p3"/>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4" name="Google Shape;584;p3"/>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5" name="Google Shape;585;p3"/>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6" name="Google Shape;586;p3"/>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7" name="Google Shape;587;p3"/>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8" name="Google Shape;588;p3"/>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89" name="Google Shape;589;p3"/>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0" name="Google Shape;590;p3"/>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1" name="Google Shape;591;p3"/>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2" name="Google Shape;592;p3"/>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3" name="Google Shape;593;p3"/>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4" name="Google Shape;594;p3"/>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5" name="Google Shape;595;p3"/>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6" name="Google Shape;596;p3"/>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7" name="Google Shape;597;p3"/>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8" name="Google Shape;598;p3"/>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599" name="Google Shape;599;p3"/>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0" name="Google Shape;600;p3"/>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1" name="Google Shape;601;p3"/>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2" name="Google Shape;602;p3"/>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603" name="Google Shape;603;p3"/>
            <p:cNvGrpSpPr/>
            <p:nvPr/>
          </p:nvGrpSpPr>
          <p:grpSpPr>
            <a:xfrm>
              <a:off x="354110" y="6402442"/>
              <a:ext cx="11480604" cy="109990"/>
              <a:chOff x="354110" y="5903678"/>
              <a:chExt cx="11480604" cy="109990"/>
            </a:xfrm>
          </p:grpSpPr>
          <p:sp>
            <p:nvSpPr>
              <p:cNvPr id="604" name="Google Shape;604;p3"/>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5" name="Google Shape;605;p3"/>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6" name="Google Shape;606;p3"/>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7" name="Google Shape;607;p3"/>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8" name="Google Shape;608;p3"/>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09" name="Google Shape;609;p3"/>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0" name="Google Shape;610;p3"/>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1" name="Google Shape;611;p3"/>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2" name="Google Shape;612;p3"/>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3" name="Google Shape;613;p3"/>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4" name="Google Shape;614;p3"/>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5" name="Google Shape;615;p3"/>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6" name="Google Shape;616;p3"/>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7" name="Google Shape;617;p3"/>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8" name="Google Shape;618;p3"/>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19" name="Google Shape;619;p3"/>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0" name="Google Shape;620;p3"/>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1" name="Google Shape;621;p3"/>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2" name="Google Shape;622;p3"/>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3" name="Google Shape;623;p3"/>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4" name="Google Shape;624;p3"/>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5" name="Google Shape;625;p3"/>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6" name="Google Shape;626;p3"/>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7" name="Google Shape;627;p3"/>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8" name="Google Shape;628;p3"/>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29" name="Google Shape;629;p3"/>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630" name="Google Shape;630;p3"/>
          <p:cNvSpPr txBox="1">
            <a:spLocks noGrp="1"/>
          </p:cNvSpPr>
          <p:nvPr>
            <p:ph type="title"/>
          </p:nvPr>
        </p:nvSpPr>
        <p:spPr>
          <a:xfrm>
            <a:off x="609600" y="274640"/>
            <a:ext cx="10972801" cy="711081"/>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31" name="Google Shape;631;p3" descr="Icon&#10;&#10;Description automatically generated"/>
          <p:cNvPicPr preferRelativeResize="0"/>
          <p:nvPr/>
        </p:nvPicPr>
        <p:blipFill rotWithShape="1">
          <a:blip r:embed="rId2">
            <a:alphaModFix/>
          </a:blip>
          <a:srcRect/>
          <a:stretch/>
        </p:blipFill>
        <p:spPr>
          <a:xfrm>
            <a:off x="11178714" y="12128"/>
            <a:ext cx="985171" cy="9851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8"/>
        <p:cNvGrpSpPr/>
        <p:nvPr/>
      </p:nvGrpSpPr>
      <p:grpSpPr>
        <a:xfrm>
          <a:off x="0" y="0"/>
          <a:ext cx="0" cy="0"/>
          <a:chOff x="0" y="0"/>
          <a:chExt cx="0" cy="0"/>
        </a:xfrm>
      </p:grpSpPr>
      <p:sp>
        <p:nvSpPr>
          <p:cNvPr id="3089" name="Google Shape;3089;p22"/>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3090" name="Google Shape;3090;p2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91"/>
        <p:cNvGrpSpPr/>
        <p:nvPr/>
      </p:nvGrpSpPr>
      <p:grpSpPr>
        <a:xfrm>
          <a:off x="0" y="0"/>
          <a:ext cx="0" cy="0"/>
          <a:chOff x="0" y="0"/>
          <a:chExt cx="0" cy="0"/>
        </a:xfrm>
      </p:grpSpPr>
      <p:sp>
        <p:nvSpPr>
          <p:cNvPr id="3092" name="Google Shape;3092;p2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3093" name="Google Shape;3093;p2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3094" name="Google Shape;3094;p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95"/>
        <p:cNvGrpSpPr/>
        <p:nvPr/>
      </p:nvGrpSpPr>
      <p:grpSpPr>
        <a:xfrm>
          <a:off x="0" y="0"/>
          <a:ext cx="0" cy="0"/>
          <a:chOff x="0" y="0"/>
          <a:chExt cx="0" cy="0"/>
        </a:xfrm>
      </p:grpSpPr>
      <p:sp>
        <p:nvSpPr>
          <p:cNvPr id="3096" name="Google Shape;3096;p2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03"/>
        <p:cNvGrpSpPr/>
        <p:nvPr/>
      </p:nvGrpSpPr>
      <p:grpSpPr>
        <a:xfrm>
          <a:off x="0" y="0"/>
          <a:ext cx="0" cy="0"/>
          <a:chOff x="0" y="0"/>
          <a:chExt cx="0" cy="0"/>
        </a:xfrm>
      </p:grpSpPr>
      <p:sp>
        <p:nvSpPr>
          <p:cNvPr id="3104" name="Google Shape;3104;p26"/>
          <p:cNvSpPr txBox="1">
            <a:spLocks noGrp="1"/>
          </p:cNvSpPr>
          <p:nvPr>
            <p:ph type="ctrTitle"/>
          </p:nvPr>
        </p:nvSpPr>
        <p:spPr>
          <a:xfrm>
            <a:off x="4062335" y="509667"/>
            <a:ext cx="7430100" cy="1090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7030A0"/>
              </a:buClr>
              <a:buSzPts val="3200"/>
              <a:buFont typeface="Calibri"/>
              <a:buNone/>
              <a:defRPr sz="3200" b="1" i="0">
                <a:solidFill>
                  <a:srgbClr val="7030A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5" name="Google Shape;3105;p26"/>
          <p:cNvSpPr txBox="1">
            <a:spLocks noGrp="1"/>
          </p:cNvSpPr>
          <p:nvPr>
            <p:ph type="subTitle" idx="1"/>
          </p:nvPr>
        </p:nvSpPr>
        <p:spPr>
          <a:xfrm>
            <a:off x="4062333" y="1783829"/>
            <a:ext cx="7430100" cy="4564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06" name="Google Shape;3106;p26"/>
          <p:cNvSpPr>
            <a:spLocks noGrp="1"/>
          </p:cNvSpPr>
          <p:nvPr>
            <p:ph type="pic" idx="2"/>
          </p:nvPr>
        </p:nvSpPr>
        <p:spPr>
          <a:xfrm>
            <a:off x="0" y="0"/>
            <a:ext cx="3687900" cy="68580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07"/>
        <p:cNvGrpSpPr/>
        <p:nvPr/>
      </p:nvGrpSpPr>
      <p:grpSpPr>
        <a:xfrm>
          <a:off x="0" y="0"/>
          <a:ext cx="0" cy="0"/>
          <a:chOff x="0" y="0"/>
          <a:chExt cx="0" cy="0"/>
        </a:xfrm>
      </p:grpSpPr>
      <p:sp>
        <p:nvSpPr>
          <p:cNvPr id="3108" name="Google Shape;3108;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9" name="Google Shape;3109;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0" name="Google Shape;3110;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3111"/>
        <p:cNvGrpSpPr/>
        <p:nvPr/>
      </p:nvGrpSpPr>
      <p:grpSpPr>
        <a:xfrm>
          <a:off x="0" y="0"/>
          <a:ext cx="0" cy="0"/>
          <a:chOff x="0" y="0"/>
          <a:chExt cx="0" cy="0"/>
        </a:xfrm>
      </p:grpSpPr>
      <p:sp>
        <p:nvSpPr>
          <p:cNvPr id="3112" name="Google Shape;3112;p28"/>
          <p:cNvSpPr/>
          <p:nvPr/>
        </p:nvSpPr>
        <p:spPr>
          <a:xfrm>
            <a:off x="3882452" y="299803"/>
            <a:ext cx="8424600" cy="1300500"/>
          </a:xfrm>
          <a:prstGeom prst="rect">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3" name="Google Shape;3113;p28"/>
          <p:cNvSpPr txBox="1">
            <a:spLocks noGrp="1"/>
          </p:cNvSpPr>
          <p:nvPr>
            <p:ph type="ctrTitle"/>
          </p:nvPr>
        </p:nvSpPr>
        <p:spPr>
          <a:xfrm>
            <a:off x="4062335" y="509667"/>
            <a:ext cx="7430100" cy="1090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Calibri"/>
              <a:buNone/>
              <a:defRPr sz="32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4" name="Google Shape;3114;p28"/>
          <p:cNvSpPr txBox="1">
            <a:spLocks noGrp="1"/>
          </p:cNvSpPr>
          <p:nvPr>
            <p:ph type="subTitle" idx="1"/>
          </p:nvPr>
        </p:nvSpPr>
        <p:spPr>
          <a:xfrm>
            <a:off x="4062333" y="1783829"/>
            <a:ext cx="7430100" cy="4564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15" name="Google Shape;3115;p28"/>
          <p:cNvSpPr>
            <a:spLocks noGrp="1"/>
          </p:cNvSpPr>
          <p:nvPr>
            <p:ph type="pic" idx="2"/>
          </p:nvPr>
        </p:nvSpPr>
        <p:spPr>
          <a:xfrm>
            <a:off x="0" y="0"/>
            <a:ext cx="3687900" cy="68580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116"/>
        <p:cNvGrpSpPr/>
        <p:nvPr/>
      </p:nvGrpSpPr>
      <p:grpSpPr>
        <a:xfrm>
          <a:off x="0" y="0"/>
          <a:ext cx="0" cy="0"/>
          <a:chOff x="0" y="0"/>
          <a:chExt cx="0" cy="0"/>
        </a:xfrm>
      </p:grpSpPr>
      <p:sp>
        <p:nvSpPr>
          <p:cNvPr id="3117" name="Google Shape;3117;p29"/>
          <p:cNvSpPr txBox="1">
            <a:spLocks noGrp="1"/>
          </p:cNvSpPr>
          <p:nvPr>
            <p:ph type="ctrTitle"/>
          </p:nvPr>
        </p:nvSpPr>
        <p:spPr>
          <a:xfrm>
            <a:off x="509665" y="3593890"/>
            <a:ext cx="7640100" cy="528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7030A0"/>
              </a:buClr>
              <a:buSzPts val="2800"/>
              <a:buFont typeface="Calibri"/>
              <a:buNone/>
              <a:defRPr sz="2800" b="1" i="0">
                <a:solidFill>
                  <a:srgbClr val="7030A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8" name="Google Shape;3118;p29"/>
          <p:cNvSpPr txBox="1">
            <a:spLocks noGrp="1"/>
          </p:cNvSpPr>
          <p:nvPr>
            <p:ph type="subTitle" idx="1"/>
          </p:nvPr>
        </p:nvSpPr>
        <p:spPr>
          <a:xfrm>
            <a:off x="509665" y="4223477"/>
            <a:ext cx="10852800" cy="2274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19" name="Google Shape;3119;p29"/>
          <p:cNvSpPr>
            <a:spLocks noGrp="1"/>
          </p:cNvSpPr>
          <p:nvPr>
            <p:ph type="pic" idx="2"/>
          </p:nvPr>
        </p:nvSpPr>
        <p:spPr>
          <a:xfrm>
            <a:off x="0" y="0"/>
            <a:ext cx="12192000" cy="32829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20"/>
        <p:cNvGrpSpPr/>
        <p:nvPr/>
      </p:nvGrpSpPr>
      <p:grpSpPr>
        <a:xfrm>
          <a:off x="0" y="0"/>
          <a:ext cx="0" cy="0"/>
          <a:chOff x="0" y="0"/>
          <a:chExt cx="0" cy="0"/>
        </a:xfrm>
      </p:grpSpPr>
      <p:sp>
        <p:nvSpPr>
          <p:cNvPr id="3121" name="Google Shape;3121;p3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22" name="Google Shape;3122;p3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23" name="Google Shape;3123;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4" name="Google Shape;3124;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5" name="Google Shape;3125;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26"/>
        <p:cNvGrpSpPr/>
        <p:nvPr/>
      </p:nvGrpSpPr>
      <p:grpSpPr>
        <a:xfrm>
          <a:off x="0" y="0"/>
          <a:ext cx="0" cy="0"/>
          <a:chOff x="0" y="0"/>
          <a:chExt cx="0" cy="0"/>
        </a:xfrm>
      </p:grpSpPr>
      <p:sp>
        <p:nvSpPr>
          <p:cNvPr id="3127" name="Google Shape;3127;p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28" name="Google Shape;3128;p3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9" name="Google Shape;3129;p3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0" name="Google Shape;3130;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1" name="Google Shape;3131;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2" name="Google Shape;3132;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33"/>
        <p:cNvGrpSpPr/>
        <p:nvPr/>
      </p:nvGrpSpPr>
      <p:grpSpPr>
        <a:xfrm>
          <a:off x="0" y="0"/>
          <a:ext cx="0" cy="0"/>
          <a:chOff x="0" y="0"/>
          <a:chExt cx="0" cy="0"/>
        </a:xfrm>
      </p:grpSpPr>
      <p:sp>
        <p:nvSpPr>
          <p:cNvPr id="3134" name="Google Shape;3134;p3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5" name="Google Shape;3135;p3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36" name="Google Shape;3136;p3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7" name="Google Shape;3137;p3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38" name="Google Shape;3138;p3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9" name="Google Shape;3139;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0" name="Google Shape;3140;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1" name="Google Shape;3141;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out Us">
  <p:cSld name="About Us">
    <p:bg>
      <p:bgPr>
        <a:solidFill>
          <a:schemeClr val="accent1"/>
        </a:solidFill>
        <a:effectLst/>
      </p:bgPr>
    </p:bg>
    <p:spTree>
      <p:nvGrpSpPr>
        <p:cNvPr id="1" name="Shape 632"/>
        <p:cNvGrpSpPr/>
        <p:nvPr/>
      </p:nvGrpSpPr>
      <p:grpSpPr>
        <a:xfrm>
          <a:off x="0" y="0"/>
          <a:ext cx="0" cy="0"/>
          <a:chOff x="0" y="0"/>
          <a:chExt cx="0" cy="0"/>
        </a:xfrm>
      </p:grpSpPr>
      <p:grpSp>
        <p:nvGrpSpPr>
          <p:cNvPr id="633" name="Google Shape;633;p4"/>
          <p:cNvGrpSpPr/>
          <p:nvPr/>
        </p:nvGrpSpPr>
        <p:grpSpPr>
          <a:xfrm>
            <a:off x="354202" y="326572"/>
            <a:ext cx="11483595" cy="6185861"/>
            <a:chOff x="354110" y="326571"/>
            <a:chExt cx="11480604" cy="6185861"/>
          </a:xfrm>
        </p:grpSpPr>
        <p:grpSp>
          <p:nvGrpSpPr>
            <p:cNvPr id="634" name="Google Shape;634;p4"/>
            <p:cNvGrpSpPr/>
            <p:nvPr/>
          </p:nvGrpSpPr>
          <p:grpSpPr>
            <a:xfrm>
              <a:off x="354110" y="326571"/>
              <a:ext cx="11480604" cy="109990"/>
              <a:chOff x="354110" y="326571"/>
              <a:chExt cx="11480604" cy="109990"/>
            </a:xfrm>
          </p:grpSpPr>
          <p:sp>
            <p:nvSpPr>
              <p:cNvPr id="635" name="Google Shape;635;p4"/>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6" name="Google Shape;636;p4"/>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7" name="Google Shape;637;p4"/>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8" name="Google Shape;638;p4"/>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39" name="Google Shape;639;p4"/>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0" name="Google Shape;640;p4"/>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1" name="Google Shape;641;p4"/>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2" name="Google Shape;642;p4"/>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3" name="Google Shape;643;p4"/>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4" name="Google Shape;644;p4"/>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5" name="Google Shape;645;p4"/>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6" name="Google Shape;646;p4"/>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7" name="Google Shape;647;p4"/>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8" name="Google Shape;648;p4"/>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49" name="Google Shape;649;p4"/>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0" name="Google Shape;650;p4"/>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1" name="Google Shape;651;p4"/>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2" name="Google Shape;652;p4"/>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3" name="Google Shape;653;p4"/>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4" name="Google Shape;654;p4"/>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5" name="Google Shape;655;p4"/>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6" name="Google Shape;656;p4"/>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7" name="Google Shape;657;p4"/>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8" name="Google Shape;658;p4"/>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59" name="Google Shape;659;p4"/>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0" name="Google Shape;660;p4"/>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661" name="Google Shape;661;p4"/>
            <p:cNvGrpSpPr/>
            <p:nvPr/>
          </p:nvGrpSpPr>
          <p:grpSpPr>
            <a:xfrm>
              <a:off x="354110" y="833283"/>
              <a:ext cx="11480604" cy="108822"/>
              <a:chOff x="354110" y="834963"/>
              <a:chExt cx="11480604" cy="108822"/>
            </a:xfrm>
          </p:grpSpPr>
          <p:sp>
            <p:nvSpPr>
              <p:cNvPr id="662" name="Google Shape;662;p4"/>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3" name="Google Shape;663;p4"/>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4" name="Google Shape;664;p4"/>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5" name="Google Shape;665;p4"/>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6" name="Google Shape;666;p4"/>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7" name="Google Shape;667;p4"/>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8" name="Google Shape;668;p4"/>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69" name="Google Shape;669;p4"/>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0" name="Google Shape;670;p4"/>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1" name="Google Shape;671;p4"/>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2" name="Google Shape;672;p4"/>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3" name="Google Shape;673;p4"/>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4" name="Google Shape;674;p4"/>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5" name="Google Shape;675;p4"/>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6" name="Google Shape;676;p4"/>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7" name="Google Shape;677;p4"/>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8" name="Google Shape;678;p4"/>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79" name="Google Shape;679;p4"/>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0" name="Google Shape;680;p4"/>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1" name="Google Shape;681;p4"/>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2" name="Google Shape;682;p4"/>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3" name="Google Shape;683;p4"/>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4" name="Google Shape;684;p4"/>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5" name="Google Shape;685;p4"/>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6" name="Google Shape;686;p4"/>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87" name="Google Shape;687;p4"/>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688" name="Google Shape;688;p4"/>
            <p:cNvGrpSpPr/>
            <p:nvPr/>
          </p:nvGrpSpPr>
          <p:grpSpPr>
            <a:xfrm>
              <a:off x="354110" y="1338827"/>
              <a:ext cx="11480604" cy="109990"/>
              <a:chOff x="354110" y="1342187"/>
              <a:chExt cx="11480604" cy="109990"/>
            </a:xfrm>
          </p:grpSpPr>
          <p:sp>
            <p:nvSpPr>
              <p:cNvPr id="689" name="Google Shape;689;p4"/>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0" name="Google Shape;690;p4"/>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1" name="Google Shape;691;p4"/>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2" name="Google Shape;692;p4"/>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3" name="Google Shape;693;p4"/>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4" name="Google Shape;694;p4"/>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5" name="Google Shape;695;p4"/>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6" name="Google Shape;696;p4"/>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7" name="Google Shape;697;p4"/>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8" name="Google Shape;698;p4"/>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699" name="Google Shape;699;p4"/>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0" name="Google Shape;700;p4"/>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1" name="Google Shape;701;p4"/>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2" name="Google Shape;702;p4"/>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3" name="Google Shape;703;p4"/>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4" name="Google Shape;704;p4"/>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5" name="Google Shape;705;p4"/>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6" name="Google Shape;706;p4"/>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7" name="Google Shape;707;p4"/>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8" name="Google Shape;708;p4"/>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09" name="Google Shape;709;p4"/>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0" name="Google Shape;710;p4"/>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1" name="Google Shape;711;p4"/>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2" name="Google Shape;712;p4"/>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3" name="Google Shape;713;p4"/>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4" name="Google Shape;714;p4"/>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715" name="Google Shape;715;p4"/>
            <p:cNvGrpSpPr/>
            <p:nvPr/>
          </p:nvGrpSpPr>
          <p:grpSpPr>
            <a:xfrm>
              <a:off x="354110" y="1845539"/>
              <a:ext cx="11480604" cy="109990"/>
              <a:chOff x="354110" y="1850572"/>
              <a:chExt cx="11480604" cy="109990"/>
            </a:xfrm>
          </p:grpSpPr>
          <p:sp>
            <p:nvSpPr>
              <p:cNvPr id="716" name="Google Shape;716;p4"/>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7" name="Google Shape;717;p4"/>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8" name="Google Shape;718;p4"/>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19" name="Google Shape;719;p4"/>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0" name="Google Shape;720;p4"/>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1" name="Google Shape;721;p4"/>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2" name="Google Shape;722;p4"/>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3" name="Google Shape;723;p4"/>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4" name="Google Shape;724;p4"/>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5" name="Google Shape;725;p4"/>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6" name="Google Shape;726;p4"/>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7" name="Google Shape;727;p4"/>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8" name="Google Shape;728;p4"/>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29" name="Google Shape;729;p4"/>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0" name="Google Shape;730;p4"/>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1" name="Google Shape;731;p4"/>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2" name="Google Shape;732;p4"/>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3" name="Google Shape;733;p4"/>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4" name="Google Shape;734;p4"/>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5" name="Google Shape;735;p4"/>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6" name="Google Shape;736;p4"/>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7" name="Google Shape;737;p4"/>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8" name="Google Shape;738;p4"/>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39" name="Google Shape;739;p4"/>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0" name="Google Shape;740;p4"/>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1" name="Google Shape;741;p4"/>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742" name="Google Shape;742;p4"/>
            <p:cNvGrpSpPr/>
            <p:nvPr/>
          </p:nvGrpSpPr>
          <p:grpSpPr>
            <a:xfrm>
              <a:off x="354110" y="2352251"/>
              <a:ext cx="11480604" cy="108822"/>
              <a:chOff x="354110" y="2358964"/>
              <a:chExt cx="11480604" cy="108822"/>
            </a:xfrm>
          </p:grpSpPr>
          <p:sp>
            <p:nvSpPr>
              <p:cNvPr id="743" name="Google Shape;743;p4"/>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4" name="Google Shape;744;p4"/>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5" name="Google Shape;745;p4"/>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6" name="Google Shape;746;p4"/>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7" name="Google Shape;747;p4"/>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8" name="Google Shape;748;p4"/>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49" name="Google Shape;749;p4"/>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0" name="Google Shape;750;p4"/>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1" name="Google Shape;751;p4"/>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2" name="Google Shape;752;p4"/>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3" name="Google Shape;753;p4"/>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4" name="Google Shape;754;p4"/>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5" name="Google Shape;755;p4"/>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6" name="Google Shape;756;p4"/>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7" name="Google Shape;757;p4"/>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8" name="Google Shape;758;p4"/>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59" name="Google Shape;759;p4"/>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0" name="Google Shape;760;p4"/>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1" name="Google Shape;761;p4"/>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2" name="Google Shape;762;p4"/>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3" name="Google Shape;763;p4"/>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4" name="Google Shape;764;p4"/>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5" name="Google Shape;765;p4"/>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6" name="Google Shape;766;p4"/>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7" name="Google Shape;767;p4"/>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68" name="Google Shape;768;p4"/>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769" name="Google Shape;769;p4"/>
            <p:cNvGrpSpPr/>
            <p:nvPr/>
          </p:nvGrpSpPr>
          <p:grpSpPr>
            <a:xfrm>
              <a:off x="354110" y="2857795"/>
              <a:ext cx="11480604" cy="109990"/>
              <a:chOff x="354110" y="2866188"/>
              <a:chExt cx="11480604" cy="109990"/>
            </a:xfrm>
          </p:grpSpPr>
          <p:sp>
            <p:nvSpPr>
              <p:cNvPr id="770" name="Google Shape;770;p4"/>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1" name="Google Shape;771;p4"/>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2" name="Google Shape;772;p4"/>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3" name="Google Shape;773;p4"/>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4" name="Google Shape;774;p4"/>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5" name="Google Shape;775;p4"/>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6" name="Google Shape;776;p4"/>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7" name="Google Shape;777;p4"/>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8" name="Google Shape;778;p4"/>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79" name="Google Shape;779;p4"/>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0" name="Google Shape;780;p4"/>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1" name="Google Shape;781;p4"/>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2" name="Google Shape;782;p4"/>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3" name="Google Shape;783;p4"/>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4" name="Google Shape;784;p4"/>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5" name="Google Shape;785;p4"/>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6" name="Google Shape;786;p4"/>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7" name="Google Shape;787;p4"/>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8" name="Google Shape;788;p4"/>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89" name="Google Shape;789;p4"/>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0" name="Google Shape;790;p4"/>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1" name="Google Shape;791;p4"/>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2" name="Google Shape;792;p4"/>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3" name="Google Shape;793;p4"/>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4" name="Google Shape;794;p4"/>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5" name="Google Shape;795;p4"/>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796" name="Google Shape;796;p4"/>
            <p:cNvGrpSpPr/>
            <p:nvPr/>
          </p:nvGrpSpPr>
          <p:grpSpPr>
            <a:xfrm>
              <a:off x="354110" y="3364507"/>
              <a:ext cx="11480604" cy="109990"/>
              <a:chOff x="354110" y="3364062"/>
              <a:chExt cx="11480604" cy="109990"/>
            </a:xfrm>
          </p:grpSpPr>
          <p:sp>
            <p:nvSpPr>
              <p:cNvPr id="797" name="Google Shape;797;p4"/>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8" name="Google Shape;798;p4"/>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799" name="Google Shape;799;p4"/>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0" name="Google Shape;800;p4"/>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1" name="Google Shape;801;p4"/>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2" name="Google Shape;802;p4"/>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3" name="Google Shape;803;p4"/>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4" name="Google Shape;804;p4"/>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5" name="Google Shape;805;p4"/>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6" name="Google Shape;806;p4"/>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7" name="Google Shape;807;p4"/>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8" name="Google Shape;808;p4"/>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09" name="Google Shape;809;p4"/>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0" name="Google Shape;810;p4"/>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1" name="Google Shape;811;p4"/>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2" name="Google Shape;812;p4"/>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3" name="Google Shape;813;p4"/>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4" name="Google Shape;814;p4"/>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5" name="Google Shape;815;p4"/>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6" name="Google Shape;816;p4"/>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7" name="Google Shape;817;p4"/>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8" name="Google Shape;818;p4"/>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19" name="Google Shape;819;p4"/>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0" name="Google Shape;820;p4"/>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1" name="Google Shape;821;p4"/>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2" name="Google Shape;822;p4"/>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823" name="Google Shape;823;p4"/>
            <p:cNvGrpSpPr/>
            <p:nvPr/>
          </p:nvGrpSpPr>
          <p:grpSpPr>
            <a:xfrm>
              <a:off x="354110" y="3871219"/>
              <a:ext cx="11480604" cy="108822"/>
              <a:chOff x="354110" y="3872454"/>
              <a:chExt cx="11480604" cy="108822"/>
            </a:xfrm>
          </p:grpSpPr>
          <p:sp>
            <p:nvSpPr>
              <p:cNvPr id="824" name="Google Shape;824;p4"/>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5" name="Google Shape;825;p4"/>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6" name="Google Shape;826;p4"/>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7" name="Google Shape;827;p4"/>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8" name="Google Shape;828;p4"/>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29" name="Google Shape;829;p4"/>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0" name="Google Shape;830;p4"/>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1" name="Google Shape;831;p4"/>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2" name="Google Shape;832;p4"/>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3" name="Google Shape;833;p4"/>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4" name="Google Shape;834;p4"/>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5" name="Google Shape;835;p4"/>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6" name="Google Shape;836;p4"/>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7" name="Google Shape;837;p4"/>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8" name="Google Shape;838;p4"/>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39" name="Google Shape;839;p4"/>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0" name="Google Shape;840;p4"/>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1" name="Google Shape;841;p4"/>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2" name="Google Shape;842;p4"/>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3" name="Google Shape;843;p4"/>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4" name="Google Shape;844;p4"/>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5" name="Google Shape;845;p4"/>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6" name="Google Shape;846;p4"/>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7" name="Google Shape;847;p4"/>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8" name="Google Shape;848;p4"/>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49" name="Google Shape;849;p4"/>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850" name="Google Shape;850;p4"/>
            <p:cNvGrpSpPr/>
            <p:nvPr/>
          </p:nvGrpSpPr>
          <p:grpSpPr>
            <a:xfrm>
              <a:off x="354110" y="4376763"/>
              <a:ext cx="11480604" cy="109990"/>
              <a:chOff x="354110" y="4379678"/>
              <a:chExt cx="11480604" cy="109990"/>
            </a:xfrm>
          </p:grpSpPr>
          <p:sp>
            <p:nvSpPr>
              <p:cNvPr id="851" name="Google Shape;851;p4"/>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2" name="Google Shape;852;p4"/>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3" name="Google Shape;853;p4"/>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4" name="Google Shape;854;p4"/>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5" name="Google Shape;855;p4"/>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6" name="Google Shape;856;p4"/>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7" name="Google Shape;857;p4"/>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8" name="Google Shape;858;p4"/>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59" name="Google Shape;859;p4"/>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0" name="Google Shape;860;p4"/>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1" name="Google Shape;861;p4"/>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2" name="Google Shape;862;p4"/>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3" name="Google Shape;863;p4"/>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4" name="Google Shape;864;p4"/>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5" name="Google Shape;865;p4"/>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6" name="Google Shape;866;p4"/>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7" name="Google Shape;867;p4"/>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8" name="Google Shape;868;p4"/>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69" name="Google Shape;869;p4"/>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0" name="Google Shape;870;p4"/>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1" name="Google Shape;871;p4"/>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2" name="Google Shape;872;p4"/>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3" name="Google Shape;873;p4"/>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4" name="Google Shape;874;p4"/>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5" name="Google Shape;875;p4"/>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6" name="Google Shape;876;p4"/>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877" name="Google Shape;877;p4"/>
            <p:cNvGrpSpPr/>
            <p:nvPr/>
          </p:nvGrpSpPr>
          <p:grpSpPr>
            <a:xfrm>
              <a:off x="354110" y="4883475"/>
              <a:ext cx="11480604" cy="109990"/>
              <a:chOff x="354110" y="4888062"/>
              <a:chExt cx="11480604" cy="109990"/>
            </a:xfrm>
          </p:grpSpPr>
          <p:sp>
            <p:nvSpPr>
              <p:cNvPr id="878" name="Google Shape;878;p4"/>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79" name="Google Shape;879;p4"/>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0" name="Google Shape;880;p4"/>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1" name="Google Shape;881;p4"/>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2" name="Google Shape;882;p4"/>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3" name="Google Shape;883;p4"/>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4" name="Google Shape;884;p4"/>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5" name="Google Shape;885;p4"/>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6" name="Google Shape;886;p4"/>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7" name="Google Shape;887;p4"/>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8" name="Google Shape;888;p4"/>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89" name="Google Shape;889;p4"/>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0" name="Google Shape;890;p4"/>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1" name="Google Shape;891;p4"/>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2" name="Google Shape;892;p4"/>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3" name="Google Shape;893;p4"/>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4" name="Google Shape;894;p4"/>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5" name="Google Shape;895;p4"/>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6" name="Google Shape;896;p4"/>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7" name="Google Shape;897;p4"/>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8" name="Google Shape;898;p4"/>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99" name="Google Shape;899;p4"/>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0" name="Google Shape;900;p4"/>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1" name="Google Shape;901;p4"/>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2" name="Google Shape;902;p4"/>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3" name="Google Shape;903;p4"/>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904" name="Google Shape;904;p4"/>
            <p:cNvGrpSpPr/>
            <p:nvPr/>
          </p:nvGrpSpPr>
          <p:grpSpPr>
            <a:xfrm>
              <a:off x="354110" y="5390187"/>
              <a:ext cx="11480604" cy="108822"/>
              <a:chOff x="354110" y="5396454"/>
              <a:chExt cx="11480604" cy="108822"/>
            </a:xfrm>
          </p:grpSpPr>
          <p:sp>
            <p:nvSpPr>
              <p:cNvPr id="905" name="Google Shape;905;p4"/>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6" name="Google Shape;906;p4"/>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7" name="Google Shape;907;p4"/>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8" name="Google Shape;908;p4"/>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9" name="Google Shape;909;p4"/>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0" name="Google Shape;910;p4"/>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1" name="Google Shape;911;p4"/>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2" name="Google Shape;912;p4"/>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3" name="Google Shape;913;p4"/>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4" name="Google Shape;914;p4"/>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5" name="Google Shape;915;p4"/>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6" name="Google Shape;916;p4"/>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7" name="Google Shape;917;p4"/>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8" name="Google Shape;918;p4"/>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9" name="Google Shape;919;p4"/>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0" name="Google Shape;920;p4"/>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1" name="Google Shape;921;p4"/>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2" name="Google Shape;922;p4"/>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3" name="Google Shape;923;p4"/>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4" name="Google Shape;924;p4"/>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5" name="Google Shape;925;p4"/>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6" name="Google Shape;926;p4"/>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7" name="Google Shape;927;p4"/>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8" name="Google Shape;928;p4"/>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9" name="Google Shape;929;p4"/>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0" name="Google Shape;930;p4"/>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931" name="Google Shape;931;p4"/>
            <p:cNvGrpSpPr/>
            <p:nvPr/>
          </p:nvGrpSpPr>
          <p:grpSpPr>
            <a:xfrm>
              <a:off x="354110" y="5895731"/>
              <a:ext cx="11480604" cy="109990"/>
              <a:chOff x="354110" y="5903678"/>
              <a:chExt cx="11480604" cy="109990"/>
            </a:xfrm>
          </p:grpSpPr>
          <p:sp>
            <p:nvSpPr>
              <p:cNvPr id="932" name="Google Shape;932;p4"/>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3" name="Google Shape;933;p4"/>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4" name="Google Shape;934;p4"/>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5" name="Google Shape;935;p4"/>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6" name="Google Shape;936;p4"/>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7" name="Google Shape;937;p4"/>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8" name="Google Shape;938;p4"/>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9" name="Google Shape;939;p4"/>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0" name="Google Shape;940;p4"/>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1" name="Google Shape;941;p4"/>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2" name="Google Shape;942;p4"/>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3" name="Google Shape;943;p4"/>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4" name="Google Shape;944;p4"/>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5" name="Google Shape;945;p4"/>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6" name="Google Shape;946;p4"/>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7" name="Google Shape;947;p4"/>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8" name="Google Shape;948;p4"/>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49" name="Google Shape;949;p4"/>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0" name="Google Shape;950;p4"/>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1" name="Google Shape;951;p4"/>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2" name="Google Shape;952;p4"/>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3" name="Google Shape;953;p4"/>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4" name="Google Shape;954;p4"/>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5" name="Google Shape;955;p4"/>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6" name="Google Shape;956;p4"/>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57" name="Google Shape;957;p4"/>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958" name="Google Shape;958;p4"/>
            <p:cNvGrpSpPr/>
            <p:nvPr/>
          </p:nvGrpSpPr>
          <p:grpSpPr>
            <a:xfrm>
              <a:off x="354110" y="6402442"/>
              <a:ext cx="11480604" cy="109990"/>
              <a:chOff x="354110" y="5903678"/>
              <a:chExt cx="11480604" cy="109990"/>
            </a:xfrm>
          </p:grpSpPr>
          <p:sp>
            <p:nvSpPr>
              <p:cNvPr id="959" name="Google Shape;959;p4"/>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0" name="Google Shape;960;p4"/>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1" name="Google Shape;961;p4"/>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2" name="Google Shape;962;p4"/>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3" name="Google Shape;963;p4"/>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4" name="Google Shape;964;p4"/>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5" name="Google Shape;965;p4"/>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6" name="Google Shape;966;p4"/>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7" name="Google Shape;967;p4"/>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8" name="Google Shape;968;p4"/>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69" name="Google Shape;969;p4"/>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0" name="Google Shape;970;p4"/>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1" name="Google Shape;971;p4"/>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2" name="Google Shape;972;p4"/>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3" name="Google Shape;973;p4"/>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4" name="Google Shape;974;p4"/>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5" name="Google Shape;975;p4"/>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6" name="Google Shape;976;p4"/>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7" name="Google Shape;977;p4"/>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8" name="Google Shape;978;p4"/>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79" name="Google Shape;979;p4"/>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0" name="Google Shape;980;p4"/>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1" name="Google Shape;981;p4"/>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2" name="Google Shape;982;p4"/>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3" name="Google Shape;983;p4"/>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84" name="Google Shape;984;p4"/>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985" name="Google Shape;985;p4"/>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6" name="Google Shape;986;p4"/>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7" name="Google Shape;987;p4"/>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988" name="Google Shape;988;p4"/>
          <p:cNvSpPr>
            <a:spLocks noGrp="1"/>
          </p:cNvSpPr>
          <p:nvPr>
            <p:ph type="pic" idx="2"/>
          </p:nvPr>
        </p:nvSpPr>
        <p:spPr>
          <a:xfrm>
            <a:off x="4577123" y="607234"/>
            <a:ext cx="6933933" cy="4386230"/>
          </a:xfrm>
          <a:prstGeom prst="rect">
            <a:avLst/>
          </a:prstGeom>
          <a:solidFill>
            <a:schemeClr val="accent3"/>
          </a:solidFill>
          <a:ln>
            <a:noFill/>
          </a:ln>
          <a:effectLst>
            <a:outerShdw blurRad="635000" dist="825500" dir="9600000" algn="tr" rotWithShape="0">
              <a:srgbClr val="000000">
                <a:alpha val="20000"/>
              </a:srgbClr>
            </a:outerShdw>
          </a:effectLst>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42"/>
        <p:cNvGrpSpPr/>
        <p:nvPr/>
      </p:nvGrpSpPr>
      <p:grpSpPr>
        <a:xfrm>
          <a:off x="0" y="0"/>
          <a:ext cx="0" cy="0"/>
          <a:chOff x="0" y="0"/>
          <a:chExt cx="0" cy="0"/>
        </a:xfrm>
      </p:grpSpPr>
      <p:sp>
        <p:nvSpPr>
          <p:cNvPr id="3143" name="Google Shape;3143;p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44" name="Google Shape;3144;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5" name="Google Shape;3145;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6" name="Google Shape;3146;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47"/>
        <p:cNvGrpSpPr/>
        <p:nvPr/>
      </p:nvGrpSpPr>
      <p:grpSpPr>
        <a:xfrm>
          <a:off x="0" y="0"/>
          <a:ext cx="0" cy="0"/>
          <a:chOff x="0" y="0"/>
          <a:chExt cx="0" cy="0"/>
        </a:xfrm>
      </p:grpSpPr>
      <p:sp>
        <p:nvSpPr>
          <p:cNvPr id="3148" name="Google Shape;3148;p3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49" name="Google Shape;3149;p3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150" name="Google Shape;3150;p3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51" name="Google Shape;3151;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2" name="Google Shape;3152;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3" name="Google Shape;3153;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54"/>
        <p:cNvGrpSpPr/>
        <p:nvPr/>
      </p:nvGrpSpPr>
      <p:grpSpPr>
        <a:xfrm>
          <a:off x="0" y="0"/>
          <a:ext cx="0" cy="0"/>
          <a:chOff x="0" y="0"/>
          <a:chExt cx="0" cy="0"/>
        </a:xfrm>
      </p:grpSpPr>
      <p:sp>
        <p:nvSpPr>
          <p:cNvPr id="3155" name="Google Shape;3155;p35"/>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6" name="Google Shape;3156;p35"/>
          <p:cNvSpPr>
            <a:spLocks noGrp="1"/>
          </p:cNvSpPr>
          <p:nvPr>
            <p:ph type="pic" idx="2"/>
          </p:nvPr>
        </p:nvSpPr>
        <p:spPr>
          <a:xfrm>
            <a:off x="5183188" y="987425"/>
            <a:ext cx="6172200" cy="4873500"/>
          </a:xfrm>
          <a:prstGeom prst="rect">
            <a:avLst/>
          </a:prstGeom>
          <a:noFill/>
          <a:ln>
            <a:noFill/>
          </a:ln>
        </p:spPr>
      </p:sp>
      <p:sp>
        <p:nvSpPr>
          <p:cNvPr id="3157" name="Google Shape;3157;p35"/>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58" name="Google Shape;3158;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9" name="Google Shape;3159;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0" name="Google Shape;3160;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1"/>
        <p:cNvGrpSpPr/>
        <p:nvPr/>
      </p:nvGrpSpPr>
      <p:grpSpPr>
        <a:xfrm>
          <a:off x="0" y="0"/>
          <a:ext cx="0" cy="0"/>
          <a:chOff x="0" y="0"/>
          <a:chExt cx="0" cy="0"/>
        </a:xfrm>
      </p:grpSpPr>
      <p:sp>
        <p:nvSpPr>
          <p:cNvPr id="3162" name="Google Shape;3162;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3" name="Google Shape;3163;p3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4" name="Google Shape;3164;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5" name="Google Shape;3165;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6" name="Google Shape;3166;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9" name="Google Shape;3169;p3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0" name="Google Shape;3170;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1" name="Google Shape;3171;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2" name="Google Shape;3172;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hat we do?">
  <p:cSld name="What we do?">
    <p:bg>
      <p:bgPr>
        <a:solidFill>
          <a:schemeClr val="accent1"/>
        </a:solidFill>
        <a:effectLst/>
      </p:bgPr>
    </p:bg>
    <p:spTree>
      <p:nvGrpSpPr>
        <p:cNvPr id="1" name="Shape 989"/>
        <p:cNvGrpSpPr/>
        <p:nvPr/>
      </p:nvGrpSpPr>
      <p:grpSpPr>
        <a:xfrm>
          <a:off x="0" y="0"/>
          <a:ext cx="0" cy="0"/>
          <a:chOff x="0" y="0"/>
          <a:chExt cx="0" cy="0"/>
        </a:xfrm>
      </p:grpSpPr>
      <p:grpSp>
        <p:nvGrpSpPr>
          <p:cNvPr id="990" name="Google Shape;990;p5"/>
          <p:cNvGrpSpPr/>
          <p:nvPr/>
        </p:nvGrpSpPr>
        <p:grpSpPr>
          <a:xfrm>
            <a:off x="354202" y="326572"/>
            <a:ext cx="11483595" cy="6185861"/>
            <a:chOff x="354110" y="326571"/>
            <a:chExt cx="11480604" cy="6185861"/>
          </a:xfrm>
        </p:grpSpPr>
        <p:grpSp>
          <p:nvGrpSpPr>
            <p:cNvPr id="991" name="Google Shape;991;p5"/>
            <p:cNvGrpSpPr/>
            <p:nvPr/>
          </p:nvGrpSpPr>
          <p:grpSpPr>
            <a:xfrm>
              <a:off x="354110" y="326571"/>
              <a:ext cx="11480604" cy="109990"/>
              <a:chOff x="354110" y="326571"/>
              <a:chExt cx="11480604" cy="109990"/>
            </a:xfrm>
          </p:grpSpPr>
          <p:sp>
            <p:nvSpPr>
              <p:cNvPr id="992" name="Google Shape;992;p5"/>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3" name="Google Shape;993;p5"/>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4" name="Google Shape;994;p5"/>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5" name="Google Shape;995;p5"/>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6" name="Google Shape;996;p5"/>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7" name="Google Shape;997;p5"/>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8" name="Google Shape;998;p5"/>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99" name="Google Shape;999;p5"/>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0" name="Google Shape;1000;p5"/>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1" name="Google Shape;1001;p5"/>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2" name="Google Shape;1002;p5"/>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3" name="Google Shape;1003;p5"/>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4" name="Google Shape;1004;p5"/>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5" name="Google Shape;1005;p5"/>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6" name="Google Shape;1006;p5"/>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7" name="Google Shape;1007;p5"/>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8" name="Google Shape;1008;p5"/>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09" name="Google Shape;1009;p5"/>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0" name="Google Shape;1010;p5"/>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1" name="Google Shape;1011;p5"/>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2" name="Google Shape;1012;p5"/>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3" name="Google Shape;1013;p5"/>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4" name="Google Shape;1014;p5"/>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5" name="Google Shape;1015;p5"/>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6" name="Google Shape;1016;p5"/>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17" name="Google Shape;1017;p5"/>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018" name="Google Shape;1018;p5"/>
            <p:cNvGrpSpPr/>
            <p:nvPr/>
          </p:nvGrpSpPr>
          <p:grpSpPr>
            <a:xfrm>
              <a:off x="354110" y="833283"/>
              <a:ext cx="11480604" cy="108822"/>
              <a:chOff x="354110" y="834963"/>
              <a:chExt cx="11480604" cy="108822"/>
            </a:xfrm>
          </p:grpSpPr>
          <p:sp>
            <p:nvSpPr>
              <p:cNvPr id="1019" name="Google Shape;1019;p5"/>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0" name="Google Shape;1020;p5"/>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1" name="Google Shape;1021;p5"/>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2" name="Google Shape;1022;p5"/>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3" name="Google Shape;1023;p5"/>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4" name="Google Shape;1024;p5"/>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5" name="Google Shape;1025;p5"/>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6" name="Google Shape;1026;p5"/>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7" name="Google Shape;1027;p5"/>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8" name="Google Shape;1028;p5"/>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29" name="Google Shape;1029;p5"/>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0" name="Google Shape;1030;p5"/>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1" name="Google Shape;1031;p5"/>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2" name="Google Shape;1032;p5"/>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3" name="Google Shape;1033;p5"/>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4" name="Google Shape;1034;p5"/>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5" name="Google Shape;1035;p5"/>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6" name="Google Shape;1036;p5"/>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7" name="Google Shape;1037;p5"/>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8" name="Google Shape;1038;p5"/>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39" name="Google Shape;1039;p5"/>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0" name="Google Shape;1040;p5"/>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1" name="Google Shape;1041;p5"/>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2" name="Google Shape;1042;p5"/>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3" name="Google Shape;1043;p5"/>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4" name="Google Shape;1044;p5"/>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045" name="Google Shape;1045;p5"/>
            <p:cNvGrpSpPr/>
            <p:nvPr/>
          </p:nvGrpSpPr>
          <p:grpSpPr>
            <a:xfrm>
              <a:off x="354110" y="1338827"/>
              <a:ext cx="11480604" cy="109990"/>
              <a:chOff x="354110" y="1342187"/>
              <a:chExt cx="11480604" cy="109990"/>
            </a:xfrm>
          </p:grpSpPr>
          <p:sp>
            <p:nvSpPr>
              <p:cNvPr id="1046" name="Google Shape;1046;p5"/>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7" name="Google Shape;1047;p5"/>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8" name="Google Shape;1048;p5"/>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49" name="Google Shape;1049;p5"/>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0" name="Google Shape;1050;p5"/>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1" name="Google Shape;1051;p5"/>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2" name="Google Shape;1052;p5"/>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3" name="Google Shape;1053;p5"/>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4" name="Google Shape;1054;p5"/>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5" name="Google Shape;1055;p5"/>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6" name="Google Shape;1056;p5"/>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7" name="Google Shape;1057;p5"/>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8" name="Google Shape;1058;p5"/>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59" name="Google Shape;1059;p5"/>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0" name="Google Shape;1060;p5"/>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1" name="Google Shape;1061;p5"/>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2" name="Google Shape;1062;p5"/>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3" name="Google Shape;1063;p5"/>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4" name="Google Shape;1064;p5"/>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5" name="Google Shape;1065;p5"/>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6" name="Google Shape;1066;p5"/>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7" name="Google Shape;1067;p5"/>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8" name="Google Shape;1068;p5"/>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69" name="Google Shape;1069;p5"/>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0" name="Google Shape;1070;p5"/>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1" name="Google Shape;1071;p5"/>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072" name="Google Shape;1072;p5"/>
            <p:cNvGrpSpPr/>
            <p:nvPr/>
          </p:nvGrpSpPr>
          <p:grpSpPr>
            <a:xfrm>
              <a:off x="354110" y="1845539"/>
              <a:ext cx="11480604" cy="109990"/>
              <a:chOff x="354110" y="1850572"/>
              <a:chExt cx="11480604" cy="109990"/>
            </a:xfrm>
          </p:grpSpPr>
          <p:sp>
            <p:nvSpPr>
              <p:cNvPr id="1073" name="Google Shape;1073;p5"/>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4" name="Google Shape;1074;p5"/>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5" name="Google Shape;1075;p5"/>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6" name="Google Shape;1076;p5"/>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7" name="Google Shape;1077;p5"/>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8" name="Google Shape;1078;p5"/>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79" name="Google Shape;1079;p5"/>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0" name="Google Shape;1080;p5"/>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1" name="Google Shape;1081;p5"/>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2" name="Google Shape;1082;p5"/>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3" name="Google Shape;1083;p5"/>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4" name="Google Shape;1084;p5"/>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5" name="Google Shape;1085;p5"/>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6" name="Google Shape;1086;p5"/>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7" name="Google Shape;1087;p5"/>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8" name="Google Shape;1088;p5"/>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89" name="Google Shape;1089;p5"/>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0" name="Google Shape;1090;p5"/>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1" name="Google Shape;1091;p5"/>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2" name="Google Shape;1092;p5"/>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3" name="Google Shape;1093;p5"/>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4" name="Google Shape;1094;p5"/>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5" name="Google Shape;1095;p5"/>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6" name="Google Shape;1096;p5"/>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7" name="Google Shape;1097;p5"/>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098" name="Google Shape;1098;p5"/>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099" name="Google Shape;1099;p5"/>
            <p:cNvGrpSpPr/>
            <p:nvPr/>
          </p:nvGrpSpPr>
          <p:grpSpPr>
            <a:xfrm>
              <a:off x="354110" y="2352251"/>
              <a:ext cx="11480604" cy="108822"/>
              <a:chOff x="354110" y="2358964"/>
              <a:chExt cx="11480604" cy="108822"/>
            </a:xfrm>
          </p:grpSpPr>
          <p:sp>
            <p:nvSpPr>
              <p:cNvPr id="1100" name="Google Shape;1100;p5"/>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1" name="Google Shape;1101;p5"/>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2" name="Google Shape;1102;p5"/>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3" name="Google Shape;1103;p5"/>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4" name="Google Shape;1104;p5"/>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5" name="Google Shape;1105;p5"/>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6" name="Google Shape;1106;p5"/>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7" name="Google Shape;1107;p5"/>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8" name="Google Shape;1108;p5"/>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09" name="Google Shape;1109;p5"/>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0" name="Google Shape;1110;p5"/>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1" name="Google Shape;1111;p5"/>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2" name="Google Shape;1112;p5"/>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3" name="Google Shape;1113;p5"/>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4" name="Google Shape;1114;p5"/>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5" name="Google Shape;1115;p5"/>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6" name="Google Shape;1116;p5"/>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7" name="Google Shape;1117;p5"/>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8" name="Google Shape;1118;p5"/>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19" name="Google Shape;1119;p5"/>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0" name="Google Shape;1120;p5"/>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1" name="Google Shape;1121;p5"/>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2" name="Google Shape;1122;p5"/>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3" name="Google Shape;1123;p5"/>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4" name="Google Shape;1124;p5"/>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5" name="Google Shape;1125;p5"/>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126" name="Google Shape;1126;p5"/>
            <p:cNvGrpSpPr/>
            <p:nvPr/>
          </p:nvGrpSpPr>
          <p:grpSpPr>
            <a:xfrm>
              <a:off x="354110" y="2857795"/>
              <a:ext cx="11480604" cy="109990"/>
              <a:chOff x="354110" y="2866188"/>
              <a:chExt cx="11480604" cy="109990"/>
            </a:xfrm>
          </p:grpSpPr>
          <p:sp>
            <p:nvSpPr>
              <p:cNvPr id="1127" name="Google Shape;1127;p5"/>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8" name="Google Shape;1128;p5"/>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29" name="Google Shape;1129;p5"/>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0" name="Google Shape;1130;p5"/>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1" name="Google Shape;1131;p5"/>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2" name="Google Shape;1132;p5"/>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3" name="Google Shape;1133;p5"/>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4" name="Google Shape;1134;p5"/>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5" name="Google Shape;1135;p5"/>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6" name="Google Shape;1136;p5"/>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7" name="Google Shape;1137;p5"/>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8" name="Google Shape;1138;p5"/>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9" name="Google Shape;1139;p5"/>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0" name="Google Shape;1140;p5"/>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1" name="Google Shape;1141;p5"/>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2" name="Google Shape;1142;p5"/>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3" name="Google Shape;1143;p5"/>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4" name="Google Shape;1144;p5"/>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5" name="Google Shape;1145;p5"/>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6" name="Google Shape;1146;p5"/>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7" name="Google Shape;1147;p5"/>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8" name="Google Shape;1148;p5"/>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9" name="Google Shape;1149;p5"/>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0" name="Google Shape;1150;p5"/>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1" name="Google Shape;1151;p5"/>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2" name="Google Shape;1152;p5"/>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153" name="Google Shape;1153;p5"/>
            <p:cNvGrpSpPr/>
            <p:nvPr/>
          </p:nvGrpSpPr>
          <p:grpSpPr>
            <a:xfrm>
              <a:off x="354110" y="3364507"/>
              <a:ext cx="11480604" cy="109990"/>
              <a:chOff x="354110" y="3364062"/>
              <a:chExt cx="11480604" cy="109990"/>
            </a:xfrm>
          </p:grpSpPr>
          <p:sp>
            <p:nvSpPr>
              <p:cNvPr id="1154" name="Google Shape;1154;p5"/>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5" name="Google Shape;1155;p5"/>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6" name="Google Shape;1156;p5"/>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7" name="Google Shape;1157;p5"/>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8" name="Google Shape;1158;p5"/>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9" name="Google Shape;1159;p5"/>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0" name="Google Shape;1160;p5"/>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1" name="Google Shape;1161;p5"/>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2" name="Google Shape;1162;p5"/>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3" name="Google Shape;1163;p5"/>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4" name="Google Shape;1164;p5"/>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5" name="Google Shape;1165;p5"/>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6" name="Google Shape;1166;p5"/>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7" name="Google Shape;1167;p5"/>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8" name="Google Shape;1168;p5"/>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9" name="Google Shape;1169;p5"/>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0" name="Google Shape;1170;p5"/>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1" name="Google Shape;1171;p5"/>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2" name="Google Shape;1172;p5"/>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3" name="Google Shape;1173;p5"/>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4" name="Google Shape;1174;p5"/>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5" name="Google Shape;1175;p5"/>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6" name="Google Shape;1176;p5"/>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7" name="Google Shape;1177;p5"/>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8" name="Google Shape;1178;p5"/>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79" name="Google Shape;1179;p5"/>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180" name="Google Shape;1180;p5"/>
            <p:cNvGrpSpPr/>
            <p:nvPr/>
          </p:nvGrpSpPr>
          <p:grpSpPr>
            <a:xfrm>
              <a:off x="354110" y="3871219"/>
              <a:ext cx="11480604" cy="108822"/>
              <a:chOff x="354110" y="3872454"/>
              <a:chExt cx="11480604" cy="108822"/>
            </a:xfrm>
          </p:grpSpPr>
          <p:sp>
            <p:nvSpPr>
              <p:cNvPr id="1181" name="Google Shape;1181;p5"/>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2" name="Google Shape;1182;p5"/>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3" name="Google Shape;1183;p5"/>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4" name="Google Shape;1184;p5"/>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5" name="Google Shape;1185;p5"/>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6" name="Google Shape;1186;p5"/>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7" name="Google Shape;1187;p5"/>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8" name="Google Shape;1188;p5"/>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89" name="Google Shape;1189;p5"/>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0" name="Google Shape;1190;p5"/>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1" name="Google Shape;1191;p5"/>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2" name="Google Shape;1192;p5"/>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3" name="Google Shape;1193;p5"/>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4" name="Google Shape;1194;p5"/>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5" name="Google Shape;1195;p5"/>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6" name="Google Shape;1196;p5"/>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7" name="Google Shape;1197;p5"/>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8" name="Google Shape;1198;p5"/>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99" name="Google Shape;1199;p5"/>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0" name="Google Shape;1200;p5"/>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1" name="Google Shape;1201;p5"/>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2" name="Google Shape;1202;p5"/>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3" name="Google Shape;1203;p5"/>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4" name="Google Shape;1204;p5"/>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5" name="Google Shape;1205;p5"/>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6" name="Google Shape;1206;p5"/>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207" name="Google Shape;1207;p5"/>
            <p:cNvGrpSpPr/>
            <p:nvPr/>
          </p:nvGrpSpPr>
          <p:grpSpPr>
            <a:xfrm>
              <a:off x="354110" y="4376763"/>
              <a:ext cx="11480604" cy="109990"/>
              <a:chOff x="354110" y="4379678"/>
              <a:chExt cx="11480604" cy="109990"/>
            </a:xfrm>
          </p:grpSpPr>
          <p:sp>
            <p:nvSpPr>
              <p:cNvPr id="1208" name="Google Shape;1208;p5"/>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09" name="Google Shape;1209;p5"/>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0" name="Google Shape;1210;p5"/>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1" name="Google Shape;1211;p5"/>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2" name="Google Shape;1212;p5"/>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3" name="Google Shape;1213;p5"/>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4" name="Google Shape;1214;p5"/>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5" name="Google Shape;1215;p5"/>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6" name="Google Shape;1216;p5"/>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7" name="Google Shape;1217;p5"/>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8" name="Google Shape;1218;p5"/>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9" name="Google Shape;1219;p5"/>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0" name="Google Shape;1220;p5"/>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1" name="Google Shape;1221;p5"/>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2" name="Google Shape;1222;p5"/>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3" name="Google Shape;1223;p5"/>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4" name="Google Shape;1224;p5"/>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5" name="Google Shape;1225;p5"/>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6" name="Google Shape;1226;p5"/>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7" name="Google Shape;1227;p5"/>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8" name="Google Shape;1228;p5"/>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29" name="Google Shape;1229;p5"/>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0" name="Google Shape;1230;p5"/>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1" name="Google Shape;1231;p5"/>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2" name="Google Shape;1232;p5"/>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3" name="Google Shape;1233;p5"/>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234" name="Google Shape;1234;p5"/>
            <p:cNvGrpSpPr/>
            <p:nvPr/>
          </p:nvGrpSpPr>
          <p:grpSpPr>
            <a:xfrm>
              <a:off x="354110" y="4883475"/>
              <a:ext cx="11480604" cy="109990"/>
              <a:chOff x="354110" y="4888062"/>
              <a:chExt cx="11480604" cy="109990"/>
            </a:xfrm>
          </p:grpSpPr>
          <p:sp>
            <p:nvSpPr>
              <p:cNvPr id="1235" name="Google Shape;1235;p5"/>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6" name="Google Shape;1236;p5"/>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7" name="Google Shape;1237;p5"/>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8" name="Google Shape;1238;p5"/>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39" name="Google Shape;1239;p5"/>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0" name="Google Shape;1240;p5"/>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1" name="Google Shape;1241;p5"/>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2" name="Google Shape;1242;p5"/>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3" name="Google Shape;1243;p5"/>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4" name="Google Shape;1244;p5"/>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5" name="Google Shape;1245;p5"/>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6" name="Google Shape;1246;p5"/>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7" name="Google Shape;1247;p5"/>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8" name="Google Shape;1248;p5"/>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9" name="Google Shape;1249;p5"/>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0" name="Google Shape;1250;p5"/>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1" name="Google Shape;1251;p5"/>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2" name="Google Shape;1252;p5"/>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3" name="Google Shape;1253;p5"/>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4" name="Google Shape;1254;p5"/>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5" name="Google Shape;1255;p5"/>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6" name="Google Shape;1256;p5"/>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7" name="Google Shape;1257;p5"/>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8" name="Google Shape;1258;p5"/>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9" name="Google Shape;1259;p5"/>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0" name="Google Shape;1260;p5"/>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261" name="Google Shape;1261;p5"/>
            <p:cNvGrpSpPr/>
            <p:nvPr/>
          </p:nvGrpSpPr>
          <p:grpSpPr>
            <a:xfrm>
              <a:off x="354110" y="5390187"/>
              <a:ext cx="11480604" cy="108822"/>
              <a:chOff x="354110" y="5396454"/>
              <a:chExt cx="11480604" cy="108822"/>
            </a:xfrm>
          </p:grpSpPr>
          <p:sp>
            <p:nvSpPr>
              <p:cNvPr id="1262" name="Google Shape;1262;p5"/>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3" name="Google Shape;1263;p5"/>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4" name="Google Shape;1264;p5"/>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5" name="Google Shape;1265;p5"/>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6" name="Google Shape;1266;p5"/>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7" name="Google Shape;1267;p5"/>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8" name="Google Shape;1268;p5"/>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9" name="Google Shape;1269;p5"/>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0" name="Google Shape;1270;p5"/>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1" name="Google Shape;1271;p5"/>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2" name="Google Shape;1272;p5"/>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3" name="Google Shape;1273;p5"/>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4" name="Google Shape;1274;p5"/>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5" name="Google Shape;1275;p5"/>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6" name="Google Shape;1276;p5"/>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7" name="Google Shape;1277;p5"/>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8" name="Google Shape;1278;p5"/>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79" name="Google Shape;1279;p5"/>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0" name="Google Shape;1280;p5"/>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1" name="Google Shape;1281;p5"/>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2" name="Google Shape;1282;p5"/>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3" name="Google Shape;1283;p5"/>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4" name="Google Shape;1284;p5"/>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5" name="Google Shape;1285;p5"/>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6" name="Google Shape;1286;p5"/>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87" name="Google Shape;1287;p5"/>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288" name="Google Shape;1288;p5"/>
            <p:cNvGrpSpPr/>
            <p:nvPr/>
          </p:nvGrpSpPr>
          <p:grpSpPr>
            <a:xfrm>
              <a:off x="354110" y="5895731"/>
              <a:ext cx="11480604" cy="109990"/>
              <a:chOff x="354110" y="5903678"/>
              <a:chExt cx="11480604" cy="109990"/>
            </a:xfrm>
          </p:grpSpPr>
          <p:sp>
            <p:nvSpPr>
              <p:cNvPr id="1289" name="Google Shape;1289;p5"/>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0" name="Google Shape;1290;p5"/>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1" name="Google Shape;1291;p5"/>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2" name="Google Shape;1292;p5"/>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3" name="Google Shape;1293;p5"/>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4" name="Google Shape;1294;p5"/>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5" name="Google Shape;1295;p5"/>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6" name="Google Shape;1296;p5"/>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7" name="Google Shape;1297;p5"/>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8" name="Google Shape;1298;p5"/>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99" name="Google Shape;1299;p5"/>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0" name="Google Shape;1300;p5"/>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1" name="Google Shape;1301;p5"/>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2" name="Google Shape;1302;p5"/>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3" name="Google Shape;1303;p5"/>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4" name="Google Shape;1304;p5"/>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5" name="Google Shape;1305;p5"/>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6" name="Google Shape;1306;p5"/>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7" name="Google Shape;1307;p5"/>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8" name="Google Shape;1308;p5"/>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09" name="Google Shape;1309;p5"/>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0" name="Google Shape;1310;p5"/>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1" name="Google Shape;1311;p5"/>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2" name="Google Shape;1312;p5"/>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3" name="Google Shape;1313;p5"/>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4" name="Google Shape;1314;p5"/>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315" name="Google Shape;1315;p5"/>
            <p:cNvGrpSpPr/>
            <p:nvPr/>
          </p:nvGrpSpPr>
          <p:grpSpPr>
            <a:xfrm>
              <a:off x="354110" y="6402442"/>
              <a:ext cx="11480604" cy="109990"/>
              <a:chOff x="354110" y="5903678"/>
              <a:chExt cx="11480604" cy="109990"/>
            </a:xfrm>
          </p:grpSpPr>
          <p:sp>
            <p:nvSpPr>
              <p:cNvPr id="1316" name="Google Shape;1316;p5"/>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7" name="Google Shape;1317;p5"/>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8" name="Google Shape;1318;p5"/>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19" name="Google Shape;1319;p5"/>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0" name="Google Shape;1320;p5"/>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1" name="Google Shape;1321;p5"/>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2" name="Google Shape;1322;p5"/>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3" name="Google Shape;1323;p5"/>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4" name="Google Shape;1324;p5"/>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5" name="Google Shape;1325;p5"/>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6" name="Google Shape;1326;p5"/>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7" name="Google Shape;1327;p5"/>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8" name="Google Shape;1328;p5"/>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29" name="Google Shape;1329;p5"/>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0" name="Google Shape;1330;p5"/>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1" name="Google Shape;1331;p5"/>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2" name="Google Shape;1332;p5"/>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3" name="Google Shape;1333;p5"/>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4" name="Google Shape;1334;p5"/>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5" name="Google Shape;1335;p5"/>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6" name="Google Shape;1336;p5"/>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7" name="Google Shape;1337;p5"/>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8" name="Google Shape;1338;p5"/>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39" name="Google Shape;1339;p5"/>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40" name="Google Shape;1340;p5"/>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41" name="Google Shape;1341;p5"/>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1342" name="Google Shape;1342;p5"/>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3" name="Google Shape;1343;p5"/>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4" name="Google Shape;1344;p5"/>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345" name="Google Shape;1345;p5"/>
          <p:cNvSpPr>
            <a:spLocks noGrp="1"/>
          </p:cNvSpPr>
          <p:nvPr>
            <p:ph type="pic" idx="2"/>
          </p:nvPr>
        </p:nvSpPr>
        <p:spPr>
          <a:xfrm>
            <a:off x="-20545" y="-11151"/>
            <a:ext cx="6786643" cy="5685522"/>
          </a:xfrm>
          <a:prstGeom prst="rect">
            <a:avLst/>
          </a:prstGeom>
          <a:solidFill>
            <a:schemeClr val="accent3"/>
          </a:solidFill>
          <a:ln>
            <a:noFill/>
          </a:ln>
          <a:effectLst>
            <a:outerShdw blurRad="635000" dist="825500" dir="21540000" algn="l" rotWithShape="0">
              <a:srgbClr val="000000">
                <a:alpha val="2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ur Team">
  <p:cSld name="Our Team">
    <p:bg>
      <p:bgPr>
        <a:solidFill>
          <a:schemeClr val="accent1"/>
        </a:solidFill>
        <a:effectLst/>
      </p:bgPr>
    </p:bg>
    <p:spTree>
      <p:nvGrpSpPr>
        <p:cNvPr id="1" name="Shape 1346"/>
        <p:cNvGrpSpPr/>
        <p:nvPr/>
      </p:nvGrpSpPr>
      <p:grpSpPr>
        <a:xfrm>
          <a:off x="0" y="0"/>
          <a:ext cx="0" cy="0"/>
          <a:chOff x="0" y="0"/>
          <a:chExt cx="0" cy="0"/>
        </a:xfrm>
      </p:grpSpPr>
      <p:grpSp>
        <p:nvGrpSpPr>
          <p:cNvPr id="1347" name="Google Shape;1347;p6"/>
          <p:cNvGrpSpPr/>
          <p:nvPr/>
        </p:nvGrpSpPr>
        <p:grpSpPr>
          <a:xfrm>
            <a:off x="354202" y="326572"/>
            <a:ext cx="11483595" cy="6185861"/>
            <a:chOff x="354110" y="326571"/>
            <a:chExt cx="11480604" cy="6185861"/>
          </a:xfrm>
        </p:grpSpPr>
        <p:grpSp>
          <p:nvGrpSpPr>
            <p:cNvPr id="1348" name="Google Shape;1348;p6"/>
            <p:cNvGrpSpPr/>
            <p:nvPr/>
          </p:nvGrpSpPr>
          <p:grpSpPr>
            <a:xfrm>
              <a:off x="354110" y="326571"/>
              <a:ext cx="11480604" cy="109990"/>
              <a:chOff x="354110" y="326571"/>
              <a:chExt cx="11480604" cy="109990"/>
            </a:xfrm>
          </p:grpSpPr>
          <p:sp>
            <p:nvSpPr>
              <p:cNvPr id="1349" name="Google Shape;1349;p6"/>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0" name="Google Shape;1350;p6"/>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1" name="Google Shape;1351;p6"/>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2" name="Google Shape;1352;p6"/>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3" name="Google Shape;1353;p6"/>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4" name="Google Shape;1354;p6"/>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5" name="Google Shape;1355;p6"/>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6" name="Google Shape;1356;p6"/>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7" name="Google Shape;1357;p6"/>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8" name="Google Shape;1358;p6"/>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59" name="Google Shape;1359;p6"/>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0" name="Google Shape;1360;p6"/>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1" name="Google Shape;1361;p6"/>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2" name="Google Shape;1362;p6"/>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3" name="Google Shape;1363;p6"/>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4" name="Google Shape;1364;p6"/>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5" name="Google Shape;1365;p6"/>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6" name="Google Shape;1366;p6"/>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7" name="Google Shape;1367;p6"/>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8" name="Google Shape;1368;p6"/>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69" name="Google Shape;1369;p6"/>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0" name="Google Shape;1370;p6"/>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1" name="Google Shape;1371;p6"/>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2" name="Google Shape;1372;p6"/>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3" name="Google Shape;1373;p6"/>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4" name="Google Shape;1374;p6"/>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375" name="Google Shape;1375;p6"/>
            <p:cNvGrpSpPr/>
            <p:nvPr/>
          </p:nvGrpSpPr>
          <p:grpSpPr>
            <a:xfrm>
              <a:off x="354110" y="833283"/>
              <a:ext cx="11480604" cy="108822"/>
              <a:chOff x="354110" y="834963"/>
              <a:chExt cx="11480604" cy="108822"/>
            </a:xfrm>
          </p:grpSpPr>
          <p:sp>
            <p:nvSpPr>
              <p:cNvPr id="1376" name="Google Shape;1376;p6"/>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7" name="Google Shape;1377;p6"/>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8" name="Google Shape;1378;p6"/>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79" name="Google Shape;1379;p6"/>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0" name="Google Shape;1380;p6"/>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1" name="Google Shape;1381;p6"/>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2" name="Google Shape;1382;p6"/>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3" name="Google Shape;1383;p6"/>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4" name="Google Shape;1384;p6"/>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5" name="Google Shape;1385;p6"/>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6" name="Google Shape;1386;p6"/>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7" name="Google Shape;1387;p6"/>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8" name="Google Shape;1388;p6"/>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89" name="Google Shape;1389;p6"/>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0" name="Google Shape;1390;p6"/>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1" name="Google Shape;1391;p6"/>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2" name="Google Shape;1392;p6"/>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3" name="Google Shape;1393;p6"/>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4" name="Google Shape;1394;p6"/>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5" name="Google Shape;1395;p6"/>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6" name="Google Shape;1396;p6"/>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7" name="Google Shape;1397;p6"/>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8" name="Google Shape;1398;p6"/>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399" name="Google Shape;1399;p6"/>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0" name="Google Shape;1400;p6"/>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1" name="Google Shape;1401;p6"/>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402" name="Google Shape;1402;p6"/>
            <p:cNvGrpSpPr/>
            <p:nvPr/>
          </p:nvGrpSpPr>
          <p:grpSpPr>
            <a:xfrm>
              <a:off x="354110" y="1338827"/>
              <a:ext cx="11480604" cy="109990"/>
              <a:chOff x="354110" y="1342187"/>
              <a:chExt cx="11480604" cy="109990"/>
            </a:xfrm>
          </p:grpSpPr>
          <p:sp>
            <p:nvSpPr>
              <p:cNvPr id="1403" name="Google Shape;1403;p6"/>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4" name="Google Shape;1404;p6"/>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5" name="Google Shape;1405;p6"/>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6" name="Google Shape;1406;p6"/>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7" name="Google Shape;1407;p6"/>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8" name="Google Shape;1408;p6"/>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09" name="Google Shape;1409;p6"/>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0" name="Google Shape;1410;p6"/>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1" name="Google Shape;1411;p6"/>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2" name="Google Shape;1412;p6"/>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3" name="Google Shape;1413;p6"/>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4" name="Google Shape;1414;p6"/>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5" name="Google Shape;1415;p6"/>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6" name="Google Shape;1416;p6"/>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7" name="Google Shape;1417;p6"/>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8" name="Google Shape;1418;p6"/>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19" name="Google Shape;1419;p6"/>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0" name="Google Shape;1420;p6"/>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1" name="Google Shape;1421;p6"/>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2" name="Google Shape;1422;p6"/>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3" name="Google Shape;1423;p6"/>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4" name="Google Shape;1424;p6"/>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5" name="Google Shape;1425;p6"/>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6" name="Google Shape;1426;p6"/>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7" name="Google Shape;1427;p6"/>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28" name="Google Shape;1428;p6"/>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429" name="Google Shape;1429;p6"/>
            <p:cNvGrpSpPr/>
            <p:nvPr/>
          </p:nvGrpSpPr>
          <p:grpSpPr>
            <a:xfrm>
              <a:off x="354110" y="1845539"/>
              <a:ext cx="11480604" cy="109990"/>
              <a:chOff x="354110" y="1850572"/>
              <a:chExt cx="11480604" cy="109990"/>
            </a:xfrm>
          </p:grpSpPr>
          <p:sp>
            <p:nvSpPr>
              <p:cNvPr id="1430" name="Google Shape;1430;p6"/>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1" name="Google Shape;1431;p6"/>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2" name="Google Shape;1432;p6"/>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3" name="Google Shape;1433;p6"/>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4" name="Google Shape;1434;p6"/>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5" name="Google Shape;1435;p6"/>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6" name="Google Shape;1436;p6"/>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7" name="Google Shape;1437;p6"/>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8" name="Google Shape;1438;p6"/>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39" name="Google Shape;1439;p6"/>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0" name="Google Shape;1440;p6"/>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1" name="Google Shape;1441;p6"/>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2" name="Google Shape;1442;p6"/>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3" name="Google Shape;1443;p6"/>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4" name="Google Shape;1444;p6"/>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5" name="Google Shape;1445;p6"/>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6" name="Google Shape;1446;p6"/>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7" name="Google Shape;1447;p6"/>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8" name="Google Shape;1448;p6"/>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49" name="Google Shape;1449;p6"/>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0" name="Google Shape;1450;p6"/>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1" name="Google Shape;1451;p6"/>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2" name="Google Shape;1452;p6"/>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3" name="Google Shape;1453;p6"/>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4" name="Google Shape;1454;p6"/>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5" name="Google Shape;1455;p6"/>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456" name="Google Shape;1456;p6"/>
            <p:cNvGrpSpPr/>
            <p:nvPr/>
          </p:nvGrpSpPr>
          <p:grpSpPr>
            <a:xfrm>
              <a:off x="354110" y="2352251"/>
              <a:ext cx="11480604" cy="108822"/>
              <a:chOff x="354110" y="2358964"/>
              <a:chExt cx="11480604" cy="108822"/>
            </a:xfrm>
          </p:grpSpPr>
          <p:sp>
            <p:nvSpPr>
              <p:cNvPr id="1457" name="Google Shape;1457;p6"/>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8" name="Google Shape;1458;p6"/>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59" name="Google Shape;1459;p6"/>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0" name="Google Shape;1460;p6"/>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1" name="Google Shape;1461;p6"/>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2" name="Google Shape;1462;p6"/>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3" name="Google Shape;1463;p6"/>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4" name="Google Shape;1464;p6"/>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5" name="Google Shape;1465;p6"/>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6" name="Google Shape;1466;p6"/>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7" name="Google Shape;1467;p6"/>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8" name="Google Shape;1468;p6"/>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69" name="Google Shape;1469;p6"/>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0" name="Google Shape;1470;p6"/>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1" name="Google Shape;1471;p6"/>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2" name="Google Shape;1472;p6"/>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3" name="Google Shape;1473;p6"/>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4" name="Google Shape;1474;p6"/>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5" name="Google Shape;1475;p6"/>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6" name="Google Shape;1476;p6"/>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7" name="Google Shape;1477;p6"/>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8" name="Google Shape;1478;p6"/>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79" name="Google Shape;1479;p6"/>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0" name="Google Shape;1480;p6"/>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1" name="Google Shape;1481;p6"/>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2" name="Google Shape;1482;p6"/>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483" name="Google Shape;1483;p6"/>
            <p:cNvGrpSpPr/>
            <p:nvPr/>
          </p:nvGrpSpPr>
          <p:grpSpPr>
            <a:xfrm>
              <a:off x="354110" y="2857795"/>
              <a:ext cx="11480604" cy="109990"/>
              <a:chOff x="354110" y="2866188"/>
              <a:chExt cx="11480604" cy="109990"/>
            </a:xfrm>
          </p:grpSpPr>
          <p:sp>
            <p:nvSpPr>
              <p:cNvPr id="1484" name="Google Shape;1484;p6"/>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5" name="Google Shape;1485;p6"/>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6" name="Google Shape;1486;p6"/>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7" name="Google Shape;1487;p6"/>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8" name="Google Shape;1488;p6"/>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89" name="Google Shape;1489;p6"/>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0" name="Google Shape;1490;p6"/>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1" name="Google Shape;1491;p6"/>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2" name="Google Shape;1492;p6"/>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3" name="Google Shape;1493;p6"/>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4" name="Google Shape;1494;p6"/>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5" name="Google Shape;1495;p6"/>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6" name="Google Shape;1496;p6"/>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7" name="Google Shape;1497;p6"/>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8" name="Google Shape;1498;p6"/>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499" name="Google Shape;1499;p6"/>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0" name="Google Shape;1500;p6"/>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1" name="Google Shape;1501;p6"/>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2" name="Google Shape;1502;p6"/>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3" name="Google Shape;1503;p6"/>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4" name="Google Shape;1504;p6"/>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5" name="Google Shape;1505;p6"/>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6" name="Google Shape;1506;p6"/>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7" name="Google Shape;1507;p6"/>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8" name="Google Shape;1508;p6"/>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09" name="Google Shape;1509;p6"/>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510" name="Google Shape;1510;p6"/>
            <p:cNvGrpSpPr/>
            <p:nvPr/>
          </p:nvGrpSpPr>
          <p:grpSpPr>
            <a:xfrm>
              <a:off x="354110" y="3364507"/>
              <a:ext cx="11480604" cy="109990"/>
              <a:chOff x="354110" y="3364062"/>
              <a:chExt cx="11480604" cy="109990"/>
            </a:xfrm>
          </p:grpSpPr>
          <p:sp>
            <p:nvSpPr>
              <p:cNvPr id="1511" name="Google Shape;1511;p6"/>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2" name="Google Shape;1512;p6"/>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3" name="Google Shape;1513;p6"/>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4" name="Google Shape;1514;p6"/>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5" name="Google Shape;1515;p6"/>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6" name="Google Shape;1516;p6"/>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7" name="Google Shape;1517;p6"/>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8" name="Google Shape;1518;p6"/>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19" name="Google Shape;1519;p6"/>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0" name="Google Shape;1520;p6"/>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1" name="Google Shape;1521;p6"/>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2" name="Google Shape;1522;p6"/>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3" name="Google Shape;1523;p6"/>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4" name="Google Shape;1524;p6"/>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5" name="Google Shape;1525;p6"/>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6" name="Google Shape;1526;p6"/>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7" name="Google Shape;1527;p6"/>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8" name="Google Shape;1528;p6"/>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29" name="Google Shape;1529;p6"/>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0" name="Google Shape;1530;p6"/>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1" name="Google Shape;1531;p6"/>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2" name="Google Shape;1532;p6"/>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3" name="Google Shape;1533;p6"/>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4" name="Google Shape;1534;p6"/>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5" name="Google Shape;1535;p6"/>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6" name="Google Shape;1536;p6"/>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537" name="Google Shape;1537;p6"/>
            <p:cNvGrpSpPr/>
            <p:nvPr/>
          </p:nvGrpSpPr>
          <p:grpSpPr>
            <a:xfrm>
              <a:off x="354110" y="3871219"/>
              <a:ext cx="11480604" cy="108822"/>
              <a:chOff x="354110" y="3872454"/>
              <a:chExt cx="11480604" cy="108822"/>
            </a:xfrm>
          </p:grpSpPr>
          <p:sp>
            <p:nvSpPr>
              <p:cNvPr id="1538" name="Google Shape;1538;p6"/>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39" name="Google Shape;1539;p6"/>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0" name="Google Shape;1540;p6"/>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1" name="Google Shape;1541;p6"/>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2" name="Google Shape;1542;p6"/>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3" name="Google Shape;1543;p6"/>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4" name="Google Shape;1544;p6"/>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5" name="Google Shape;1545;p6"/>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6" name="Google Shape;1546;p6"/>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7" name="Google Shape;1547;p6"/>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8" name="Google Shape;1548;p6"/>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49" name="Google Shape;1549;p6"/>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0" name="Google Shape;1550;p6"/>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1" name="Google Shape;1551;p6"/>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2" name="Google Shape;1552;p6"/>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3" name="Google Shape;1553;p6"/>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4" name="Google Shape;1554;p6"/>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5" name="Google Shape;1555;p6"/>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6" name="Google Shape;1556;p6"/>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7" name="Google Shape;1557;p6"/>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8" name="Google Shape;1558;p6"/>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59" name="Google Shape;1559;p6"/>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0" name="Google Shape;1560;p6"/>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1" name="Google Shape;1561;p6"/>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2" name="Google Shape;1562;p6"/>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3" name="Google Shape;1563;p6"/>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564" name="Google Shape;1564;p6"/>
            <p:cNvGrpSpPr/>
            <p:nvPr/>
          </p:nvGrpSpPr>
          <p:grpSpPr>
            <a:xfrm>
              <a:off x="354110" y="4376763"/>
              <a:ext cx="11480604" cy="109990"/>
              <a:chOff x="354110" y="4379678"/>
              <a:chExt cx="11480604" cy="109990"/>
            </a:xfrm>
          </p:grpSpPr>
          <p:sp>
            <p:nvSpPr>
              <p:cNvPr id="1565" name="Google Shape;1565;p6"/>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6" name="Google Shape;1566;p6"/>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7" name="Google Shape;1567;p6"/>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8" name="Google Shape;1568;p6"/>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69" name="Google Shape;1569;p6"/>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0" name="Google Shape;1570;p6"/>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1" name="Google Shape;1571;p6"/>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2" name="Google Shape;1572;p6"/>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3" name="Google Shape;1573;p6"/>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4" name="Google Shape;1574;p6"/>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5" name="Google Shape;1575;p6"/>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6" name="Google Shape;1576;p6"/>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7" name="Google Shape;1577;p6"/>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8" name="Google Shape;1578;p6"/>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79" name="Google Shape;1579;p6"/>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0" name="Google Shape;1580;p6"/>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1" name="Google Shape;1581;p6"/>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2" name="Google Shape;1582;p6"/>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3" name="Google Shape;1583;p6"/>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4" name="Google Shape;1584;p6"/>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5" name="Google Shape;1585;p6"/>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6" name="Google Shape;1586;p6"/>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7" name="Google Shape;1587;p6"/>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8" name="Google Shape;1588;p6"/>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89" name="Google Shape;1589;p6"/>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0" name="Google Shape;1590;p6"/>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591" name="Google Shape;1591;p6"/>
            <p:cNvGrpSpPr/>
            <p:nvPr/>
          </p:nvGrpSpPr>
          <p:grpSpPr>
            <a:xfrm>
              <a:off x="354110" y="4883475"/>
              <a:ext cx="11480604" cy="109990"/>
              <a:chOff x="354110" y="4888062"/>
              <a:chExt cx="11480604" cy="109990"/>
            </a:xfrm>
          </p:grpSpPr>
          <p:sp>
            <p:nvSpPr>
              <p:cNvPr id="1592" name="Google Shape;1592;p6"/>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3" name="Google Shape;1593;p6"/>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4" name="Google Shape;1594;p6"/>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5" name="Google Shape;1595;p6"/>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6" name="Google Shape;1596;p6"/>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7" name="Google Shape;1597;p6"/>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8" name="Google Shape;1598;p6"/>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9" name="Google Shape;1599;p6"/>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0" name="Google Shape;1600;p6"/>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1" name="Google Shape;1601;p6"/>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2" name="Google Shape;1602;p6"/>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3" name="Google Shape;1603;p6"/>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4" name="Google Shape;1604;p6"/>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5" name="Google Shape;1605;p6"/>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6" name="Google Shape;1606;p6"/>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7" name="Google Shape;1607;p6"/>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8" name="Google Shape;1608;p6"/>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09" name="Google Shape;1609;p6"/>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0" name="Google Shape;1610;p6"/>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1" name="Google Shape;1611;p6"/>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2" name="Google Shape;1612;p6"/>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3" name="Google Shape;1613;p6"/>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4" name="Google Shape;1614;p6"/>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5" name="Google Shape;1615;p6"/>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6" name="Google Shape;1616;p6"/>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17" name="Google Shape;1617;p6"/>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618" name="Google Shape;1618;p6"/>
            <p:cNvGrpSpPr/>
            <p:nvPr/>
          </p:nvGrpSpPr>
          <p:grpSpPr>
            <a:xfrm>
              <a:off x="354110" y="5390187"/>
              <a:ext cx="11480604" cy="108822"/>
              <a:chOff x="354110" y="5396454"/>
              <a:chExt cx="11480604" cy="108822"/>
            </a:xfrm>
          </p:grpSpPr>
          <p:sp>
            <p:nvSpPr>
              <p:cNvPr id="1619" name="Google Shape;1619;p6"/>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0" name="Google Shape;1620;p6"/>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1" name="Google Shape;1621;p6"/>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2" name="Google Shape;1622;p6"/>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3" name="Google Shape;1623;p6"/>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4" name="Google Shape;1624;p6"/>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5" name="Google Shape;1625;p6"/>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6" name="Google Shape;1626;p6"/>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7" name="Google Shape;1627;p6"/>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8" name="Google Shape;1628;p6"/>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29" name="Google Shape;1629;p6"/>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0" name="Google Shape;1630;p6"/>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1" name="Google Shape;1631;p6"/>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2" name="Google Shape;1632;p6"/>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3" name="Google Shape;1633;p6"/>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4" name="Google Shape;1634;p6"/>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5" name="Google Shape;1635;p6"/>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6" name="Google Shape;1636;p6"/>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7" name="Google Shape;1637;p6"/>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8" name="Google Shape;1638;p6"/>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9" name="Google Shape;1639;p6"/>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0" name="Google Shape;1640;p6"/>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1" name="Google Shape;1641;p6"/>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2" name="Google Shape;1642;p6"/>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3" name="Google Shape;1643;p6"/>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4" name="Google Shape;1644;p6"/>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645" name="Google Shape;1645;p6"/>
            <p:cNvGrpSpPr/>
            <p:nvPr/>
          </p:nvGrpSpPr>
          <p:grpSpPr>
            <a:xfrm>
              <a:off x="354110" y="5895731"/>
              <a:ext cx="11480604" cy="109990"/>
              <a:chOff x="354110" y="5903678"/>
              <a:chExt cx="11480604" cy="109990"/>
            </a:xfrm>
          </p:grpSpPr>
          <p:sp>
            <p:nvSpPr>
              <p:cNvPr id="1646" name="Google Shape;1646;p6"/>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7" name="Google Shape;1647;p6"/>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8" name="Google Shape;1648;p6"/>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49" name="Google Shape;1649;p6"/>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0" name="Google Shape;1650;p6"/>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1" name="Google Shape;1651;p6"/>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2" name="Google Shape;1652;p6"/>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3" name="Google Shape;1653;p6"/>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4" name="Google Shape;1654;p6"/>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5" name="Google Shape;1655;p6"/>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6" name="Google Shape;1656;p6"/>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7" name="Google Shape;1657;p6"/>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8" name="Google Shape;1658;p6"/>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59" name="Google Shape;1659;p6"/>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0" name="Google Shape;1660;p6"/>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1" name="Google Shape;1661;p6"/>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2" name="Google Shape;1662;p6"/>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3" name="Google Shape;1663;p6"/>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4" name="Google Shape;1664;p6"/>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5" name="Google Shape;1665;p6"/>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6" name="Google Shape;1666;p6"/>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7" name="Google Shape;1667;p6"/>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8" name="Google Shape;1668;p6"/>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69" name="Google Shape;1669;p6"/>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0" name="Google Shape;1670;p6"/>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1" name="Google Shape;1671;p6"/>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672" name="Google Shape;1672;p6"/>
            <p:cNvGrpSpPr/>
            <p:nvPr/>
          </p:nvGrpSpPr>
          <p:grpSpPr>
            <a:xfrm>
              <a:off x="354110" y="6402442"/>
              <a:ext cx="11480604" cy="109990"/>
              <a:chOff x="354110" y="5903678"/>
              <a:chExt cx="11480604" cy="109990"/>
            </a:xfrm>
          </p:grpSpPr>
          <p:sp>
            <p:nvSpPr>
              <p:cNvPr id="1673" name="Google Shape;1673;p6"/>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4" name="Google Shape;1674;p6"/>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5" name="Google Shape;1675;p6"/>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6" name="Google Shape;1676;p6"/>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7" name="Google Shape;1677;p6"/>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8" name="Google Shape;1678;p6"/>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79" name="Google Shape;1679;p6"/>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0" name="Google Shape;1680;p6"/>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1" name="Google Shape;1681;p6"/>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2" name="Google Shape;1682;p6"/>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3" name="Google Shape;1683;p6"/>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4" name="Google Shape;1684;p6"/>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5" name="Google Shape;1685;p6"/>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6" name="Google Shape;1686;p6"/>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7" name="Google Shape;1687;p6"/>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8" name="Google Shape;1688;p6"/>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89" name="Google Shape;1689;p6"/>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0" name="Google Shape;1690;p6"/>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1" name="Google Shape;1691;p6"/>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2" name="Google Shape;1692;p6"/>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3" name="Google Shape;1693;p6"/>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4" name="Google Shape;1694;p6"/>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5" name="Google Shape;1695;p6"/>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6" name="Google Shape;1696;p6"/>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7" name="Google Shape;1697;p6"/>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98" name="Google Shape;1698;p6"/>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1699" name="Google Shape;1699;p6"/>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0" name="Google Shape;1700;p6"/>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1" name="Google Shape;1701;p6"/>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702" name="Google Shape;1702;p6"/>
          <p:cNvSpPr>
            <a:spLocks noGrp="1"/>
          </p:cNvSpPr>
          <p:nvPr>
            <p:ph type="pic" idx="2"/>
          </p:nvPr>
        </p:nvSpPr>
        <p:spPr>
          <a:xfrm>
            <a:off x="3286981" y="2297681"/>
            <a:ext cx="1729238" cy="1728787"/>
          </a:xfrm>
          <a:prstGeom prst="ellipse">
            <a:avLst/>
          </a:prstGeom>
          <a:solidFill>
            <a:srgbClr val="F2F2F2"/>
          </a:solidFill>
          <a:ln>
            <a:noFill/>
          </a:ln>
        </p:spPr>
      </p:sp>
      <p:sp>
        <p:nvSpPr>
          <p:cNvPr id="1703" name="Google Shape;1703;p6"/>
          <p:cNvSpPr>
            <a:spLocks noGrp="1"/>
          </p:cNvSpPr>
          <p:nvPr>
            <p:ph type="pic" idx="3"/>
          </p:nvPr>
        </p:nvSpPr>
        <p:spPr>
          <a:xfrm>
            <a:off x="6313954" y="1412777"/>
            <a:ext cx="1682216" cy="1681777"/>
          </a:xfrm>
          <a:prstGeom prst="ellipse">
            <a:avLst/>
          </a:prstGeom>
          <a:solidFill>
            <a:srgbClr val="F2F2F2"/>
          </a:solidFill>
          <a:ln>
            <a:noFill/>
          </a:ln>
        </p:spPr>
      </p:sp>
      <p:sp>
        <p:nvSpPr>
          <p:cNvPr id="1704" name="Google Shape;1704;p6"/>
          <p:cNvSpPr>
            <a:spLocks noGrp="1"/>
          </p:cNvSpPr>
          <p:nvPr>
            <p:ph type="pic" idx="4"/>
          </p:nvPr>
        </p:nvSpPr>
        <p:spPr>
          <a:xfrm>
            <a:off x="7624649" y="3342563"/>
            <a:ext cx="1303165" cy="1302824"/>
          </a:xfrm>
          <a:prstGeom prst="ellipse">
            <a:avLst/>
          </a:prstGeom>
          <a:solidFill>
            <a:srgbClr val="F2F2F2"/>
          </a:solidFill>
          <a:ln>
            <a:noFill/>
          </a:ln>
        </p:spPr>
      </p:sp>
      <p:sp>
        <p:nvSpPr>
          <p:cNvPr id="1705" name="Google Shape;1705;p6"/>
          <p:cNvSpPr>
            <a:spLocks noGrp="1"/>
          </p:cNvSpPr>
          <p:nvPr>
            <p:ph type="pic" idx="5"/>
          </p:nvPr>
        </p:nvSpPr>
        <p:spPr>
          <a:xfrm>
            <a:off x="5104735" y="3537009"/>
            <a:ext cx="2013474" cy="2012946"/>
          </a:xfrm>
          <a:prstGeom prst="ellipse">
            <a:avLst/>
          </a:prstGeom>
          <a:solidFill>
            <a:srgbClr val="F2F2F2"/>
          </a:solidFill>
          <a:ln>
            <a:noFill/>
          </a:ln>
        </p:spPr>
      </p:sp>
      <p:sp>
        <p:nvSpPr>
          <p:cNvPr id="1706" name="Google Shape;1706;p6"/>
          <p:cNvSpPr txBox="1">
            <a:spLocks noGrp="1"/>
          </p:cNvSpPr>
          <p:nvPr>
            <p:ph type="title"/>
          </p:nvPr>
        </p:nvSpPr>
        <p:spPr>
          <a:xfrm>
            <a:off x="609600" y="274640"/>
            <a:ext cx="10972801" cy="711081"/>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sktop Mockup">
  <p:cSld name="Desktop Mockup">
    <p:bg>
      <p:bgPr>
        <a:solidFill>
          <a:schemeClr val="accent1"/>
        </a:solidFill>
        <a:effectLst/>
      </p:bgPr>
    </p:bg>
    <p:spTree>
      <p:nvGrpSpPr>
        <p:cNvPr id="1" name="Shape 1707"/>
        <p:cNvGrpSpPr/>
        <p:nvPr/>
      </p:nvGrpSpPr>
      <p:grpSpPr>
        <a:xfrm>
          <a:off x="0" y="0"/>
          <a:ext cx="0" cy="0"/>
          <a:chOff x="0" y="0"/>
          <a:chExt cx="0" cy="0"/>
        </a:xfrm>
      </p:grpSpPr>
      <p:grpSp>
        <p:nvGrpSpPr>
          <p:cNvPr id="1708" name="Google Shape;1708;p7"/>
          <p:cNvGrpSpPr/>
          <p:nvPr/>
        </p:nvGrpSpPr>
        <p:grpSpPr>
          <a:xfrm>
            <a:off x="354202" y="326572"/>
            <a:ext cx="11483595" cy="6185861"/>
            <a:chOff x="354110" y="326571"/>
            <a:chExt cx="11480604" cy="6185861"/>
          </a:xfrm>
        </p:grpSpPr>
        <p:grpSp>
          <p:nvGrpSpPr>
            <p:cNvPr id="1709" name="Google Shape;1709;p7"/>
            <p:cNvGrpSpPr/>
            <p:nvPr/>
          </p:nvGrpSpPr>
          <p:grpSpPr>
            <a:xfrm>
              <a:off x="354110" y="326571"/>
              <a:ext cx="11480604" cy="109990"/>
              <a:chOff x="354110" y="326571"/>
              <a:chExt cx="11480604" cy="109990"/>
            </a:xfrm>
          </p:grpSpPr>
          <p:sp>
            <p:nvSpPr>
              <p:cNvPr id="1710" name="Google Shape;1710;p7"/>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1" name="Google Shape;1711;p7"/>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2" name="Google Shape;1712;p7"/>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3" name="Google Shape;1713;p7"/>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4" name="Google Shape;1714;p7"/>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5" name="Google Shape;1715;p7"/>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6" name="Google Shape;1716;p7"/>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7" name="Google Shape;1717;p7"/>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8" name="Google Shape;1718;p7"/>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19" name="Google Shape;1719;p7"/>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0" name="Google Shape;1720;p7"/>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1" name="Google Shape;1721;p7"/>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2" name="Google Shape;1722;p7"/>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3" name="Google Shape;1723;p7"/>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4" name="Google Shape;1724;p7"/>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5" name="Google Shape;1725;p7"/>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6" name="Google Shape;1726;p7"/>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7" name="Google Shape;1727;p7"/>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8" name="Google Shape;1728;p7"/>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29" name="Google Shape;1729;p7"/>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0" name="Google Shape;1730;p7"/>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1" name="Google Shape;1731;p7"/>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2" name="Google Shape;1732;p7"/>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3" name="Google Shape;1733;p7"/>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4" name="Google Shape;1734;p7"/>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5" name="Google Shape;1735;p7"/>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736" name="Google Shape;1736;p7"/>
            <p:cNvGrpSpPr/>
            <p:nvPr/>
          </p:nvGrpSpPr>
          <p:grpSpPr>
            <a:xfrm>
              <a:off x="354110" y="833283"/>
              <a:ext cx="11480604" cy="108822"/>
              <a:chOff x="354110" y="834963"/>
              <a:chExt cx="11480604" cy="108822"/>
            </a:xfrm>
          </p:grpSpPr>
          <p:sp>
            <p:nvSpPr>
              <p:cNvPr id="1737" name="Google Shape;1737;p7"/>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8" name="Google Shape;1738;p7"/>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39" name="Google Shape;1739;p7"/>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0" name="Google Shape;1740;p7"/>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1" name="Google Shape;1741;p7"/>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2" name="Google Shape;1742;p7"/>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3" name="Google Shape;1743;p7"/>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4" name="Google Shape;1744;p7"/>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5" name="Google Shape;1745;p7"/>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6" name="Google Shape;1746;p7"/>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7" name="Google Shape;1747;p7"/>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8" name="Google Shape;1748;p7"/>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49" name="Google Shape;1749;p7"/>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0" name="Google Shape;1750;p7"/>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1" name="Google Shape;1751;p7"/>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2" name="Google Shape;1752;p7"/>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3" name="Google Shape;1753;p7"/>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4" name="Google Shape;1754;p7"/>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5" name="Google Shape;1755;p7"/>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6" name="Google Shape;1756;p7"/>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7" name="Google Shape;1757;p7"/>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8" name="Google Shape;1758;p7"/>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59" name="Google Shape;1759;p7"/>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0" name="Google Shape;1760;p7"/>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1" name="Google Shape;1761;p7"/>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2" name="Google Shape;1762;p7"/>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763" name="Google Shape;1763;p7"/>
            <p:cNvGrpSpPr/>
            <p:nvPr/>
          </p:nvGrpSpPr>
          <p:grpSpPr>
            <a:xfrm>
              <a:off x="354110" y="1338827"/>
              <a:ext cx="11480604" cy="109990"/>
              <a:chOff x="354110" y="1342187"/>
              <a:chExt cx="11480604" cy="109990"/>
            </a:xfrm>
          </p:grpSpPr>
          <p:sp>
            <p:nvSpPr>
              <p:cNvPr id="1764" name="Google Shape;1764;p7"/>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5" name="Google Shape;1765;p7"/>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6" name="Google Shape;1766;p7"/>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7" name="Google Shape;1767;p7"/>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8" name="Google Shape;1768;p7"/>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69" name="Google Shape;1769;p7"/>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0" name="Google Shape;1770;p7"/>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1" name="Google Shape;1771;p7"/>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2" name="Google Shape;1772;p7"/>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3" name="Google Shape;1773;p7"/>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4" name="Google Shape;1774;p7"/>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5" name="Google Shape;1775;p7"/>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6" name="Google Shape;1776;p7"/>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7" name="Google Shape;1777;p7"/>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8" name="Google Shape;1778;p7"/>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79" name="Google Shape;1779;p7"/>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0" name="Google Shape;1780;p7"/>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1" name="Google Shape;1781;p7"/>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2" name="Google Shape;1782;p7"/>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3" name="Google Shape;1783;p7"/>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4" name="Google Shape;1784;p7"/>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5" name="Google Shape;1785;p7"/>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6" name="Google Shape;1786;p7"/>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7" name="Google Shape;1787;p7"/>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8" name="Google Shape;1788;p7"/>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89" name="Google Shape;1789;p7"/>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790" name="Google Shape;1790;p7"/>
            <p:cNvGrpSpPr/>
            <p:nvPr/>
          </p:nvGrpSpPr>
          <p:grpSpPr>
            <a:xfrm>
              <a:off x="354110" y="1845539"/>
              <a:ext cx="11480604" cy="109990"/>
              <a:chOff x="354110" y="1850572"/>
              <a:chExt cx="11480604" cy="109990"/>
            </a:xfrm>
          </p:grpSpPr>
          <p:sp>
            <p:nvSpPr>
              <p:cNvPr id="1791" name="Google Shape;1791;p7"/>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2" name="Google Shape;1792;p7"/>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3" name="Google Shape;1793;p7"/>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4" name="Google Shape;1794;p7"/>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5" name="Google Shape;1795;p7"/>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6" name="Google Shape;1796;p7"/>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7" name="Google Shape;1797;p7"/>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8" name="Google Shape;1798;p7"/>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799" name="Google Shape;1799;p7"/>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0" name="Google Shape;1800;p7"/>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1" name="Google Shape;1801;p7"/>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2" name="Google Shape;1802;p7"/>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3" name="Google Shape;1803;p7"/>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4" name="Google Shape;1804;p7"/>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5" name="Google Shape;1805;p7"/>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6" name="Google Shape;1806;p7"/>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7" name="Google Shape;1807;p7"/>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8" name="Google Shape;1808;p7"/>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09" name="Google Shape;1809;p7"/>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0" name="Google Shape;1810;p7"/>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1" name="Google Shape;1811;p7"/>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2" name="Google Shape;1812;p7"/>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3" name="Google Shape;1813;p7"/>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4" name="Google Shape;1814;p7"/>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5" name="Google Shape;1815;p7"/>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6" name="Google Shape;1816;p7"/>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817" name="Google Shape;1817;p7"/>
            <p:cNvGrpSpPr/>
            <p:nvPr/>
          </p:nvGrpSpPr>
          <p:grpSpPr>
            <a:xfrm>
              <a:off x="354110" y="2352251"/>
              <a:ext cx="11480604" cy="108822"/>
              <a:chOff x="354110" y="2358964"/>
              <a:chExt cx="11480604" cy="108822"/>
            </a:xfrm>
          </p:grpSpPr>
          <p:sp>
            <p:nvSpPr>
              <p:cNvPr id="1818" name="Google Shape;1818;p7"/>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19" name="Google Shape;1819;p7"/>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0" name="Google Shape;1820;p7"/>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1" name="Google Shape;1821;p7"/>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2" name="Google Shape;1822;p7"/>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3" name="Google Shape;1823;p7"/>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4" name="Google Shape;1824;p7"/>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5" name="Google Shape;1825;p7"/>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6" name="Google Shape;1826;p7"/>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7" name="Google Shape;1827;p7"/>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8" name="Google Shape;1828;p7"/>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29" name="Google Shape;1829;p7"/>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0" name="Google Shape;1830;p7"/>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1" name="Google Shape;1831;p7"/>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2" name="Google Shape;1832;p7"/>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3" name="Google Shape;1833;p7"/>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4" name="Google Shape;1834;p7"/>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5" name="Google Shape;1835;p7"/>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6" name="Google Shape;1836;p7"/>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7" name="Google Shape;1837;p7"/>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8" name="Google Shape;1838;p7"/>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39" name="Google Shape;1839;p7"/>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0" name="Google Shape;1840;p7"/>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1" name="Google Shape;1841;p7"/>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2" name="Google Shape;1842;p7"/>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3" name="Google Shape;1843;p7"/>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844" name="Google Shape;1844;p7"/>
            <p:cNvGrpSpPr/>
            <p:nvPr/>
          </p:nvGrpSpPr>
          <p:grpSpPr>
            <a:xfrm>
              <a:off x="354110" y="2857795"/>
              <a:ext cx="11480604" cy="109990"/>
              <a:chOff x="354110" y="2866188"/>
              <a:chExt cx="11480604" cy="109990"/>
            </a:xfrm>
          </p:grpSpPr>
          <p:sp>
            <p:nvSpPr>
              <p:cNvPr id="1845" name="Google Shape;1845;p7"/>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6" name="Google Shape;1846;p7"/>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7" name="Google Shape;1847;p7"/>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8" name="Google Shape;1848;p7"/>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49" name="Google Shape;1849;p7"/>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0" name="Google Shape;1850;p7"/>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1" name="Google Shape;1851;p7"/>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2" name="Google Shape;1852;p7"/>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3" name="Google Shape;1853;p7"/>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4" name="Google Shape;1854;p7"/>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5" name="Google Shape;1855;p7"/>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6" name="Google Shape;1856;p7"/>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7" name="Google Shape;1857;p7"/>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8" name="Google Shape;1858;p7"/>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59" name="Google Shape;1859;p7"/>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0" name="Google Shape;1860;p7"/>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1" name="Google Shape;1861;p7"/>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2" name="Google Shape;1862;p7"/>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3" name="Google Shape;1863;p7"/>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4" name="Google Shape;1864;p7"/>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5" name="Google Shape;1865;p7"/>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6" name="Google Shape;1866;p7"/>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7" name="Google Shape;1867;p7"/>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8" name="Google Shape;1868;p7"/>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69" name="Google Shape;1869;p7"/>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0" name="Google Shape;1870;p7"/>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871" name="Google Shape;1871;p7"/>
            <p:cNvGrpSpPr/>
            <p:nvPr/>
          </p:nvGrpSpPr>
          <p:grpSpPr>
            <a:xfrm>
              <a:off x="354110" y="3364507"/>
              <a:ext cx="11480604" cy="109990"/>
              <a:chOff x="354110" y="3364062"/>
              <a:chExt cx="11480604" cy="109990"/>
            </a:xfrm>
          </p:grpSpPr>
          <p:sp>
            <p:nvSpPr>
              <p:cNvPr id="1872" name="Google Shape;1872;p7"/>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3" name="Google Shape;1873;p7"/>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4" name="Google Shape;1874;p7"/>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5" name="Google Shape;1875;p7"/>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6" name="Google Shape;1876;p7"/>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7" name="Google Shape;1877;p7"/>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8" name="Google Shape;1878;p7"/>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79" name="Google Shape;1879;p7"/>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0" name="Google Shape;1880;p7"/>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1" name="Google Shape;1881;p7"/>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2" name="Google Shape;1882;p7"/>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3" name="Google Shape;1883;p7"/>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4" name="Google Shape;1884;p7"/>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5" name="Google Shape;1885;p7"/>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6" name="Google Shape;1886;p7"/>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7" name="Google Shape;1887;p7"/>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8" name="Google Shape;1888;p7"/>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89" name="Google Shape;1889;p7"/>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0" name="Google Shape;1890;p7"/>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1" name="Google Shape;1891;p7"/>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2" name="Google Shape;1892;p7"/>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3" name="Google Shape;1893;p7"/>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4" name="Google Shape;1894;p7"/>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5" name="Google Shape;1895;p7"/>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6" name="Google Shape;1896;p7"/>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897" name="Google Shape;1897;p7"/>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898" name="Google Shape;1898;p7"/>
            <p:cNvGrpSpPr/>
            <p:nvPr/>
          </p:nvGrpSpPr>
          <p:grpSpPr>
            <a:xfrm>
              <a:off x="354110" y="3871219"/>
              <a:ext cx="11480604" cy="108822"/>
              <a:chOff x="354110" y="3872454"/>
              <a:chExt cx="11480604" cy="108822"/>
            </a:xfrm>
          </p:grpSpPr>
          <p:sp>
            <p:nvSpPr>
              <p:cNvPr id="1899" name="Google Shape;1899;p7"/>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0" name="Google Shape;1900;p7"/>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1" name="Google Shape;1901;p7"/>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2" name="Google Shape;1902;p7"/>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3" name="Google Shape;1903;p7"/>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4" name="Google Shape;1904;p7"/>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5" name="Google Shape;1905;p7"/>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6" name="Google Shape;1906;p7"/>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7" name="Google Shape;1907;p7"/>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8" name="Google Shape;1908;p7"/>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09" name="Google Shape;1909;p7"/>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0" name="Google Shape;1910;p7"/>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1" name="Google Shape;1911;p7"/>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2" name="Google Shape;1912;p7"/>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3" name="Google Shape;1913;p7"/>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4" name="Google Shape;1914;p7"/>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5" name="Google Shape;1915;p7"/>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6" name="Google Shape;1916;p7"/>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7" name="Google Shape;1917;p7"/>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8" name="Google Shape;1918;p7"/>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19" name="Google Shape;1919;p7"/>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0" name="Google Shape;1920;p7"/>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1" name="Google Shape;1921;p7"/>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2" name="Google Shape;1922;p7"/>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3" name="Google Shape;1923;p7"/>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4" name="Google Shape;1924;p7"/>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925" name="Google Shape;1925;p7"/>
            <p:cNvGrpSpPr/>
            <p:nvPr/>
          </p:nvGrpSpPr>
          <p:grpSpPr>
            <a:xfrm>
              <a:off x="354110" y="4376763"/>
              <a:ext cx="11480604" cy="109990"/>
              <a:chOff x="354110" y="4379678"/>
              <a:chExt cx="11480604" cy="109990"/>
            </a:xfrm>
          </p:grpSpPr>
          <p:sp>
            <p:nvSpPr>
              <p:cNvPr id="1926" name="Google Shape;1926;p7"/>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7" name="Google Shape;1927;p7"/>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8" name="Google Shape;1928;p7"/>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29" name="Google Shape;1929;p7"/>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0" name="Google Shape;1930;p7"/>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1" name="Google Shape;1931;p7"/>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2" name="Google Shape;1932;p7"/>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3" name="Google Shape;1933;p7"/>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4" name="Google Shape;1934;p7"/>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5" name="Google Shape;1935;p7"/>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6" name="Google Shape;1936;p7"/>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7" name="Google Shape;1937;p7"/>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8" name="Google Shape;1938;p7"/>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39" name="Google Shape;1939;p7"/>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0" name="Google Shape;1940;p7"/>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1" name="Google Shape;1941;p7"/>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2" name="Google Shape;1942;p7"/>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3" name="Google Shape;1943;p7"/>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4" name="Google Shape;1944;p7"/>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5" name="Google Shape;1945;p7"/>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6" name="Google Shape;1946;p7"/>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7" name="Google Shape;1947;p7"/>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8" name="Google Shape;1948;p7"/>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49" name="Google Shape;1949;p7"/>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0" name="Google Shape;1950;p7"/>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1" name="Google Shape;1951;p7"/>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952" name="Google Shape;1952;p7"/>
            <p:cNvGrpSpPr/>
            <p:nvPr/>
          </p:nvGrpSpPr>
          <p:grpSpPr>
            <a:xfrm>
              <a:off x="354110" y="4883475"/>
              <a:ext cx="11480604" cy="109990"/>
              <a:chOff x="354110" y="4888062"/>
              <a:chExt cx="11480604" cy="109990"/>
            </a:xfrm>
          </p:grpSpPr>
          <p:sp>
            <p:nvSpPr>
              <p:cNvPr id="1953" name="Google Shape;1953;p7"/>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4" name="Google Shape;1954;p7"/>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5" name="Google Shape;1955;p7"/>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6" name="Google Shape;1956;p7"/>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7" name="Google Shape;1957;p7"/>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8" name="Google Shape;1958;p7"/>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59" name="Google Shape;1959;p7"/>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0" name="Google Shape;1960;p7"/>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1" name="Google Shape;1961;p7"/>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2" name="Google Shape;1962;p7"/>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3" name="Google Shape;1963;p7"/>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4" name="Google Shape;1964;p7"/>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5" name="Google Shape;1965;p7"/>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6" name="Google Shape;1966;p7"/>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7" name="Google Shape;1967;p7"/>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8" name="Google Shape;1968;p7"/>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69" name="Google Shape;1969;p7"/>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0" name="Google Shape;1970;p7"/>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1" name="Google Shape;1971;p7"/>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2" name="Google Shape;1972;p7"/>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3" name="Google Shape;1973;p7"/>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4" name="Google Shape;1974;p7"/>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5" name="Google Shape;1975;p7"/>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6" name="Google Shape;1976;p7"/>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7" name="Google Shape;1977;p7"/>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78" name="Google Shape;1978;p7"/>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1979" name="Google Shape;1979;p7"/>
            <p:cNvGrpSpPr/>
            <p:nvPr/>
          </p:nvGrpSpPr>
          <p:grpSpPr>
            <a:xfrm>
              <a:off x="354110" y="5390187"/>
              <a:ext cx="11480604" cy="108822"/>
              <a:chOff x="354110" y="5396454"/>
              <a:chExt cx="11480604" cy="108822"/>
            </a:xfrm>
          </p:grpSpPr>
          <p:sp>
            <p:nvSpPr>
              <p:cNvPr id="1980" name="Google Shape;1980;p7"/>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1" name="Google Shape;1981;p7"/>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2" name="Google Shape;1982;p7"/>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3" name="Google Shape;1983;p7"/>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4" name="Google Shape;1984;p7"/>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5" name="Google Shape;1985;p7"/>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6" name="Google Shape;1986;p7"/>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7" name="Google Shape;1987;p7"/>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8" name="Google Shape;1988;p7"/>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89" name="Google Shape;1989;p7"/>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0" name="Google Shape;1990;p7"/>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1" name="Google Shape;1991;p7"/>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2" name="Google Shape;1992;p7"/>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3" name="Google Shape;1993;p7"/>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4" name="Google Shape;1994;p7"/>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5" name="Google Shape;1995;p7"/>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6" name="Google Shape;1996;p7"/>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7" name="Google Shape;1997;p7"/>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8" name="Google Shape;1998;p7"/>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999" name="Google Shape;1999;p7"/>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0" name="Google Shape;2000;p7"/>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1" name="Google Shape;2001;p7"/>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2" name="Google Shape;2002;p7"/>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3" name="Google Shape;2003;p7"/>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4" name="Google Shape;2004;p7"/>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5" name="Google Shape;2005;p7"/>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006" name="Google Shape;2006;p7"/>
            <p:cNvGrpSpPr/>
            <p:nvPr/>
          </p:nvGrpSpPr>
          <p:grpSpPr>
            <a:xfrm>
              <a:off x="354110" y="5895731"/>
              <a:ext cx="11480604" cy="109990"/>
              <a:chOff x="354110" y="5903678"/>
              <a:chExt cx="11480604" cy="109990"/>
            </a:xfrm>
          </p:grpSpPr>
          <p:sp>
            <p:nvSpPr>
              <p:cNvPr id="2007" name="Google Shape;2007;p7"/>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8" name="Google Shape;2008;p7"/>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09" name="Google Shape;2009;p7"/>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0" name="Google Shape;2010;p7"/>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1" name="Google Shape;2011;p7"/>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2" name="Google Shape;2012;p7"/>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3" name="Google Shape;2013;p7"/>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4" name="Google Shape;2014;p7"/>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5" name="Google Shape;2015;p7"/>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6" name="Google Shape;2016;p7"/>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7" name="Google Shape;2017;p7"/>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8" name="Google Shape;2018;p7"/>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19" name="Google Shape;2019;p7"/>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0" name="Google Shape;2020;p7"/>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1" name="Google Shape;2021;p7"/>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2" name="Google Shape;2022;p7"/>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3" name="Google Shape;2023;p7"/>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4" name="Google Shape;2024;p7"/>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5" name="Google Shape;2025;p7"/>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6" name="Google Shape;2026;p7"/>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7" name="Google Shape;2027;p7"/>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8" name="Google Shape;2028;p7"/>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29" name="Google Shape;2029;p7"/>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0" name="Google Shape;2030;p7"/>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1" name="Google Shape;2031;p7"/>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2" name="Google Shape;2032;p7"/>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033" name="Google Shape;2033;p7"/>
            <p:cNvGrpSpPr/>
            <p:nvPr/>
          </p:nvGrpSpPr>
          <p:grpSpPr>
            <a:xfrm>
              <a:off x="354110" y="6402442"/>
              <a:ext cx="11480604" cy="109990"/>
              <a:chOff x="354110" y="5903678"/>
              <a:chExt cx="11480604" cy="109990"/>
            </a:xfrm>
          </p:grpSpPr>
          <p:sp>
            <p:nvSpPr>
              <p:cNvPr id="2034" name="Google Shape;2034;p7"/>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5" name="Google Shape;2035;p7"/>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6" name="Google Shape;2036;p7"/>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7" name="Google Shape;2037;p7"/>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8" name="Google Shape;2038;p7"/>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39" name="Google Shape;2039;p7"/>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0" name="Google Shape;2040;p7"/>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1" name="Google Shape;2041;p7"/>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2" name="Google Shape;2042;p7"/>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3" name="Google Shape;2043;p7"/>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4" name="Google Shape;2044;p7"/>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5" name="Google Shape;2045;p7"/>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6" name="Google Shape;2046;p7"/>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7" name="Google Shape;2047;p7"/>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8" name="Google Shape;2048;p7"/>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49" name="Google Shape;2049;p7"/>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0" name="Google Shape;2050;p7"/>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1" name="Google Shape;2051;p7"/>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2" name="Google Shape;2052;p7"/>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3" name="Google Shape;2053;p7"/>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4" name="Google Shape;2054;p7"/>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5" name="Google Shape;2055;p7"/>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6" name="Google Shape;2056;p7"/>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7" name="Google Shape;2057;p7"/>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8" name="Google Shape;2058;p7"/>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59" name="Google Shape;2059;p7"/>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2060" name="Google Shape;2060;p7"/>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1" name="Google Shape;2061;p7"/>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2" name="Google Shape;2062;p7"/>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063" name="Google Shape;2063;p7"/>
          <p:cNvSpPr/>
          <p:nvPr/>
        </p:nvSpPr>
        <p:spPr>
          <a:xfrm>
            <a:off x="5663839" y="1569861"/>
            <a:ext cx="6528161" cy="5288141"/>
          </a:xfrm>
          <a:custGeom>
            <a:avLst/>
            <a:gdLst/>
            <a:ahLst/>
            <a:cxnLst/>
            <a:rect l="l" t="t" r="r" b="b"/>
            <a:pathLst>
              <a:path w="6526461" h="5288141" extrusionOk="0">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dist="825500" dir="9600000" algn="tr"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064" name="Google Shape;2064;p7"/>
          <p:cNvSpPr>
            <a:spLocks noGrp="1"/>
          </p:cNvSpPr>
          <p:nvPr>
            <p:ph type="pic" idx="2"/>
          </p:nvPr>
        </p:nvSpPr>
        <p:spPr>
          <a:xfrm>
            <a:off x="6268181" y="2111829"/>
            <a:ext cx="5923819" cy="4746172"/>
          </a:xfrm>
          <a:prstGeom prst="rect">
            <a:avLst/>
          </a:prstGeom>
          <a:solidFill>
            <a:schemeClr val="accent3"/>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What we do?">
  <p:cSld name="1_What we do?">
    <p:bg>
      <p:bgPr>
        <a:solidFill>
          <a:schemeClr val="accent1"/>
        </a:solidFill>
        <a:effectLst/>
      </p:bgPr>
    </p:bg>
    <p:spTree>
      <p:nvGrpSpPr>
        <p:cNvPr id="1" name="Shape 2065"/>
        <p:cNvGrpSpPr/>
        <p:nvPr/>
      </p:nvGrpSpPr>
      <p:grpSpPr>
        <a:xfrm>
          <a:off x="0" y="0"/>
          <a:ext cx="0" cy="0"/>
          <a:chOff x="0" y="0"/>
          <a:chExt cx="0" cy="0"/>
        </a:xfrm>
      </p:grpSpPr>
      <p:grpSp>
        <p:nvGrpSpPr>
          <p:cNvPr id="2066" name="Google Shape;2066;p8"/>
          <p:cNvGrpSpPr/>
          <p:nvPr/>
        </p:nvGrpSpPr>
        <p:grpSpPr>
          <a:xfrm>
            <a:off x="354202" y="326572"/>
            <a:ext cx="11483595" cy="6185861"/>
            <a:chOff x="354110" y="326571"/>
            <a:chExt cx="11480604" cy="6185861"/>
          </a:xfrm>
        </p:grpSpPr>
        <p:grpSp>
          <p:nvGrpSpPr>
            <p:cNvPr id="2067" name="Google Shape;2067;p8"/>
            <p:cNvGrpSpPr/>
            <p:nvPr/>
          </p:nvGrpSpPr>
          <p:grpSpPr>
            <a:xfrm>
              <a:off x="354110" y="326571"/>
              <a:ext cx="11480604" cy="109990"/>
              <a:chOff x="354110" y="326571"/>
              <a:chExt cx="11480604" cy="109990"/>
            </a:xfrm>
          </p:grpSpPr>
          <p:sp>
            <p:nvSpPr>
              <p:cNvPr id="2068" name="Google Shape;2068;p8"/>
              <p:cNvSpPr/>
              <p:nvPr/>
            </p:nvSpPr>
            <p:spPr>
              <a:xfrm>
                <a:off x="35411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69" name="Google Shape;2069;p8"/>
              <p:cNvSpPr/>
              <p:nvPr/>
            </p:nvSpPr>
            <p:spPr>
              <a:xfrm>
                <a:off x="80954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0" name="Google Shape;2070;p8"/>
              <p:cNvSpPr/>
              <p:nvPr/>
            </p:nvSpPr>
            <p:spPr>
              <a:xfrm>
                <a:off x="126380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1" name="Google Shape;2071;p8"/>
              <p:cNvSpPr/>
              <p:nvPr/>
            </p:nvSpPr>
            <p:spPr>
              <a:xfrm>
                <a:off x="171923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2" name="Google Shape;2072;p8"/>
              <p:cNvSpPr/>
              <p:nvPr/>
            </p:nvSpPr>
            <p:spPr>
              <a:xfrm>
                <a:off x="217350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3" name="Google Shape;2073;p8"/>
              <p:cNvSpPr/>
              <p:nvPr/>
            </p:nvSpPr>
            <p:spPr>
              <a:xfrm>
                <a:off x="262893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4" name="Google Shape;2074;p8"/>
              <p:cNvSpPr/>
              <p:nvPr/>
            </p:nvSpPr>
            <p:spPr>
              <a:xfrm>
                <a:off x="3083197"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5" name="Google Shape;2075;p8"/>
              <p:cNvSpPr/>
              <p:nvPr/>
            </p:nvSpPr>
            <p:spPr>
              <a:xfrm>
                <a:off x="3538630"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6" name="Google Shape;2076;p8"/>
              <p:cNvSpPr/>
              <p:nvPr/>
            </p:nvSpPr>
            <p:spPr>
              <a:xfrm>
                <a:off x="399289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7" name="Google Shape;2077;p8"/>
              <p:cNvSpPr/>
              <p:nvPr/>
            </p:nvSpPr>
            <p:spPr>
              <a:xfrm>
                <a:off x="4448326"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8" name="Google Shape;2078;p8"/>
              <p:cNvSpPr/>
              <p:nvPr/>
            </p:nvSpPr>
            <p:spPr>
              <a:xfrm>
                <a:off x="4902589"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79" name="Google Shape;2079;p8"/>
              <p:cNvSpPr/>
              <p:nvPr/>
            </p:nvSpPr>
            <p:spPr>
              <a:xfrm>
                <a:off x="535802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0" name="Google Shape;2080;p8"/>
              <p:cNvSpPr/>
              <p:nvPr/>
            </p:nvSpPr>
            <p:spPr>
              <a:xfrm>
                <a:off x="5812285"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1" name="Google Shape;2081;p8"/>
              <p:cNvSpPr/>
              <p:nvPr/>
            </p:nvSpPr>
            <p:spPr>
              <a:xfrm>
                <a:off x="626771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2" name="Google Shape;2082;p8"/>
              <p:cNvSpPr/>
              <p:nvPr/>
            </p:nvSpPr>
            <p:spPr>
              <a:xfrm>
                <a:off x="672198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3" name="Google Shape;2083;p8"/>
              <p:cNvSpPr/>
              <p:nvPr/>
            </p:nvSpPr>
            <p:spPr>
              <a:xfrm>
                <a:off x="7177414"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4" name="Google Shape;2084;p8"/>
              <p:cNvSpPr/>
              <p:nvPr/>
            </p:nvSpPr>
            <p:spPr>
              <a:xfrm>
                <a:off x="7631676"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5" name="Google Shape;2085;p8"/>
              <p:cNvSpPr/>
              <p:nvPr/>
            </p:nvSpPr>
            <p:spPr>
              <a:xfrm>
                <a:off x="8087109"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6" name="Google Shape;2086;p8"/>
              <p:cNvSpPr/>
              <p:nvPr/>
            </p:nvSpPr>
            <p:spPr>
              <a:xfrm>
                <a:off x="8541372"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7" name="Google Shape;2087;p8"/>
              <p:cNvSpPr/>
              <p:nvPr/>
            </p:nvSpPr>
            <p:spPr>
              <a:xfrm>
                <a:off x="8996805"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8" name="Google Shape;2088;p8"/>
              <p:cNvSpPr/>
              <p:nvPr/>
            </p:nvSpPr>
            <p:spPr>
              <a:xfrm>
                <a:off x="9451068"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89" name="Google Shape;2089;p8"/>
              <p:cNvSpPr/>
              <p:nvPr/>
            </p:nvSpPr>
            <p:spPr>
              <a:xfrm>
                <a:off x="9906501"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0" name="Google Shape;2090;p8"/>
              <p:cNvSpPr/>
              <p:nvPr/>
            </p:nvSpPr>
            <p:spPr>
              <a:xfrm>
                <a:off x="10360763"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1" name="Google Shape;2091;p8"/>
              <p:cNvSpPr/>
              <p:nvPr/>
            </p:nvSpPr>
            <p:spPr>
              <a:xfrm>
                <a:off x="10816197"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2" name="Google Shape;2092;p8"/>
              <p:cNvSpPr/>
              <p:nvPr/>
            </p:nvSpPr>
            <p:spPr>
              <a:xfrm>
                <a:off x="11270460" y="326571"/>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3" name="Google Shape;2093;p8"/>
              <p:cNvSpPr/>
              <p:nvPr/>
            </p:nvSpPr>
            <p:spPr>
              <a:xfrm>
                <a:off x="11725892" y="326571"/>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094" name="Google Shape;2094;p8"/>
            <p:cNvGrpSpPr/>
            <p:nvPr/>
          </p:nvGrpSpPr>
          <p:grpSpPr>
            <a:xfrm>
              <a:off x="354110" y="833283"/>
              <a:ext cx="11480604" cy="108822"/>
              <a:chOff x="354110" y="834963"/>
              <a:chExt cx="11480604" cy="108822"/>
            </a:xfrm>
          </p:grpSpPr>
          <p:sp>
            <p:nvSpPr>
              <p:cNvPr id="2095" name="Google Shape;2095;p8"/>
              <p:cNvSpPr/>
              <p:nvPr/>
            </p:nvSpPr>
            <p:spPr>
              <a:xfrm>
                <a:off x="35411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6" name="Google Shape;2096;p8"/>
              <p:cNvSpPr/>
              <p:nvPr/>
            </p:nvSpPr>
            <p:spPr>
              <a:xfrm>
                <a:off x="80954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7" name="Google Shape;2097;p8"/>
              <p:cNvSpPr/>
              <p:nvPr/>
            </p:nvSpPr>
            <p:spPr>
              <a:xfrm>
                <a:off x="126380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8" name="Google Shape;2098;p8"/>
              <p:cNvSpPr/>
              <p:nvPr/>
            </p:nvSpPr>
            <p:spPr>
              <a:xfrm>
                <a:off x="171923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099" name="Google Shape;2099;p8"/>
              <p:cNvSpPr/>
              <p:nvPr/>
            </p:nvSpPr>
            <p:spPr>
              <a:xfrm>
                <a:off x="217350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0" name="Google Shape;2100;p8"/>
              <p:cNvSpPr/>
              <p:nvPr/>
            </p:nvSpPr>
            <p:spPr>
              <a:xfrm>
                <a:off x="262893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1" name="Google Shape;2101;p8"/>
              <p:cNvSpPr/>
              <p:nvPr/>
            </p:nvSpPr>
            <p:spPr>
              <a:xfrm>
                <a:off x="3083197"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2" name="Google Shape;2102;p8"/>
              <p:cNvSpPr/>
              <p:nvPr/>
            </p:nvSpPr>
            <p:spPr>
              <a:xfrm>
                <a:off x="3538630"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3" name="Google Shape;2103;p8"/>
              <p:cNvSpPr/>
              <p:nvPr/>
            </p:nvSpPr>
            <p:spPr>
              <a:xfrm>
                <a:off x="399289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4" name="Google Shape;2104;p8"/>
              <p:cNvSpPr/>
              <p:nvPr/>
            </p:nvSpPr>
            <p:spPr>
              <a:xfrm>
                <a:off x="4448326"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5" name="Google Shape;2105;p8"/>
              <p:cNvSpPr/>
              <p:nvPr/>
            </p:nvSpPr>
            <p:spPr>
              <a:xfrm>
                <a:off x="4902589"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6" name="Google Shape;2106;p8"/>
              <p:cNvSpPr/>
              <p:nvPr/>
            </p:nvSpPr>
            <p:spPr>
              <a:xfrm>
                <a:off x="535802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7" name="Google Shape;2107;p8"/>
              <p:cNvSpPr/>
              <p:nvPr/>
            </p:nvSpPr>
            <p:spPr>
              <a:xfrm>
                <a:off x="5812285"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8" name="Google Shape;2108;p8"/>
              <p:cNvSpPr/>
              <p:nvPr/>
            </p:nvSpPr>
            <p:spPr>
              <a:xfrm>
                <a:off x="626771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09" name="Google Shape;2109;p8"/>
              <p:cNvSpPr/>
              <p:nvPr/>
            </p:nvSpPr>
            <p:spPr>
              <a:xfrm>
                <a:off x="672198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0" name="Google Shape;2110;p8"/>
              <p:cNvSpPr/>
              <p:nvPr/>
            </p:nvSpPr>
            <p:spPr>
              <a:xfrm>
                <a:off x="7177414"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1" name="Google Shape;2111;p8"/>
              <p:cNvSpPr/>
              <p:nvPr/>
            </p:nvSpPr>
            <p:spPr>
              <a:xfrm>
                <a:off x="7631676"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2" name="Google Shape;2112;p8"/>
              <p:cNvSpPr/>
              <p:nvPr/>
            </p:nvSpPr>
            <p:spPr>
              <a:xfrm>
                <a:off x="8087109"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3" name="Google Shape;2113;p8"/>
              <p:cNvSpPr/>
              <p:nvPr/>
            </p:nvSpPr>
            <p:spPr>
              <a:xfrm>
                <a:off x="8541372"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4" name="Google Shape;2114;p8"/>
              <p:cNvSpPr/>
              <p:nvPr/>
            </p:nvSpPr>
            <p:spPr>
              <a:xfrm>
                <a:off x="8996805"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5" name="Google Shape;2115;p8"/>
              <p:cNvSpPr/>
              <p:nvPr/>
            </p:nvSpPr>
            <p:spPr>
              <a:xfrm>
                <a:off x="9451068"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6" name="Google Shape;2116;p8"/>
              <p:cNvSpPr/>
              <p:nvPr/>
            </p:nvSpPr>
            <p:spPr>
              <a:xfrm>
                <a:off x="9906501"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7" name="Google Shape;2117;p8"/>
              <p:cNvSpPr/>
              <p:nvPr/>
            </p:nvSpPr>
            <p:spPr>
              <a:xfrm>
                <a:off x="10360763"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8" name="Google Shape;2118;p8"/>
              <p:cNvSpPr/>
              <p:nvPr/>
            </p:nvSpPr>
            <p:spPr>
              <a:xfrm>
                <a:off x="10816197"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19" name="Google Shape;2119;p8"/>
              <p:cNvSpPr/>
              <p:nvPr/>
            </p:nvSpPr>
            <p:spPr>
              <a:xfrm>
                <a:off x="11270460" y="834963"/>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0" name="Google Shape;2120;p8"/>
              <p:cNvSpPr/>
              <p:nvPr/>
            </p:nvSpPr>
            <p:spPr>
              <a:xfrm>
                <a:off x="11725892" y="834963"/>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121" name="Google Shape;2121;p8"/>
            <p:cNvGrpSpPr/>
            <p:nvPr/>
          </p:nvGrpSpPr>
          <p:grpSpPr>
            <a:xfrm>
              <a:off x="354110" y="1338827"/>
              <a:ext cx="11480604" cy="109990"/>
              <a:chOff x="354110" y="1342187"/>
              <a:chExt cx="11480604" cy="109990"/>
            </a:xfrm>
          </p:grpSpPr>
          <p:sp>
            <p:nvSpPr>
              <p:cNvPr id="2122" name="Google Shape;2122;p8"/>
              <p:cNvSpPr/>
              <p:nvPr/>
            </p:nvSpPr>
            <p:spPr>
              <a:xfrm>
                <a:off x="35411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3" name="Google Shape;2123;p8"/>
              <p:cNvSpPr/>
              <p:nvPr/>
            </p:nvSpPr>
            <p:spPr>
              <a:xfrm>
                <a:off x="80954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4" name="Google Shape;2124;p8"/>
              <p:cNvSpPr/>
              <p:nvPr/>
            </p:nvSpPr>
            <p:spPr>
              <a:xfrm>
                <a:off x="126380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5" name="Google Shape;2125;p8"/>
              <p:cNvSpPr/>
              <p:nvPr/>
            </p:nvSpPr>
            <p:spPr>
              <a:xfrm>
                <a:off x="171923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6" name="Google Shape;2126;p8"/>
              <p:cNvSpPr/>
              <p:nvPr/>
            </p:nvSpPr>
            <p:spPr>
              <a:xfrm>
                <a:off x="217350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7" name="Google Shape;2127;p8"/>
              <p:cNvSpPr/>
              <p:nvPr/>
            </p:nvSpPr>
            <p:spPr>
              <a:xfrm>
                <a:off x="262893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8" name="Google Shape;2128;p8"/>
              <p:cNvSpPr/>
              <p:nvPr/>
            </p:nvSpPr>
            <p:spPr>
              <a:xfrm>
                <a:off x="3083197"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29" name="Google Shape;2129;p8"/>
              <p:cNvSpPr/>
              <p:nvPr/>
            </p:nvSpPr>
            <p:spPr>
              <a:xfrm>
                <a:off x="3538630"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0" name="Google Shape;2130;p8"/>
              <p:cNvSpPr/>
              <p:nvPr/>
            </p:nvSpPr>
            <p:spPr>
              <a:xfrm>
                <a:off x="399289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1" name="Google Shape;2131;p8"/>
              <p:cNvSpPr/>
              <p:nvPr/>
            </p:nvSpPr>
            <p:spPr>
              <a:xfrm>
                <a:off x="4448326"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2" name="Google Shape;2132;p8"/>
              <p:cNvSpPr/>
              <p:nvPr/>
            </p:nvSpPr>
            <p:spPr>
              <a:xfrm>
                <a:off x="4902589"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3" name="Google Shape;2133;p8"/>
              <p:cNvSpPr/>
              <p:nvPr/>
            </p:nvSpPr>
            <p:spPr>
              <a:xfrm>
                <a:off x="535802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4" name="Google Shape;2134;p8"/>
              <p:cNvSpPr/>
              <p:nvPr/>
            </p:nvSpPr>
            <p:spPr>
              <a:xfrm>
                <a:off x="5812285"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5" name="Google Shape;2135;p8"/>
              <p:cNvSpPr/>
              <p:nvPr/>
            </p:nvSpPr>
            <p:spPr>
              <a:xfrm>
                <a:off x="626771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6" name="Google Shape;2136;p8"/>
              <p:cNvSpPr/>
              <p:nvPr/>
            </p:nvSpPr>
            <p:spPr>
              <a:xfrm>
                <a:off x="672198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7" name="Google Shape;2137;p8"/>
              <p:cNvSpPr/>
              <p:nvPr/>
            </p:nvSpPr>
            <p:spPr>
              <a:xfrm>
                <a:off x="7177414"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8" name="Google Shape;2138;p8"/>
              <p:cNvSpPr/>
              <p:nvPr/>
            </p:nvSpPr>
            <p:spPr>
              <a:xfrm>
                <a:off x="7631676"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39" name="Google Shape;2139;p8"/>
              <p:cNvSpPr/>
              <p:nvPr/>
            </p:nvSpPr>
            <p:spPr>
              <a:xfrm>
                <a:off x="8087109"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0" name="Google Shape;2140;p8"/>
              <p:cNvSpPr/>
              <p:nvPr/>
            </p:nvSpPr>
            <p:spPr>
              <a:xfrm>
                <a:off x="8541372"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1" name="Google Shape;2141;p8"/>
              <p:cNvSpPr/>
              <p:nvPr/>
            </p:nvSpPr>
            <p:spPr>
              <a:xfrm>
                <a:off x="8996805"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2" name="Google Shape;2142;p8"/>
              <p:cNvSpPr/>
              <p:nvPr/>
            </p:nvSpPr>
            <p:spPr>
              <a:xfrm>
                <a:off x="9451068"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3" name="Google Shape;2143;p8"/>
              <p:cNvSpPr/>
              <p:nvPr/>
            </p:nvSpPr>
            <p:spPr>
              <a:xfrm>
                <a:off x="9906501"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4" name="Google Shape;2144;p8"/>
              <p:cNvSpPr/>
              <p:nvPr/>
            </p:nvSpPr>
            <p:spPr>
              <a:xfrm>
                <a:off x="10360763"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5" name="Google Shape;2145;p8"/>
              <p:cNvSpPr/>
              <p:nvPr/>
            </p:nvSpPr>
            <p:spPr>
              <a:xfrm>
                <a:off x="10816197"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6" name="Google Shape;2146;p8"/>
              <p:cNvSpPr/>
              <p:nvPr/>
            </p:nvSpPr>
            <p:spPr>
              <a:xfrm>
                <a:off x="11270460" y="1342187"/>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47" name="Google Shape;2147;p8"/>
              <p:cNvSpPr/>
              <p:nvPr/>
            </p:nvSpPr>
            <p:spPr>
              <a:xfrm>
                <a:off x="11725892" y="1342187"/>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148" name="Google Shape;2148;p8"/>
            <p:cNvGrpSpPr/>
            <p:nvPr/>
          </p:nvGrpSpPr>
          <p:grpSpPr>
            <a:xfrm>
              <a:off x="354110" y="1845539"/>
              <a:ext cx="11480604" cy="109990"/>
              <a:chOff x="354110" y="1850572"/>
              <a:chExt cx="11480604" cy="109990"/>
            </a:xfrm>
          </p:grpSpPr>
          <p:sp>
            <p:nvSpPr>
              <p:cNvPr id="2149" name="Google Shape;2149;p8"/>
              <p:cNvSpPr/>
              <p:nvPr/>
            </p:nvSpPr>
            <p:spPr>
              <a:xfrm>
                <a:off x="35411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0" name="Google Shape;2150;p8"/>
              <p:cNvSpPr/>
              <p:nvPr/>
            </p:nvSpPr>
            <p:spPr>
              <a:xfrm>
                <a:off x="80954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1" name="Google Shape;2151;p8"/>
              <p:cNvSpPr/>
              <p:nvPr/>
            </p:nvSpPr>
            <p:spPr>
              <a:xfrm>
                <a:off x="126380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2" name="Google Shape;2152;p8"/>
              <p:cNvSpPr/>
              <p:nvPr/>
            </p:nvSpPr>
            <p:spPr>
              <a:xfrm>
                <a:off x="171923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3" name="Google Shape;2153;p8"/>
              <p:cNvSpPr/>
              <p:nvPr/>
            </p:nvSpPr>
            <p:spPr>
              <a:xfrm>
                <a:off x="217350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4" name="Google Shape;2154;p8"/>
              <p:cNvSpPr/>
              <p:nvPr/>
            </p:nvSpPr>
            <p:spPr>
              <a:xfrm>
                <a:off x="262893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5" name="Google Shape;2155;p8"/>
              <p:cNvSpPr/>
              <p:nvPr/>
            </p:nvSpPr>
            <p:spPr>
              <a:xfrm>
                <a:off x="3083197"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6" name="Google Shape;2156;p8"/>
              <p:cNvSpPr/>
              <p:nvPr/>
            </p:nvSpPr>
            <p:spPr>
              <a:xfrm>
                <a:off x="3538630"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7" name="Google Shape;2157;p8"/>
              <p:cNvSpPr/>
              <p:nvPr/>
            </p:nvSpPr>
            <p:spPr>
              <a:xfrm>
                <a:off x="399289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8" name="Google Shape;2158;p8"/>
              <p:cNvSpPr/>
              <p:nvPr/>
            </p:nvSpPr>
            <p:spPr>
              <a:xfrm>
                <a:off x="4448326"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59" name="Google Shape;2159;p8"/>
              <p:cNvSpPr/>
              <p:nvPr/>
            </p:nvSpPr>
            <p:spPr>
              <a:xfrm>
                <a:off x="4902589"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0" name="Google Shape;2160;p8"/>
              <p:cNvSpPr/>
              <p:nvPr/>
            </p:nvSpPr>
            <p:spPr>
              <a:xfrm>
                <a:off x="535802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1" name="Google Shape;2161;p8"/>
              <p:cNvSpPr/>
              <p:nvPr/>
            </p:nvSpPr>
            <p:spPr>
              <a:xfrm>
                <a:off x="5812285"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2" name="Google Shape;2162;p8"/>
              <p:cNvSpPr/>
              <p:nvPr/>
            </p:nvSpPr>
            <p:spPr>
              <a:xfrm>
                <a:off x="626771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3" name="Google Shape;2163;p8"/>
              <p:cNvSpPr/>
              <p:nvPr/>
            </p:nvSpPr>
            <p:spPr>
              <a:xfrm>
                <a:off x="672198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4" name="Google Shape;2164;p8"/>
              <p:cNvSpPr/>
              <p:nvPr/>
            </p:nvSpPr>
            <p:spPr>
              <a:xfrm>
                <a:off x="7177414"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5" name="Google Shape;2165;p8"/>
              <p:cNvSpPr/>
              <p:nvPr/>
            </p:nvSpPr>
            <p:spPr>
              <a:xfrm>
                <a:off x="7631676"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6" name="Google Shape;2166;p8"/>
              <p:cNvSpPr/>
              <p:nvPr/>
            </p:nvSpPr>
            <p:spPr>
              <a:xfrm>
                <a:off x="8087109"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7" name="Google Shape;2167;p8"/>
              <p:cNvSpPr/>
              <p:nvPr/>
            </p:nvSpPr>
            <p:spPr>
              <a:xfrm>
                <a:off x="8541372"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8" name="Google Shape;2168;p8"/>
              <p:cNvSpPr/>
              <p:nvPr/>
            </p:nvSpPr>
            <p:spPr>
              <a:xfrm>
                <a:off x="8996805"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69" name="Google Shape;2169;p8"/>
              <p:cNvSpPr/>
              <p:nvPr/>
            </p:nvSpPr>
            <p:spPr>
              <a:xfrm>
                <a:off x="9451068"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0" name="Google Shape;2170;p8"/>
              <p:cNvSpPr/>
              <p:nvPr/>
            </p:nvSpPr>
            <p:spPr>
              <a:xfrm>
                <a:off x="9906501"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1" name="Google Shape;2171;p8"/>
              <p:cNvSpPr/>
              <p:nvPr/>
            </p:nvSpPr>
            <p:spPr>
              <a:xfrm>
                <a:off x="10360763"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2" name="Google Shape;2172;p8"/>
              <p:cNvSpPr/>
              <p:nvPr/>
            </p:nvSpPr>
            <p:spPr>
              <a:xfrm>
                <a:off x="10816197"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3" name="Google Shape;2173;p8"/>
              <p:cNvSpPr/>
              <p:nvPr/>
            </p:nvSpPr>
            <p:spPr>
              <a:xfrm>
                <a:off x="11270460" y="185057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4" name="Google Shape;2174;p8"/>
              <p:cNvSpPr/>
              <p:nvPr/>
            </p:nvSpPr>
            <p:spPr>
              <a:xfrm>
                <a:off x="11725892" y="185057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175" name="Google Shape;2175;p8"/>
            <p:cNvGrpSpPr/>
            <p:nvPr/>
          </p:nvGrpSpPr>
          <p:grpSpPr>
            <a:xfrm>
              <a:off x="354110" y="2352251"/>
              <a:ext cx="11480604" cy="108822"/>
              <a:chOff x="354110" y="2358964"/>
              <a:chExt cx="11480604" cy="108822"/>
            </a:xfrm>
          </p:grpSpPr>
          <p:sp>
            <p:nvSpPr>
              <p:cNvPr id="2176" name="Google Shape;2176;p8"/>
              <p:cNvSpPr/>
              <p:nvPr/>
            </p:nvSpPr>
            <p:spPr>
              <a:xfrm>
                <a:off x="35411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7" name="Google Shape;2177;p8"/>
              <p:cNvSpPr/>
              <p:nvPr/>
            </p:nvSpPr>
            <p:spPr>
              <a:xfrm>
                <a:off x="80954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8" name="Google Shape;2178;p8"/>
              <p:cNvSpPr/>
              <p:nvPr/>
            </p:nvSpPr>
            <p:spPr>
              <a:xfrm>
                <a:off x="126380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79" name="Google Shape;2179;p8"/>
              <p:cNvSpPr/>
              <p:nvPr/>
            </p:nvSpPr>
            <p:spPr>
              <a:xfrm>
                <a:off x="171923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0" name="Google Shape;2180;p8"/>
              <p:cNvSpPr/>
              <p:nvPr/>
            </p:nvSpPr>
            <p:spPr>
              <a:xfrm>
                <a:off x="217350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1" name="Google Shape;2181;p8"/>
              <p:cNvSpPr/>
              <p:nvPr/>
            </p:nvSpPr>
            <p:spPr>
              <a:xfrm>
                <a:off x="262893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2" name="Google Shape;2182;p8"/>
              <p:cNvSpPr/>
              <p:nvPr/>
            </p:nvSpPr>
            <p:spPr>
              <a:xfrm>
                <a:off x="3083197"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3" name="Google Shape;2183;p8"/>
              <p:cNvSpPr/>
              <p:nvPr/>
            </p:nvSpPr>
            <p:spPr>
              <a:xfrm>
                <a:off x="3538630"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4" name="Google Shape;2184;p8"/>
              <p:cNvSpPr/>
              <p:nvPr/>
            </p:nvSpPr>
            <p:spPr>
              <a:xfrm>
                <a:off x="399289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5" name="Google Shape;2185;p8"/>
              <p:cNvSpPr/>
              <p:nvPr/>
            </p:nvSpPr>
            <p:spPr>
              <a:xfrm>
                <a:off x="4448326"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6" name="Google Shape;2186;p8"/>
              <p:cNvSpPr/>
              <p:nvPr/>
            </p:nvSpPr>
            <p:spPr>
              <a:xfrm>
                <a:off x="4902589"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7" name="Google Shape;2187;p8"/>
              <p:cNvSpPr/>
              <p:nvPr/>
            </p:nvSpPr>
            <p:spPr>
              <a:xfrm>
                <a:off x="535802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8" name="Google Shape;2188;p8"/>
              <p:cNvSpPr/>
              <p:nvPr/>
            </p:nvSpPr>
            <p:spPr>
              <a:xfrm>
                <a:off x="5812285"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9" name="Google Shape;2189;p8"/>
              <p:cNvSpPr/>
              <p:nvPr/>
            </p:nvSpPr>
            <p:spPr>
              <a:xfrm>
                <a:off x="626771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0" name="Google Shape;2190;p8"/>
              <p:cNvSpPr/>
              <p:nvPr/>
            </p:nvSpPr>
            <p:spPr>
              <a:xfrm>
                <a:off x="672198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1" name="Google Shape;2191;p8"/>
              <p:cNvSpPr/>
              <p:nvPr/>
            </p:nvSpPr>
            <p:spPr>
              <a:xfrm>
                <a:off x="7177414"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2" name="Google Shape;2192;p8"/>
              <p:cNvSpPr/>
              <p:nvPr/>
            </p:nvSpPr>
            <p:spPr>
              <a:xfrm>
                <a:off x="7631676"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3" name="Google Shape;2193;p8"/>
              <p:cNvSpPr/>
              <p:nvPr/>
            </p:nvSpPr>
            <p:spPr>
              <a:xfrm>
                <a:off x="8087109"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4" name="Google Shape;2194;p8"/>
              <p:cNvSpPr/>
              <p:nvPr/>
            </p:nvSpPr>
            <p:spPr>
              <a:xfrm>
                <a:off x="8541372"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5" name="Google Shape;2195;p8"/>
              <p:cNvSpPr/>
              <p:nvPr/>
            </p:nvSpPr>
            <p:spPr>
              <a:xfrm>
                <a:off x="8996805"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6" name="Google Shape;2196;p8"/>
              <p:cNvSpPr/>
              <p:nvPr/>
            </p:nvSpPr>
            <p:spPr>
              <a:xfrm>
                <a:off x="9451068"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7" name="Google Shape;2197;p8"/>
              <p:cNvSpPr/>
              <p:nvPr/>
            </p:nvSpPr>
            <p:spPr>
              <a:xfrm>
                <a:off x="9906501"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8" name="Google Shape;2198;p8"/>
              <p:cNvSpPr/>
              <p:nvPr/>
            </p:nvSpPr>
            <p:spPr>
              <a:xfrm>
                <a:off x="10360763"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99" name="Google Shape;2199;p8"/>
              <p:cNvSpPr/>
              <p:nvPr/>
            </p:nvSpPr>
            <p:spPr>
              <a:xfrm>
                <a:off x="10816197"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0" name="Google Shape;2200;p8"/>
              <p:cNvSpPr/>
              <p:nvPr/>
            </p:nvSpPr>
            <p:spPr>
              <a:xfrm>
                <a:off x="11270460" y="235896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1" name="Google Shape;2201;p8"/>
              <p:cNvSpPr/>
              <p:nvPr/>
            </p:nvSpPr>
            <p:spPr>
              <a:xfrm>
                <a:off x="11725892" y="235896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202" name="Google Shape;2202;p8"/>
            <p:cNvGrpSpPr/>
            <p:nvPr/>
          </p:nvGrpSpPr>
          <p:grpSpPr>
            <a:xfrm>
              <a:off x="354110" y="2857795"/>
              <a:ext cx="11480604" cy="109990"/>
              <a:chOff x="354110" y="2866188"/>
              <a:chExt cx="11480604" cy="109990"/>
            </a:xfrm>
          </p:grpSpPr>
          <p:sp>
            <p:nvSpPr>
              <p:cNvPr id="2203" name="Google Shape;2203;p8"/>
              <p:cNvSpPr/>
              <p:nvPr/>
            </p:nvSpPr>
            <p:spPr>
              <a:xfrm>
                <a:off x="35411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4" name="Google Shape;2204;p8"/>
              <p:cNvSpPr/>
              <p:nvPr/>
            </p:nvSpPr>
            <p:spPr>
              <a:xfrm>
                <a:off x="80954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5" name="Google Shape;2205;p8"/>
              <p:cNvSpPr/>
              <p:nvPr/>
            </p:nvSpPr>
            <p:spPr>
              <a:xfrm>
                <a:off x="126380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6" name="Google Shape;2206;p8"/>
              <p:cNvSpPr/>
              <p:nvPr/>
            </p:nvSpPr>
            <p:spPr>
              <a:xfrm>
                <a:off x="171923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7" name="Google Shape;2207;p8"/>
              <p:cNvSpPr/>
              <p:nvPr/>
            </p:nvSpPr>
            <p:spPr>
              <a:xfrm>
                <a:off x="217350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8" name="Google Shape;2208;p8"/>
              <p:cNvSpPr/>
              <p:nvPr/>
            </p:nvSpPr>
            <p:spPr>
              <a:xfrm>
                <a:off x="262893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09" name="Google Shape;2209;p8"/>
              <p:cNvSpPr/>
              <p:nvPr/>
            </p:nvSpPr>
            <p:spPr>
              <a:xfrm>
                <a:off x="3083197"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0" name="Google Shape;2210;p8"/>
              <p:cNvSpPr/>
              <p:nvPr/>
            </p:nvSpPr>
            <p:spPr>
              <a:xfrm>
                <a:off x="3538630"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1" name="Google Shape;2211;p8"/>
              <p:cNvSpPr/>
              <p:nvPr/>
            </p:nvSpPr>
            <p:spPr>
              <a:xfrm>
                <a:off x="399289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2" name="Google Shape;2212;p8"/>
              <p:cNvSpPr/>
              <p:nvPr/>
            </p:nvSpPr>
            <p:spPr>
              <a:xfrm>
                <a:off x="4448326"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3" name="Google Shape;2213;p8"/>
              <p:cNvSpPr/>
              <p:nvPr/>
            </p:nvSpPr>
            <p:spPr>
              <a:xfrm>
                <a:off x="4902589"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4" name="Google Shape;2214;p8"/>
              <p:cNvSpPr/>
              <p:nvPr/>
            </p:nvSpPr>
            <p:spPr>
              <a:xfrm>
                <a:off x="535802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5" name="Google Shape;2215;p8"/>
              <p:cNvSpPr/>
              <p:nvPr/>
            </p:nvSpPr>
            <p:spPr>
              <a:xfrm>
                <a:off x="5812285"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6" name="Google Shape;2216;p8"/>
              <p:cNvSpPr/>
              <p:nvPr/>
            </p:nvSpPr>
            <p:spPr>
              <a:xfrm>
                <a:off x="626771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7" name="Google Shape;2217;p8"/>
              <p:cNvSpPr/>
              <p:nvPr/>
            </p:nvSpPr>
            <p:spPr>
              <a:xfrm>
                <a:off x="672198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8" name="Google Shape;2218;p8"/>
              <p:cNvSpPr/>
              <p:nvPr/>
            </p:nvSpPr>
            <p:spPr>
              <a:xfrm>
                <a:off x="7177414"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19" name="Google Shape;2219;p8"/>
              <p:cNvSpPr/>
              <p:nvPr/>
            </p:nvSpPr>
            <p:spPr>
              <a:xfrm>
                <a:off x="7631676"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0" name="Google Shape;2220;p8"/>
              <p:cNvSpPr/>
              <p:nvPr/>
            </p:nvSpPr>
            <p:spPr>
              <a:xfrm>
                <a:off x="8087109"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1" name="Google Shape;2221;p8"/>
              <p:cNvSpPr/>
              <p:nvPr/>
            </p:nvSpPr>
            <p:spPr>
              <a:xfrm>
                <a:off x="8541372"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2" name="Google Shape;2222;p8"/>
              <p:cNvSpPr/>
              <p:nvPr/>
            </p:nvSpPr>
            <p:spPr>
              <a:xfrm>
                <a:off x="8996805"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3" name="Google Shape;2223;p8"/>
              <p:cNvSpPr/>
              <p:nvPr/>
            </p:nvSpPr>
            <p:spPr>
              <a:xfrm>
                <a:off x="9451068"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4" name="Google Shape;2224;p8"/>
              <p:cNvSpPr/>
              <p:nvPr/>
            </p:nvSpPr>
            <p:spPr>
              <a:xfrm>
                <a:off x="9906501"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5" name="Google Shape;2225;p8"/>
              <p:cNvSpPr/>
              <p:nvPr/>
            </p:nvSpPr>
            <p:spPr>
              <a:xfrm>
                <a:off x="10360763"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6" name="Google Shape;2226;p8"/>
              <p:cNvSpPr/>
              <p:nvPr/>
            </p:nvSpPr>
            <p:spPr>
              <a:xfrm>
                <a:off x="10816197"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7" name="Google Shape;2227;p8"/>
              <p:cNvSpPr/>
              <p:nvPr/>
            </p:nvSpPr>
            <p:spPr>
              <a:xfrm>
                <a:off x="11270460" y="286618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28" name="Google Shape;2228;p8"/>
              <p:cNvSpPr/>
              <p:nvPr/>
            </p:nvSpPr>
            <p:spPr>
              <a:xfrm>
                <a:off x="11725892" y="286618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229" name="Google Shape;2229;p8"/>
            <p:cNvGrpSpPr/>
            <p:nvPr/>
          </p:nvGrpSpPr>
          <p:grpSpPr>
            <a:xfrm>
              <a:off x="354110" y="3364507"/>
              <a:ext cx="11480604" cy="109990"/>
              <a:chOff x="354110" y="3364062"/>
              <a:chExt cx="11480604" cy="109990"/>
            </a:xfrm>
          </p:grpSpPr>
          <p:sp>
            <p:nvSpPr>
              <p:cNvPr id="2230" name="Google Shape;2230;p8"/>
              <p:cNvSpPr/>
              <p:nvPr/>
            </p:nvSpPr>
            <p:spPr>
              <a:xfrm>
                <a:off x="35411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1" name="Google Shape;2231;p8"/>
              <p:cNvSpPr/>
              <p:nvPr/>
            </p:nvSpPr>
            <p:spPr>
              <a:xfrm>
                <a:off x="80954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2" name="Google Shape;2232;p8"/>
              <p:cNvSpPr/>
              <p:nvPr/>
            </p:nvSpPr>
            <p:spPr>
              <a:xfrm>
                <a:off x="126380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3" name="Google Shape;2233;p8"/>
              <p:cNvSpPr/>
              <p:nvPr/>
            </p:nvSpPr>
            <p:spPr>
              <a:xfrm>
                <a:off x="171923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4" name="Google Shape;2234;p8"/>
              <p:cNvSpPr/>
              <p:nvPr/>
            </p:nvSpPr>
            <p:spPr>
              <a:xfrm>
                <a:off x="217350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5" name="Google Shape;2235;p8"/>
              <p:cNvSpPr/>
              <p:nvPr/>
            </p:nvSpPr>
            <p:spPr>
              <a:xfrm>
                <a:off x="262893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6" name="Google Shape;2236;p8"/>
              <p:cNvSpPr/>
              <p:nvPr/>
            </p:nvSpPr>
            <p:spPr>
              <a:xfrm>
                <a:off x="3083197"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7" name="Google Shape;2237;p8"/>
              <p:cNvSpPr/>
              <p:nvPr/>
            </p:nvSpPr>
            <p:spPr>
              <a:xfrm>
                <a:off x="3538630"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8" name="Google Shape;2238;p8"/>
              <p:cNvSpPr/>
              <p:nvPr/>
            </p:nvSpPr>
            <p:spPr>
              <a:xfrm>
                <a:off x="399289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39" name="Google Shape;2239;p8"/>
              <p:cNvSpPr/>
              <p:nvPr/>
            </p:nvSpPr>
            <p:spPr>
              <a:xfrm>
                <a:off x="4448326"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0" name="Google Shape;2240;p8"/>
              <p:cNvSpPr/>
              <p:nvPr/>
            </p:nvSpPr>
            <p:spPr>
              <a:xfrm>
                <a:off x="4902589"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1" name="Google Shape;2241;p8"/>
              <p:cNvSpPr/>
              <p:nvPr/>
            </p:nvSpPr>
            <p:spPr>
              <a:xfrm>
                <a:off x="535802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2" name="Google Shape;2242;p8"/>
              <p:cNvSpPr/>
              <p:nvPr/>
            </p:nvSpPr>
            <p:spPr>
              <a:xfrm>
                <a:off x="5812285"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3" name="Google Shape;2243;p8"/>
              <p:cNvSpPr/>
              <p:nvPr/>
            </p:nvSpPr>
            <p:spPr>
              <a:xfrm>
                <a:off x="626771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4" name="Google Shape;2244;p8"/>
              <p:cNvSpPr/>
              <p:nvPr/>
            </p:nvSpPr>
            <p:spPr>
              <a:xfrm>
                <a:off x="672198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5" name="Google Shape;2245;p8"/>
              <p:cNvSpPr/>
              <p:nvPr/>
            </p:nvSpPr>
            <p:spPr>
              <a:xfrm>
                <a:off x="7177414"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6" name="Google Shape;2246;p8"/>
              <p:cNvSpPr/>
              <p:nvPr/>
            </p:nvSpPr>
            <p:spPr>
              <a:xfrm>
                <a:off x="7631676"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7" name="Google Shape;2247;p8"/>
              <p:cNvSpPr/>
              <p:nvPr/>
            </p:nvSpPr>
            <p:spPr>
              <a:xfrm>
                <a:off x="8087109"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8" name="Google Shape;2248;p8"/>
              <p:cNvSpPr/>
              <p:nvPr/>
            </p:nvSpPr>
            <p:spPr>
              <a:xfrm>
                <a:off x="8541372"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49" name="Google Shape;2249;p8"/>
              <p:cNvSpPr/>
              <p:nvPr/>
            </p:nvSpPr>
            <p:spPr>
              <a:xfrm>
                <a:off x="8996805"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0" name="Google Shape;2250;p8"/>
              <p:cNvSpPr/>
              <p:nvPr/>
            </p:nvSpPr>
            <p:spPr>
              <a:xfrm>
                <a:off x="9451068"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1" name="Google Shape;2251;p8"/>
              <p:cNvSpPr/>
              <p:nvPr/>
            </p:nvSpPr>
            <p:spPr>
              <a:xfrm>
                <a:off x="9906501"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2" name="Google Shape;2252;p8"/>
              <p:cNvSpPr/>
              <p:nvPr/>
            </p:nvSpPr>
            <p:spPr>
              <a:xfrm>
                <a:off x="10360763"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3" name="Google Shape;2253;p8"/>
              <p:cNvSpPr/>
              <p:nvPr/>
            </p:nvSpPr>
            <p:spPr>
              <a:xfrm>
                <a:off x="10816197"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4" name="Google Shape;2254;p8"/>
              <p:cNvSpPr/>
              <p:nvPr/>
            </p:nvSpPr>
            <p:spPr>
              <a:xfrm>
                <a:off x="11270460" y="3364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5" name="Google Shape;2255;p8"/>
              <p:cNvSpPr/>
              <p:nvPr/>
            </p:nvSpPr>
            <p:spPr>
              <a:xfrm>
                <a:off x="11725892" y="3364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256" name="Google Shape;2256;p8"/>
            <p:cNvGrpSpPr/>
            <p:nvPr/>
          </p:nvGrpSpPr>
          <p:grpSpPr>
            <a:xfrm>
              <a:off x="354110" y="3871219"/>
              <a:ext cx="11480604" cy="108822"/>
              <a:chOff x="354110" y="3872454"/>
              <a:chExt cx="11480604" cy="108822"/>
            </a:xfrm>
          </p:grpSpPr>
          <p:sp>
            <p:nvSpPr>
              <p:cNvPr id="2257" name="Google Shape;2257;p8"/>
              <p:cNvSpPr/>
              <p:nvPr/>
            </p:nvSpPr>
            <p:spPr>
              <a:xfrm>
                <a:off x="35411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8" name="Google Shape;2258;p8"/>
              <p:cNvSpPr/>
              <p:nvPr/>
            </p:nvSpPr>
            <p:spPr>
              <a:xfrm>
                <a:off x="80954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59" name="Google Shape;2259;p8"/>
              <p:cNvSpPr/>
              <p:nvPr/>
            </p:nvSpPr>
            <p:spPr>
              <a:xfrm>
                <a:off x="126380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0" name="Google Shape;2260;p8"/>
              <p:cNvSpPr/>
              <p:nvPr/>
            </p:nvSpPr>
            <p:spPr>
              <a:xfrm>
                <a:off x="171923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1" name="Google Shape;2261;p8"/>
              <p:cNvSpPr/>
              <p:nvPr/>
            </p:nvSpPr>
            <p:spPr>
              <a:xfrm>
                <a:off x="217350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2" name="Google Shape;2262;p8"/>
              <p:cNvSpPr/>
              <p:nvPr/>
            </p:nvSpPr>
            <p:spPr>
              <a:xfrm>
                <a:off x="262893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3" name="Google Shape;2263;p8"/>
              <p:cNvSpPr/>
              <p:nvPr/>
            </p:nvSpPr>
            <p:spPr>
              <a:xfrm>
                <a:off x="3083197"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4" name="Google Shape;2264;p8"/>
              <p:cNvSpPr/>
              <p:nvPr/>
            </p:nvSpPr>
            <p:spPr>
              <a:xfrm>
                <a:off x="3538630"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5" name="Google Shape;2265;p8"/>
              <p:cNvSpPr/>
              <p:nvPr/>
            </p:nvSpPr>
            <p:spPr>
              <a:xfrm>
                <a:off x="399289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6" name="Google Shape;2266;p8"/>
              <p:cNvSpPr/>
              <p:nvPr/>
            </p:nvSpPr>
            <p:spPr>
              <a:xfrm>
                <a:off x="4448326"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7" name="Google Shape;2267;p8"/>
              <p:cNvSpPr/>
              <p:nvPr/>
            </p:nvSpPr>
            <p:spPr>
              <a:xfrm>
                <a:off x="4902589"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8" name="Google Shape;2268;p8"/>
              <p:cNvSpPr/>
              <p:nvPr/>
            </p:nvSpPr>
            <p:spPr>
              <a:xfrm>
                <a:off x="535802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69" name="Google Shape;2269;p8"/>
              <p:cNvSpPr/>
              <p:nvPr/>
            </p:nvSpPr>
            <p:spPr>
              <a:xfrm>
                <a:off x="5812285"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0" name="Google Shape;2270;p8"/>
              <p:cNvSpPr/>
              <p:nvPr/>
            </p:nvSpPr>
            <p:spPr>
              <a:xfrm>
                <a:off x="626771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1" name="Google Shape;2271;p8"/>
              <p:cNvSpPr/>
              <p:nvPr/>
            </p:nvSpPr>
            <p:spPr>
              <a:xfrm>
                <a:off x="672198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2" name="Google Shape;2272;p8"/>
              <p:cNvSpPr/>
              <p:nvPr/>
            </p:nvSpPr>
            <p:spPr>
              <a:xfrm>
                <a:off x="7177414"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3" name="Google Shape;2273;p8"/>
              <p:cNvSpPr/>
              <p:nvPr/>
            </p:nvSpPr>
            <p:spPr>
              <a:xfrm>
                <a:off x="7631676"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4" name="Google Shape;2274;p8"/>
              <p:cNvSpPr/>
              <p:nvPr/>
            </p:nvSpPr>
            <p:spPr>
              <a:xfrm>
                <a:off x="8087109"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5" name="Google Shape;2275;p8"/>
              <p:cNvSpPr/>
              <p:nvPr/>
            </p:nvSpPr>
            <p:spPr>
              <a:xfrm>
                <a:off x="8541372"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6" name="Google Shape;2276;p8"/>
              <p:cNvSpPr/>
              <p:nvPr/>
            </p:nvSpPr>
            <p:spPr>
              <a:xfrm>
                <a:off x="8996805"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7" name="Google Shape;2277;p8"/>
              <p:cNvSpPr/>
              <p:nvPr/>
            </p:nvSpPr>
            <p:spPr>
              <a:xfrm>
                <a:off x="9451068"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8" name="Google Shape;2278;p8"/>
              <p:cNvSpPr/>
              <p:nvPr/>
            </p:nvSpPr>
            <p:spPr>
              <a:xfrm>
                <a:off x="9906501"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79" name="Google Shape;2279;p8"/>
              <p:cNvSpPr/>
              <p:nvPr/>
            </p:nvSpPr>
            <p:spPr>
              <a:xfrm>
                <a:off x="10360763"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0" name="Google Shape;2280;p8"/>
              <p:cNvSpPr/>
              <p:nvPr/>
            </p:nvSpPr>
            <p:spPr>
              <a:xfrm>
                <a:off x="10816197"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1" name="Google Shape;2281;p8"/>
              <p:cNvSpPr/>
              <p:nvPr/>
            </p:nvSpPr>
            <p:spPr>
              <a:xfrm>
                <a:off x="11270460" y="3872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2" name="Google Shape;2282;p8"/>
              <p:cNvSpPr/>
              <p:nvPr/>
            </p:nvSpPr>
            <p:spPr>
              <a:xfrm>
                <a:off x="11725892" y="3872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283" name="Google Shape;2283;p8"/>
            <p:cNvGrpSpPr/>
            <p:nvPr/>
          </p:nvGrpSpPr>
          <p:grpSpPr>
            <a:xfrm>
              <a:off x="354110" y="4376763"/>
              <a:ext cx="11480604" cy="109990"/>
              <a:chOff x="354110" y="4379678"/>
              <a:chExt cx="11480604" cy="109990"/>
            </a:xfrm>
          </p:grpSpPr>
          <p:sp>
            <p:nvSpPr>
              <p:cNvPr id="2284" name="Google Shape;2284;p8"/>
              <p:cNvSpPr/>
              <p:nvPr/>
            </p:nvSpPr>
            <p:spPr>
              <a:xfrm>
                <a:off x="35411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5" name="Google Shape;2285;p8"/>
              <p:cNvSpPr/>
              <p:nvPr/>
            </p:nvSpPr>
            <p:spPr>
              <a:xfrm>
                <a:off x="80954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6" name="Google Shape;2286;p8"/>
              <p:cNvSpPr/>
              <p:nvPr/>
            </p:nvSpPr>
            <p:spPr>
              <a:xfrm>
                <a:off x="126380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7" name="Google Shape;2287;p8"/>
              <p:cNvSpPr/>
              <p:nvPr/>
            </p:nvSpPr>
            <p:spPr>
              <a:xfrm>
                <a:off x="171923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8" name="Google Shape;2288;p8"/>
              <p:cNvSpPr/>
              <p:nvPr/>
            </p:nvSpPr>
            <p:spPr>
              <a:xfrm>
                <a:off x="217350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89" name="Google Shape;2289;p8"/>
              <p:cNvSpPr/>
              <p:nvPr/>
            </p:nvSpPr>
            <p:spPr>
              <a:xfrm>
                <a:off x="262893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0" name="Google Shape;2290;p8"/>
              <p:cNvSpPr/>
              <p:nvPr/>
            </p:nvSpPr>
            <p:spPr>
              <a:xfrm>
                <a:off x="3083197"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1" name="Google Shape;2291;p8"/>
              <p:cNvSpPr/>
              <p:nvPr/>
            </p:nvSpPr>
            <p:spPr>
              <a:xfrm>
                <a:off x="3538630"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2" name="Google Shape;2292;p8"/>
              <p:cNvSpPr/>
              <p:nvPr/>
            </p:nvSpPr>
            <p:spPr>
              <a:xfrm>
                <a:off x="399289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3" name="Google Shape;2293;p8"/>
              <p:cNvSpPr/>
              <p:nvPr/>
            </p:nvSpPr>
            <p:spPr>
              <a:xfrm>
                <a:off x="4448326"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4" name="Google Shape;2294;p8"/>
              <p:cNvSpPr/>
              <p:nvPr/>
            </p:nvSpPr>
            <p:spPr>
              <a:xfrm>
                <a:off x="4902589"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5" name="Google Shape;2295;p8"/>
              <p:cNvSpPr/>
              <p:nvPr/>
            </p:nvSpPr>
            <p:spPr>
              <a:xfrm>
                <a:off x="535802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6" name="Google Shape;2296;p8"/>
              <p:cNvSpPr/>
              <p:nvPr/>
            </p:nvSpPr>
            <p:spPr>
              <a:xfrm>
                <a:off x="5812285"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7" name="Google Shape;2297;p8"/>
              <p:cNvSpPr/>
              <p:nvPr/>
            </p:nvSpPr>
            <p:spPr>
              <a:xfrm>
                <a:off x="626771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8" name="Google Shape;2298;p8"/>
              <p:cNvSpPr/>
              <p:nvPr/>
            </p:nvSpPr>
            <p:spPr>
              <a:xfrm>
                <a:off x="672198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299" name="Google Shape;2299;p8"/>
              <p:cNvSpPr/>
              <p:nvPr/>
            </p:nvSpPr>
            <p:spPr>
              <a:xfrm>
                <a:off x="7177414"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0" name="Google Shape;2300;p8"/>
              <p:cNvSpPr/>
              <p:nvPr/>
            </p:nvSpPr>
            <p:spPr>
              <a:xfrm>
                <a:off x="7631676"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1" name="Google Shape;2301;p8"/>
              <p:cNvSpPr/>
              <p:nvPr/>
            </p:nvSpPr>
            <p:spPr>
              <a:xfrm>
                <a:off x="8087109"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2" name="Google Shape;2302;p8"/>
              <p:cNvSpPr/>
              <p:nvPr/>
            </p:nvSpPr>
            <p:spPr>
              <a:xfrm>
                <a:off x="8541372"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3" name="Google Shape;2303;p8"/>
              <p:cNvSpPr/>
              <p:nvPr/>
            </p:nvSpPr>
            <p:spPr>
              <a:xfrm>
                <a:off x="8996805"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4" name="Google Shape;2304;p8"/>
              <p:cNvSpPr/>
              <p:nvPr/>
            </p:nvSpPr>
            <p:spPr>
              <a:xfrm>
                <a:off x="9451068"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5" name="Google Shape;2305;p8"/>
              <p:cNvSpPr/>
              <p:nvPr/>
            </p:nvSpPr>
            <p:spPr>
              <a:xfrm>
                <a:off x="9906501"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6" name="Google Shape;2306;p8"/>
              <p:cNvSpPr/>
              <p:nvPr/>
            </p:nvSpPr>
            <p:spPr>
              <a:xfrm>
                <a:off x="10360763"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7" name="Google Shape;2307;p8"/>
              <p:cNvSpPr/>
              <p:nvPr/>
            </p:nvSpPr>
            <p:spPr>
              <a:xfrm>
                <a:off x="10816197"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8" name="Google Shape;2308;p8"/>
              <p:cNvSpPr/>
              <p:nvPr/>
            </p:nvSpPr>
            <p:spPr>
              <a:xfrm>
                <a:off x="11270460" y="4379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09" name="Google Shape;2309;p8"/>
              <p:cNvSpPr/>
              <p:nvPr/>
            </p:nvSpPr>
            <p:spPr>
              <a:xfrm>
                <a:off x="11725892" y="4379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310" name="Google Shape;2310;p8"/>
            <p:cNvGrpSpPr/>
            <p:nvPr/>
          </p:nvGrpSpPr>
          <p:grpSpPr>
            <a:xfrm>
              <a:off x="354110" y="4883475"/>
              <a:ext cx="11480604" cy="109990"/>
              <a:chOff x="354110" y="4888062"/>
              <a:chExt cx="11480604" cy="109990"/>
            </a:xfrm>
          </p:grpSpPr>
          <p:sp>
            <p:nvSpPr>
              <p:cNvPr id="2311" name="Google Shape;2311;p8"/>
              <p:cNvSpPr/>
              <p:nvPr/>
            </p:nvSpPr>
            <p:spPr>
              <a:xfrm>
                <a:off x="35411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2" name="Google Shape;2312;p8"/>
              <p:cNvSpPr/>
              <p:nvPr/>
            </p:nvSpPr>
            <p:spPr>
              <a:xfrm>
                <a:off x="80954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3" name="Google Shape;2313;p8"/>
              <p:cNvSpPr/>
              <p:nvPr/>
            </p:nvSpPr>
            <p:spPr>
              <a:xfrm>
                <a:off x="126380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4" name="Google Shape;2314;p8"/>
              <p:cNvSpPr/>
              <p:nvPr/>
            </p:nvSpPr>
            <p:spPr>
              <a:xfrm>
                <a:off x="171923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5" name="Google Shape;2315;p8"/>
              <p:cNvSpPr/>
              <p:nvPr/>
            </p:nvSpPr>
            <p:spPr>
              <a:xfrm>
                <a:off x="217350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6" name="Google Shape;2316;p8"/>
              <p:cNvSpPr/>
              <p:nvPr/>
            </p:nvSpPr>
            <p:spPr>
              <a:xfrm>
                <a:off x="262893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7" name="Google Shape;2317;p8"/>
              <p:cNvSpPr/>
              <p:nvPr/>
            </p:nvSpPr>
            <p:spPr>
              <a:xfrm>
                <a:off x="3083197"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8" name="Google Shape;2318;p8"/>
              <p:cNvSpPr/>
              <p:nvPr/>
            </p:nvSpPr>
            <p:spPr>
              <a:xfrm>
                <a:off x="3538630"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19" name="Google Shape;2319;p8"/>
              <p:cNvSpPr/>
              <p:nvPr/>
            </p:nvSpPr>
            <p:spPr>
              <a:xfrm>
                <a:off x="399289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0" name="Google Shape;2320;p8"/>
              <p:cNvSpPr/>
              <p:nvPr/>
            </p:nvSpPr>
            <p:spPr>
              <a:xfrm>
                <a:off x="4448326"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1" name="Google Shape;2321;p8"/>
              <p:cNvSpPr/>
              <p:nvPr/>
            </p:nvSpPr>
            <p:spPr>
              <a:xfrm>
                <a:off x="4902589"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2" name="Google Shape;2322;p8"/>
              <p:cNvSpPr/>
              <p:nvPr/>
            </p:nvSpPr>
            <p:spPr>
              <a:xfrm>
                <a:off x="535802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3" name="Google Shape;2323;p8"/>
              <p:cNvSpPr/>
              <p:nvPr/>
            </p:nvSpPr>
            <p:spPr>
              <a:xfrm>
                <a:off x="5812285"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4" name="Google Shape;2324;p8"/>
              <p:cNvSpPr/>
              <p:nvPr/>
            </p:nvSpPr>
            <p:spPr>
              <a:xfrm>
                <a:off x="626771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5" name="Google Shape;2325;p8"/>
              <p:cNvSpPr/>
              <p:nvPr/>
            </p:nvSpPr>
            <p:spPr>
              <a:xfrm>
                <a:off x="672198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6" name="Google Shape;2326;p8"/>
              <p:cNvSpPr/>
              <p:nvPr/>
            </p:nvSpPr>
            <p:spPr>
              <a:xfrm>
                <a:off x="7177414"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7" name="Google Shape;2327;p8"/>
              <p:cNvSpPr/>
              <p:nvPr/>
            </p:nvSpPr>
            <p:spPr>
              <a:xfrm>
                <a:off x="7631676"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8" name="Google Shape;2328;p8"/>
              <p:cNvSpPr/>
              <p:nvPr/>
            </p:nvSpPr>
            <p:spPr>
              <a:xfrm>
                <a:off x="8087109"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29" name="Google Shape;2329;p8"/>
              <p:cNvSpPr/>
              <p:nvPr/>
            </p:nvSpPr>
            <p:spPr>
              <a:xfrm>
                <a:off x="8541372"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0" name="Google Shape;2330;p8"/>
              <p:cNvSpPr/>
              <p:nvPr/>
            </p:nvSpPr>
            <p:spPr>
              <a:xfrm>
                <a:off x="8996805"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1" name="Google Shape;2331;p8"/>
              <p:cNvSpPr/>
              <p:nvPr/>
            </p:nvSpPr>
            <p:spPr>
              <a:xfrm>
                <a:off x="9451068"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2" name="Google Shape;2332;p8"/>
              <p:cNvSpPr/>
              <p:nvPr/>
            </p:nvSpPr>
            <p:spPr>
              <a:xfrm>
                <a:off x="9906501"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3" name="Google Shape;2333;p8"/>
              <p:cNvSpPr/>
              <p:nvPr/>
            </p:nvSpPr>
            <p:spPr>
              <a:xfrm>
                <a:off x="10360763"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4" name="Google Shape;2334;p8"/>
              <p:cNvSpPr/>
              <p:nvPr/>
            </p:nvSpPr>
            <p:spPr>
              <a:xfrm>
                <a:off x="10816197"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5" name="Google Shape;2335;p8"/>
              <p:cNvSpPr/>
              <p:nvPr/>
            </p:nvSpPr>
            <p:spPr>
              <a:xfrm>
                <a:off x="11270460" y="488806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6" name="Google Shape;2336;p8"/>
              <p:cNvSpPr/>
              <p:nvPr/>
            </p:nvSpPr>
            <p:spPr>
              <a:xfrm>
                <a:off x="11725892" y="488806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337" name="Google Shape;2337;p8"/>
            <p:cNvGrpSpPr/>
            <p:nvPr/>
          </p:nvGrpSpPr>
          <p:grpSpPr>
            <a:xfrm>
              <a:off x="354110" y="5390187"/>
              <a:ext cx="11480604" cy="108822"/>
              <a:chOff x="354110" y="5396454"/>
              <a:chExt cx="11480604" cy="108822"/>
            </a:xfrm>
          </p:grpSpPr>
          <p:sp>
            <p:nvSpPr>
              <p:cNvPr id="2338" name="Google Shape;2338;p8"/>
              <p:cNvSpPr/>
              <p:nvPr/>
            </p:nvSpPr>
            <p:spPr>
              <a:xfrm>
                <a:off x="35411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39" name="Google Shape;2339;p8"/>
              <p:cNvSpPr/>
              <p:nvPr/>
            </p:nvSpPr>
            <p:spPr>
              <a:xfrm>
                <a:off x="80954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0" name="Google Shape;2340;p8"/>
              <p:cNvSpPr/>
              <p:nvPr/>
            </p:nvSpPr>
            <p:spPr>
              <a:xfrm>
                <a:off x="126380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1" name="Google Shape;2341;p8"/>
              <p:cNvSpPr/>
              <p:nvPr/>
            </p:nvSpPr>
            <p:spPr>
              <a:xfrm>
                <a:off x="171923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2" name="Google Shape;2342;p8"/>
              <p:cNvSpPr/>
              <p:nvPr/>
            </p:nvSpPr>
            <p:spPr>
              <a:xfrm>
                <a:off x="217350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3" name="Google Shape;2343;p8"/>
              <p:cNvSpPr/>
              <p:nvPr/>
            </p:nvSpPr>
            <p:spPr>
              <a:xfrm>
                <a:off x="262893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4" name="Google Shape;2344;p8"/>
              <p:cNvSpPr/>
              <p:nvPr/>
            </p:nvSpPr>
            <p:spPr>
              <a:xfrm>
                <a:off x="3083197"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5" name="Google Shape;2345;p8"/>
              <p:cNvSpPr/>
              <p:nvPr/>
            </p:nvSpPr>
            <p:spPr>
              <a:xfrm>
                <a:off x="3538630"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6" name="Google Shape;2346;p8"/>
              <p:cNvSpPr/>
              <p:nvPr/>
            </p:nvSpPr>
            <p:spPr>
              <a:xfrm>
                <a:off x="399289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7" name="Google Shape;2347;p8"/>
              <p:cNvSpPr/>
              <p:nvPr/>
            </p:nvSpPr>
            <p:spPr>
              <a:xfrm>
                <a:off x="4448326"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8" name="Google Shape;2348;p8"/>
              <p:cNvSpPr/>
              <p:nvPr/>
            </p:nvSpPr>
            <p:spPr>
              <a:xfrm>
                <a:off x="4902589"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49" name="Google Shape;2349;p8"/>
              <p:cNvSpPr/>
              <p:nvPr/>
            </p:nvSpPr>
            <p:spPr>
              <a:xfrm>
                <a:off x="535802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0" name="Google Shape;2350;p8"/>
              <p:cNvSpPr/>
              <p:nvPr/>
            </p:nvSpPr>
            <p:spPr>
              <a:xfrm>
                <a:off x="5812285"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1" name="Google Shape;2351;p8"/>
              <p:cNvSpPr/>
              <p:nvPr/>
            </p:nvSpPr>
            <p:spPr>
              <a:xfrm>
                <a:off x="626771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2" name="Google Shape;2352;p8"/>
              <p:cNvSpPr/>
              <p:nvPr/>
            </p:nvSpPr>
            <p:spPr>
              <a:xfrm>
                <a:off x="672198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3" name="Google Shape;2353;p8"/>
              <p:cNvSpPr/>
              <p:nvPr/>
            </p:nvSpPr>
            <p:spPr>
              <a:xfrm>
                <a:off x="7177414"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4" name="Google Shape;2354;p8"/>
              <p:cNvSpPr/>
              <p:nvPr/>
            </p:nvSpPr>
            <p:spPr>
              <a:xfrm>
                <a:off x="7631676"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5" name="Google Shape;2355;p8"/>
              <p:cNvSpPr/>
              <p:nvPr/>
            </p:nvSpPr>
            <p:spPr>
              <a:xfrm>
                <a:off x="8087109"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6" name="Google Shape;2356;p8"/>
              <p:cNvSpPr/>
              <p:nvPr/>
            </p:nvSpPr>
            <p:spPr>
              <a:xfrm>
                <a:off x="8541372"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7" name="Google Shape;2357;p8"/>
              <p:cNvSpPr/>
              <p:nvPr/>
            </p:nvSpPr>
            <p:spPr>
              <a:xfrm>
                <a:off x="8996805"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8" name="Google Shape;2358;p8"/>
              <p:cNvSpPr/>
              <p:nvPr/>
            </p:nvSpPr>
            <p:spPr>
              <a:xfrm>
                <a:off x="9451068"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59" name="Google Shape;2359;p8"/>
              <p:cNvSpPr/>
              <p:nvPr/>
            </p:nvSpPr>
            <p:spPr>
              <a:xfrm>
                <a:off x="9906501"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0" name="Google Shape;2360;p8"/>
              <p:cNvSpPr/>
              <p:nvPr/>
            </p:nvSpPr>
            <p:spPr>
              <a:xfrm>
                <a:off x="10360763"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1" name="Google Shape;2361;p8"/>
              <p:cNvSpPr/>
              <p:nvPr/>
            </p:nvSpPr>
            <p:spPr>
              <a:xfrm>
                <a:off x="10816197"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2" name="Google Shape;2362;p8"/>
              <p:cNvSpPr/>
              <p:nvPr/>
            </p:nvSpPr>
            <p:spPr>
              <a:xfrm>
                <a:off x="11270460" y="5396454"/>
                <a:ext cx="10999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3" name="Google Shape;2363;p8"/>
              <p:cNvSpPr/>
              <p:nvPr/>
            </p:nvSpPr>
            <p:spPr>
              <a:xfrm>
                <a:off x="11725892" y="5396454"/>
                <a:ext cx="108822"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364" name="Google Shape;2364;p8"/>
            <p:cNvGrpSpPr/>
            <p:nvPr/>
          </p:nvGrpSpPr>
          <p:grpSpPr>
            <a:xfrm>
              <a:off x="354110" y="5895731"/>
              <a:ext cx="11480604" cy="109990"/>
              <a:chOff x="354110" y="5903678"/>
              <a:chExt cx="11480604" cy="109990"/>
            </a:xfrm>
          </p:grpSpPr>
          <p:sp>
            <p:nvSpPr>
              <p:cNvPr id="2365" name="Google Shape;2365;p8"/>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6" name="Google Shape;2366;p8"/>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7" name="Google Shape;2367;p8"/>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8" name="Google Shape;2368;p8"/>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69" name="Google Shape;2369;p8"/>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0" name="Google Shape;2370;p8"/>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1" name="Google Shape;2371;p8"/>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2" name="Google Shape;2372;p8"/>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3" name="Google Shape;2373;p8"/>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4" name="Google Shape;2374;p8"/>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5" name="Google Shape;2375;p8"/>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6" name="Google Shape;2376;p8"/>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7" name="Google Shape;2377;p8"/>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8" name="Google Shape;2378;p8"/>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79" name="Google Shape;2379;p8"/>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0" name="Google Shape;2380;p8"/>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1" name="Google Shape;2381;p8"/>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2" name="Google Shape;2382;p8"/>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3" name="Google Shape;2383;p8"/>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4" name="Google Shape;2384;p8"/>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5" name="Google Shape;2385;p8"/>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6" name="Google Shape;2386;p8"/>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7" name="Google Shape;2387;p8"/>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8" name="Google Shape;2388;p8"/>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89" name="Google Shape;2389;p8"/>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0" name="Google Shape;2390;p8"/>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nvGrpSpPr>
            <p:cNvPr id="2391" name="Google Shape;2391;p8"/>
            <p:cNvGrpSpPr/>
            <p:nvPr/>
          </p:nvGrpSpPr>
          <p:grpSpPr>
            <a:xfrm>
              <a:off x="354110" y="6402442"/>
              <a:ext cx="11480604" cy="109990"/>
              <a:chOff x="354110" y="5903678"/>
              <a:chExt cx="11480604" cy="109990"/>
            </a:xfrm>
          </p:grpSpPr>
          <p:sp>
            <p:nvSpPr>
              <p:cNvPr id="2392" name="Google Shape;2392;p8"/>
              <p:cNvSpPr/>
              <p:nvPr/>
            </p:nvSpPr>
            <p:spPr>
              <a:xfrm>
                <a:off x="35411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3" name="Google Shape;2393;p8"/>
              <p:cNvSpPr/>
              <p:nvPr/>
            </p:nvSpPr>
            <p:spPr>
              <a:xfrm>
                <a:off x="80954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4" name="Google Shape;2394;p8"/>
              <p:cNvSpPr/>
              <p:nvPr/>
            </p:nvSpPr>
            <p:spPr>
              <a:xfrm>
                <a:off x="126380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5" name="Google Shape;2395;p8"/>
              <p:cNvSpPr/>
              <p:nvPr/>
            </p:nvSpPr>
            <p:spPr>
              <a:xfrm>
                <a:off x="171923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6" name="Google Shape;2396;p8"/>
              <p:cNvSpPr/>
              <p:nvPr/>
            </p:nvSpPr>
            <p:spPr>
              <a:xfrm>
                <a:off x="217350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7" name="Google Shape;2397;p8"/>
              <p:cNvSpPr/>
              <p:nvPr/>
            </p:nvSpPr>
            <p:spPr>
              <a:xfrm>
                <a:off x="262893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8" name="Google Shape;2398;p8"/>
              <p:cNvSpPr/>
              <p:nvPr/>
            </p:nvSpPr>
            <p:spPr>
              <a:xfrm>
                <a:off x="3083197"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99" name="Google Shape;2399;p8"/>
              <p:cNvSpPr/>
              <p:nvPr/>
            </p:nvSpPr>
            <p:spPr>
              <a:xfrm>
                <a:off x="3538630"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0" name="Google Shape;2400;p8"/>
              <p:cNvSpPr/>
              <p:nvPr/>
            </p:nvSpPr>
            <p:spPr>
              <a:xfrm>
                <a:off x="399289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1" name="Google Shape;2401;p8"/>
              <p:cNvSpPr/>
              <p:nvPr/>
            </p:nvSpPr>
            <p:spPr>
              <a:xfrm>
                <a:off x="4448326"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2" name="Google Shape;2402;p8"/>
              <p:cNvSpPr/>
              <p:nvPr/>
            </p:nvSpPr>
            <p:spPr>
              <a:xfrm>
                <a:off x="4902589"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3" name="Google Shape;2403;p8"/>
              <p:cNvSpPr/>
              <p:nvPr/>
            </p:nvSpPr>
            <p:spPr>
              <a:xfrm>
                <a:off x="535802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4" name="Google Shape;2404;p8"/>
              <p:cNvSpPr/>
              <p:nvPr/>
            </p:nvSpPr>
            <p:spPr>
              <a:xfrm>
                <a:off x="5812285"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5" name="Google Shape;2405;p8"/>
              <p:cNvSpPr/>
              <p:nvPr/>
            </p:nvSpPr>
            <p:spPr>
              <a:xfrm>
                <a:off x="626771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6" name="Google Shape;2406;p8"/>
              <p:cNvSpPr/>
              <p:nvPr/>
            </p:nvSpPr>
            <p:spPr>
              <a:xfrm>
                <a:off x="672198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7" name="Google Shape;2407;p8"/>
              <p:cNvSpPr/>
              <p:nvPr/>
            </p:nvSpPr>
            <p:spPr>
              <a:xfrm>
                <a:off x="7177414"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8" name="Google Shape;2408;p8"/>
              <p:cNvSpPr/>
              <p:nvPr/>
            </p:nvSpPr>
            <p:spPr>
              <a:xfrm>
                <a:off x="7631676"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09" name="Google Shape;2409;p8"/>
              <p:cNvSpPr/>
              <p:nvPr/>
            </p:nvSpPr>
            <p:spPr>
              <a:xfrm>
                <a:off x="8087109"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0" name="Google Shape;2410;p8"/>
              <p:cNvSpPr/>
              <p:nvPr/>
            </p:nvSpPr>
            <p:spPr>
              <a:xfrm>
                <a:off x="8541372"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1" name="Google Shape;2411;p8"/>
              <p:cNvSpPr/>
              <p:nvPr/>
            </p:nvSpPr>
            <p:spPr>
              <a:xfrm>
                <a:off x="8996805"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2" name="Google Shape;2412;p8"/>
              <p:cNvSpPr/>
              <p:nvPr/>
            </p:nvSpPr>
            <p:spPr>
              <a:xfrm>
                <a:off x="9451068"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3" name="Google Shape;2413;p8"/>
              <p:cNvSpPr/>
              <p:nvPr/>
            </p:nvSpPr>
            <p:spPr>
              <a:xfrm>
                <a:off x="9906501"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4" name="Google Shape;2414;p8"/>
              <p:cNvSpPr/>
              <p:nvPr/>
            </p:nvSpPr>
            <p:spPr>
              <a:xfrm>
                <a:off x="10360763"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5" name="Google Shape;2415;p8"/>
              <p:cNvSpPr/>
              <p:nvPr/>
            </p:nvSpPr>
            <p:spPr>
              <a:xfrm>
                <a:off x="10816197"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6" name="Google Shape;2416;p8"/>
              <p:cNvSpPr/>
              <p:nvPr/>
            </p:nvSpPr>
            <p:spPr>
              <a:xfrm>
                <a:off x="11270460" y="5903678"/>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17" name="Google Shape;2417;p8"/>
              <p:cNvSpPr/>
              <p:nvPr/>
            </p:nvSpPr>
            <p:spPr>
              <a:xfrm>
                <a:off x="11725892" y="5903678"/>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grpSp>
      <p:sp>
        <p:nvSpPr>
          <p:cNvPr id="2418" name="Google Shape;2418;p8"/>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9" name="Google Shape;2419;p8"/>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0" name="Google Shape;2420;p8"/>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What we do?">
  <p:cSld name="2_What we do?">
    <p:bg>
      <p:bgPr>
        <a:solidFill>
          <a:schemeClr val="accent1"/>
        </a:solidFill>
        <a:effectLst/>
      </p:bgPr>
    </p:bg>
    <p:spTree>
      <p:nvGrpSpPr>
        <p:cNvPr id="1" name="Shape 2421"/>
        <p:cNvGrpSpPr/>
        <p:nvPr/>
      </p:nvGrpSpPr>
      <p:grpSpPr>
        <a:xfrm>
          <a:off x="0" y="0"/>
          <a:ext cx="0" cy="0"/>
          <a:chOff x="0" y="0"/>
          <a:chExt cx="0" cy="0"/>
        </a:xfrm>
      </p:grpSpPr>
      <p:sp>
        <p:nvSpPr>
          <p:cNvPr id="2422" name="Google Shape;2422;p9"/>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3" name="Google Shape;2423;p9"/>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4" name="Google Shape;2424;p9"/>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425" name="Google Shape;2425;p9"/>
          <p:cNvSpPr/>
          <p:nvPr/>
        </p:nvSpPr>
        <p:spPr>
          <a:xfrm>
            <a:off x="354202" y="326571"/>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6" name="Google Shape;2426;p9"/>
          <p:cNvSpPr/>
          <p:nvPr/>
        </p:nvSpPr>
        <p:spPr>
          <a:xfrm>
            <a:off x="809753"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7" name="Google Shape;2427;p9"/>
          <p:cNvSpPr/>
          <p:nvPr/>
        </p:nvSpPr>
        <p:spPr>
          <a:xfrm>
            <a:off x="1264134"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8" name="Google Shape;2428;p9"/>
          <p:cNvSpPr/>
          <p:nvPr/>
        </p:nvSpPr>
        <p:spPr>
          <a:xfrm>
            <a:off x="1719687" y="326571"/>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29" name="Google Shape;2429;p9"/>
          <p:cNvSpPr/>
          <p:nvPr/>
        </p:nvSpPr>
        <p:spPr>
          <a:xfrm>
            <a:off x="2174068"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0" name="Google Shape;2430;p9"/>
          <p:cNvSpPr/>
          <p:nvPr/>
        </p:nvSpPr>
        <p:spPr>
          <a:xfrm>
            <a:off x="2629619"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1" name="Google Shape;2431;p9"/>
          <p:cNvSpPr/>
          <p:nvPr/>
        </p:nvSpPr>
        <p:spPr>
          <a:xfrm>
            <a:off x="3084000"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2" name="Google Shape;2432;p9"/>
          <p:cNvSpPr/>
          <p:nvPr/>
        </p:nvSpPr>
        <p:spPr>
          <a:xfrm>
            <a:off x="3539552"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3" name="Google Shape;2433;p9"/>
          <p:cNvSpPr/>
          <p:nvPr/>
        </p:nvSpPr>
        <p:spPr>
          <a:xfrm>
            <a:off x="3993933"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4" name="Google Shape;2434;p9"/>
          <p:cNvSpPr/>
          <p:nvPr/>
        </p:nvSpPr>
        <p:spPr>
          <a:xfrm>
            <a:off x="4449485"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5" name="Google Shape;2435;p9"/>
          <p:cNvSpPr/>
          <p:nvPr/>
        </p:nvSpPr>
        <p:spPr>
          <a:xfrm>
            <a:off x="4903866"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6" name="Google Shape;2436;p9"/>
          <p:cNvSpPr/>
          <p:nvPr/>
        </p:nvSpPr>
        <p:spPr>
          <a:xfrm>
            <a:off x="5359418"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7" name="Google Shape;2437;p9"/>
          <p:cNvSpPr/>
          <p:nvPr/>
        </p:nvSpPr>
        <p:spPr>
          <a:xfrm>
            <a:off x="5813799"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8" name="Google Shape;2438;p9"/>
          <p:cNvSpPr/>
          <p:nvPr/>
        </p:nvSpPr>
        <p:spPr>
          <a:xfrm>
            <a:off x="6269350"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39" name="Google Shape;2439;p9"/>
          <p:cNvSpPr/>
          <p:nvPr/>
        </p:nvSpPr>
        <p:spPr>
          <a:xfrm>
            <a:off x="6723731"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0" name="Google Shape;2440;p9"/>
          <p:cNvSpPr/>
          <p:nvPr/>
        </p:nvSpPr>
        <p:spPr>
          <a:xfrm>
            <a:off x="7179284"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1" name="Google Shape;2441;p9"/>
          <p:cNvSpPr/>
          <p:nvPr/>
        </p:nvSpPr>
        <p:spPr>
          <a:xfrm>
            <a:off x="7633664"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2" name="Google Shape;2442;p9"/>
          <p:cNvSpPr/>
          <p:nvPr/>
        </p:nvSpPr>
        <p:spPr>
          <a:xfrm>
            <a:off x="8089216"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3" name="Google Shape;2443;p9"/>
          <p:cNvSpPr/>
          <p:nvPr/>
        </p:nvSpPr>
        <p:spPr>
          <a:xfrm>
            <a:off x="8543597"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4" name="Google Shape;2444;p9"/>
          <p:cNvSpPr/>
          <p:nvPr/>
        </p:nvSpPr>
        <p:spPr>
          <a:xfrm>
            <a:off x="8999149"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5" name="Google Shape;2445;p9"/>
          <p:cNvSpPr/>
          <p:nvPr/>
        </p:nvSpPr>
        <p:spPr>
          <a:xfrm>
            <a:off x="9453530"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6" name="Google Shape;2446;p9"/>
          <p:cNvSpPr/>
          <p:nvPr/>
        </p:nvSpPr>
        <p:spPr>
          <a:xfrm>
            <a:off x="9909082"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7" name="Google Shape;2447;p9"/>
          <p:cNvSpPr/>
          <p:nvPr/>
        </p:nvSpPr>
        <p:spPr>
          <a:xfrm>
            <a:off x="10363462"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8" name="Google Shape;2448;p9"/>
          <p:cNvSpPr/>
          <p:nvPr/>
        </p:nvSpPr>
        <p:spPr>
          <a:xfrm>
            <a:off x="10819015"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49" name="Google Shape;2449;p9"/>
          <p:cNvSpPr/>
          <p:nvPr/>
        </p:nvSpPr>
        <p:spPr>
          <a:xfrm>
            <a:off x="11273396" y="32657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0" name="Google Shape;2450;p9"/>
          <p:cNvSpPr/>
          <p:nvPr/>
        </p:nvSpPr>
        <p:spPr>
          <a:xfrm>
            <a:off x="11728947" y="32657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1" name="Google Shape;2451;p9"/>
          <p:cNvSpPr/>
          <p:nvPr/>
        </p:nvSpPr>
        <p:spPr>
          <a:xfrm>
            <a:off x="354202" y="834963"/>
            <a:ext cx="110021"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2" name="Google Shape;2452;p9"/>
          <p:cNvSpPr/>
          <p:nvPr/>
        </p:nvSpPr>
        <p:spPr>
          <a:xfrm>
            <a:off x="809753"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3" name="Google Shape;2453;p9"/>
          <p:cNvSpPr/>
          <p:nvPr/>
        </p:nvSpPr>
        <p:spPr>
          <a:xfrm>
            <a:off x="1264134" y="834963"/>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4" name="Google Shape;2454;p9"/>
          <p:cNvSpPr/>
          <p:nvPr/>
        </p:nvSpPr>
        <p:spPr>
          <a:xfrm>
            <a:off x="1719687"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5" name="Google Shape;2455;p9"/>
          <p:cNvSpPr/>
          <p:nvPr/>
        </p:nvSpPr>
        <p:spPr>
          <a:xfrm>
            <a:off x="2174068"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6" name="Google Shape;2456;p9"/>
          <p:cNvSpPr/>
          <p:nvPr/>
        </p:nvSpPr>
        <p:spPr>
          <a:xfrm>
            <a:off x="2629619"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7" name="Google Shape;2457;p9"/>
          <p:cNvSpPr/>
          <p:nvPr/>
        </p:nvSpPr>
        <p:spPr>
          <a:xfrm>
            <a:off x="3084000" y="834963"/>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8" name="Google Shape;2458;p9"/>
          <p:cNvSpPr/>
          <p:nvPr/>
        </p:nvSpPr>
        <p:spPr>
          <a:xfrm>
            <a:off x="3539552"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59" name="Google Shape;2459;p9"/>
          <p:cNvSpPr/>
          <p:nvPr/>
        </p:nvSpPr>
        <p:spPr>
          <a:xfrm>
            <a:off x="3993933"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0" name="Google Shape;2460;p9"/>
          <p:cNvSpPr/>
          <p:nvPr/>
        </p:nvSpPr>
        <p:spPr>
          <a:xfrm>
            <a:off x="4449485"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1" name="Google Shape;2461;p9"/>
          <p:cNvSpPr/>
          <p:nvPr/>
        </p:nvSpPr>
        <p:spPr>
          <a:xfrm>
            <a:off x="4903866"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2" name="Google Shape;2462;p9"/>
          <p:cNvSpPr/>
          <p:nvPr/>
        </p:nvSpPr>
        <p:spPr>
          <a:xfrm>
            <a:off x="5359418"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3" name="Google Shape;2463;p9"/>
          <p:cNvSpPr/>
          <p:nvPr/>
        </p:nvSpPr>
        <p:spPr>
          <a:xfrm>
            <a:off x="5813799"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4" name="Google Shape;2464;p9"/>
          <p:cNvSpPr/>
          <p:nvPr/>
        </p:nvSpPr>
        <p:spPr>
          <a:xfrm>
            <a:off x="6269350"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5" name="Google Shape;2465;p9"/>
          <p:cNvSpPr/>
          <p:nvPr/>
        </p:nvSpPr>
        <p:spPr>
          <a:xfrm>
            <a:off x="6723731"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6" name="Google Shape;2466;p9"/>
          <p:cNvSpPr/>
          <p:nvPr/>
        </p:nvSpPr>
        <p:spPr>
          <a:xfrm>
            <a:off x="7179284"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7" name="Google Shape;2467;p9"/>
          <p:cNvSpPr/>
          <p:nvPr/>
        </p:nvSpPr>
        <p:spPr>
          <a:xfrm>
            <a:off x="7633664"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8" name="Google Shape;2468;p9"/>
          <p:cNvSpPr/>
          <p:nvPr/>
        </p:nvSpPr>
        <p:spPr>
          <a:xfrm>
            <a:off x="8089216"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69" name="Google Shape;2469;p9"/>
          <p:cNvSpPr/>
          <p:nvPr/>
        </p:nvSpPr>
        <p:spPr>
          <a:xfrm>
            <a:off x="8543597"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0" name="Google Shape;2470;p9"/>
          <p:cNvSpPr/>
          <p:nvPr/>
        </p:nvSpPr>
        <p:spPr>
          <a:xfrm>
            <a:off x="8999149"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1" name="Google Shape;2471;p9"/>
          <p:cNvSpPr/>
          <p:nvPr/>
        </p:nvSpPr>
        <p:spPr>
          <a:xfrm>
            <a:off x="9453530"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2" name="Google Shape;2472;p9"/>
          <p:cNvSpPr/>
          <p:nvPr/>
        </p:nvSpPr>
        <p:spPr>
          <a:xfrm>
            <a:off x="9909082"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3" name="Google Shape;2473;p9"/>
          <p:cNvSpPr/>
          <p:nvPr/>
        </p:nvSpPr>
        <p:spPr>
          <a:xfrm>
            <a:off x="10363462"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4" name="Google Shape;2474;p9"/>
          <p:cNvSpPr/>
          <p:nvPr/>
        </p:nvSpPr>
        <p:spPr>
          <a:xfrm>
            <a:off x="10819015"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5" name="Google Shape;2475;p9"/>
          <p:cNvSpPr/>
          <p:nvPr/>
        </p:nvSpPr>
        <p:spPr>
          <a:xfrm>
            <a:off x="11273396" y="834963"/>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6" name="Google Shape;2476;p9"/>
          <p:cNvSpPr/>
          <p:nvPr/>
        </p:nvSpPr>
        <p:spPr>
          <a:xfrm>
            <a:off x="11728947" y="834963"/>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7" name="Google Shape;2477;p9"/>
          <p:cNvSpPr/>
          <p:nvPr/>
        </p:nvSpPr>
        <p:spPr>
          <a:xfrm>
            <a:off x="354202" y="1342187"/>
            <a:ext cx="110021"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8" name="Google Shape;2478;p9"/>
          <p:cNvSpPr/>
          <p:nvPr/>
        </p:nvSpPr>
        <p:spPr>
          <a:xfrm>
            <a:off x="809753" y="134218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79" name="Google Shape;2479;p9"/>
          <p:cNvSpPr/>
          <p:nvPr/>
        </p:nvSpPr>
        <p:spPr>
          <a:xfrm>
            <a:off x="1264134"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0" name="Google Shape;2480;p9"/>
          <p:cNvSpPr/>
          <p:nvPr/>
        </p:nvSpPr>
        <p:spPr>
          <a:xfrm>
            <a:off x="1719687" y="134218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1" name="Google Shape;2481;p9"/>
          <p:cNvSpPr/>
          <p:nvPr/>
        </p:nvSpPr>
        <p:spPr>
          <a:xfrm>
            <a:off x="2174068"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2" name="Google Shape;2482;p9"/>
          <p:cNvSpPr/>
          <p:nvPr/>
        </p:nvSpPr>
        <p:spPr>
          <a:xfrm>
            <a:off x="2629619"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3" name="Google Shape;2483;p9"/>
          <p:cNvSpPr/>
          <p:nvPr/>
        </p:nvSpPr>
        <p:spPr>
          <a:xfrm>
            <a:off x="3084000"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4" name="Google Shape;2484;p9"/>
          <p:cNvSpPr/>
          <p:nvPr/>
        </p:nvSpPr>
        <p:spPr>
          <a:xfrm>
            <a:off x="3539552"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5" name="Google Shape;2485;p9"/>
          <p:cNvSpPr/>
          <p:nvPr/>
        </p:nvSpPr>
        <p:spPr>
          <a:xfrm>
            <a:off x="3993933"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6" name="Google Shape;2486;p9"/>
          <p:cNvSpPr/>
          <p:nvPr/>
        </p:nvSpPr>
        <p:spPr>
          <a:xfrm>
            <a:off x="4449485"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7" name="Google Shape;2487;p9"/>
          <p:cNvSpPr/>
          <p:nvPr/>
        </p:nvSpPr>
        <p:spPr>
          <a:xfrm>
            <a:off x="4903866"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8" name="Google Shape;2488;p9"/>
          <p:cNvSpPr/>
          <p:nvPr/>
        </p:nvSpPr>
        <p:spPr>
          <a:xfrm>
            <a:off x="5359418"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89" name="Google Shape;2489;p9"/>
          <p:cNvSpPr/>
          <p:nvPr/>
        </p:nvSpPr>
        <p:spPr>
          <a:xfrm>
            <a:off x="5813799"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0" name="Google Shape;2490;p9"/>
          <p:cNvSpPr/>
          <p:nvPr/>
        </p:nvSpPr>
        <p:spPr>
          <a:xfrm>
            <a:off x="6269350"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1" name="Google Shape;2491;p9"/>
          <p:cNvSpPr/>
          <p:nvPr/>
        </p:nvSpPr>
        <p:spPr>
          <a:xfrm>
            <a:off x="6723731"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2" name="Google Shape;2492;p9"/>
          <p:cNvSpPr/>
          <p:nvPr/>
        </p:nvSpPr>
        <p:spPr>
          <a:xfrm>
            <a:off x="7179284"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3" name="Google Shape;2493;p9"/>
          <p:cNvSpPr/>
          <p:nvPr/>
        </p:nvSpPr>
        <p:spPr>
          <a:xfrm>
            <a:off x="7633664"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4" name="Google Shape;2494;p9"/>
          <p:cNvSpPr/>
          <p:nvPr/>
        </p:nvSpPr>
        <p:spPr>
          <a:xfrm>
            <a:off x="8089216"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5" name="Google Shape;2495;p9"/>
          <p:cNvSpPr/>
          <p:nvPr/>
        </p:nvSpPr>
        <p:spPr>
          <a:xfrm>
            <a:off x="8543597"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6" name="Google Shape;2496;p9"/>
          <p:cNvSpPr/>
          <p:nvPr/>
        </p:nvSpPr>
        <p:spPr>
          <a:xfrm>
            <a:off x="8999149"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7" name="Google Shape;2497;p9"/>
          <p:cNvSpPr/>
          <p:nvPr/>
        </p:nvSpPr>
        <p:spPr>
          <a:xfrm>
            <a:off x="9453530"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8" name="Google Shape;2498;p9"/>
          <p:cNvSpPr/>
          <p:nvPr/>
        </p:nvSpPr>
        <p:spPr>
          <a:xfrm>
            <a:off x="9909082"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499" name="Google Shape;2499;p9"/>
          <p:cNvSpPr/>
          <p:nvPr/>
        </p:nvSpPr>
        <p:spPr>
          <a:xfrm>
            <a:off x="10363462"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0" name="Google Shape;2500;p9"/>
          <p:cNvSpPr/>
          <p:nvPr/>
        </p:nvSpPr>
        <p:spPr>
          <a:xfrm>
            <a:off x="10819015"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1" name="Google Shape;2501;p9"/>
          <p:cNvSpPr/>
          <p:nvPr/>
        </p:nvSpPr>
        <p:spPr>
          <a:xfrm>
            <a:off x="11273396" y="13421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2" name="Google Shape;2502;p9"/>
          <p:cNvSpPr/>
          <p:nvPr/>
        </p:nvSpPr>
        <p:spPr>
          <a:xfrm>
            <a:off x="11728947" y="13421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3" name="Google Shape;2503;p9"/>
          <p:cNvSpPr/>
          <p:nvPr/>
        </p:nvSpPr>
        <p:spPr>
          <a:xfrm>
            <a:off x="354202" y="1850579"/>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4" name="Google Shape;2504;p9"/>
          <p:cNvSpPr/>
          <p:nvPr/>
        </p:nvSpPr>
        <p:spPr>
          <a:xfrm>
            <a:off x="809753"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5" name="Google Shape;2505;p9"/>
          <p:cNvSpPr/>
          <p:nvPr/>
        </p:nvSpPr>
        <p:spPr>
          <a:xfrm>
            <a:off x="1264134" y="1850579"/>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6" name="Google Shape;2506;p9"/>
          <p:cNvSpPr/>
          <p:nvPr/>
        </p:nvSpPr>
        <p:spPr>
          <a:xfrm>
            <a:off x="1719687" y="1850579"/>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7" name="Google Shape;2507;p9"/>
          <p:cNvSpPr/>
          <p:nvPr/>
        </p:nvSpPr>
        <p:spPr>
          <a:xfrm>
            <a:off x="2174068" y="18505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8" name="Google Shape;2508;p9"/>
          <p:cNvSpPr/>
          <p:nvPr/>
        </p:nvSpPr>
        <p:spPr>
          <a:xfrm>
            <a:off x="2629619"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09" name="Google Shape;2509;p9"/>
          <p:cNvSpPr/>
          <p:nvPr/>
        </p:nvSpPr>
        <p:spPr>
          <a:xfrm>
            <a:off x="3084000" y="18505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0" name="Google Shape;2510;p9"/>
          <p:cNvSpPr/>
          <p:nvPr/>
        </p:nvSpPr>
        <p:spPr>
          <a:xfrm>
            <a:off x="8999149"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1" name="Google Shape;2511;p9"/>
          <p:cNvSpPr/>
          <p:nvPr/>
        </p:nvSpPr>
        <p:spPr>
          <a:xfrm>
            <a:off x="9453530" y="18505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2" name="Google Shape;2512;p9"/>
          <p:cNvSpPr/>
          <p:nvPr/>
        </p:nvSpPr>
        <p:spPr>
          <a:xfrm>
            <a:off x="9909082"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3" name="Google Shape;2513;p9"/>
          <p:cNvSpPr/>
          <p:nvPr/>
        </p:nvSpPr>
        <p:spPr>
          <a:xfrm>
            <a:off x="10363462" y="18505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4" name="Google Shape;2514;p9"/>
          <p:cNvSpPr/>
          <p:nvPr/>
        </p:nvSpPr>
        <p:spPr>
          <a:xfrm>
            <a:off x="10819015"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5" name="Google Shape;2515;p9"/>
          <p:cNvSpPr/>
          <p:nvPr/>
        </p:nvSpPr>
        <p:spPr>
          <a:xfrm>
            <a:off x="11273396" y="18505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6" name="Google Shape;2516;p9"/>
          <p:cNvSpPr/>
          <p:nvPr/>
        </p:nvSpPr>
        <p:spPr>
          <a:xfrm>
            <a:off x="11728947" y="18505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7" name="Google Shape;2517;p9"/>
          <p:cNvSpPr/>
          <p:nvPr/>
        </p:nvSpPr>
        <p:spPr>
          <a:xfrm>
            <a:off x="354202" y="23589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8" name="Google Shape;2518;p9"/>
          <p:cNvSpPr/>
          <p:nvPr/>
        </p:nvSpPr>
        <p:spPr>
          <a:xfrm>
            <a:off x="809753"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19" name="Google Shape;2519;p9"/>
          <p:cNvSpPr/>
          <p:nvPr/>
        </p:nvSpPr>
        <p:spPr>
          <a:xfrm>
            <a:off x="1264134" y="2358971"/>
            <a:ext cx="110021"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0" name="Google Shape;2520;p9"/>
          <p:cNvSpPr/>
          <p:nvPr/>
        </p:nvSpPr>
        <p:spPr>
          <a:xfrm>
            <a:off x="1719687"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1" name="Google Shape;2521;p9"/>
          <p:cNvSpPr/>
          <p:nvPr/>
        </p:nvSpPr>
        <p:spPr>
          <a:xfrm>
            <a:off x="2174068" y="2358971"/>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2" name="Google Shape;2522;p9"/>
          <p:cNvSpPr/>
          <p:nvPr/>
        </p:nvSpPr>
        <p:spPr>
          <a:xfrm>
            <a:off x="2629619"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3" name="Google Shape;2523;p9"/>
          <p:cNvSpPr/>
          <p:nvPr/>
        </p:nvSpPr>
        <p:spPr>
          <a:xfrm>
            <a:off x="3084000" y="23589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4" name="Google Shape;2524;p9"/>
          <p:cNvSpPr/>
          <p:nvPr/>
        </p:nvSpPr>
        <p:spPr>
          <a:xfrm>
            <a:off x="8999149"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5" name="Google Shape;2525;p9"/>
          <p:cNvSpPr/>
          <p:nvPr/>
        </p:nvSpPr>
        <p:spPr>
          <a:xfrm>
            <a:off x="9453530" y="23589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6" name="Google Shape;2526;p9"/>
          <p:cNvSpPr/>
          <p:nvPr/>
        </p:nvSpPr>
        <p:spPr>
          <a:xfrm>
            <a:off x="9909082"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7" name="Google Shape;2527;p9"/>
          <p:cNvSpPr/>
          <p:nvPr/>
        </p:nvSpPr>
        <p:spPr>
          <a:xfrm>
            <a:off x="10363462" y="23589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8" name="Google Shape;2528;p9"/>
          <p:cNvSpPr/>
          <p:nvPr/>
        </p:nvSpPr>
        <p:spPr>
          <a:xfrm>
            <a:off x="10819015"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29" name="Google Shape;2529;p9"/>
          <p:cNvSpPr/>
          <p:nvPr/>
        </p:nvSpPr>
        <p:spPr>
          <a:xfrm>
            <a:off x="11273396" y="23589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0" name="Google Shape;2530;p9"/>
          <p:cNvSpPr/>
          <p:nvPr/>
        </p:nvSpPr>
        <p:spPr>
          <a:xfrm>
            <a:off x="11728947" y="23589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1" name="Google Shape;2531;p9"/>
          <p:cNvSpPr/>
          <p:nvPr/>
        </p:nvSpPr>
        <p:spPr>
          <a:xfrm>
            <a:off x="354202" y="2866195"/>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2" name="Google Shape;2532;p9"/>
          <p:cNvSpPr/>
          <p:nvPr/>
        </p:nvSpPr>
        <p:spPr>
          <a:xfrm>
            <a:off x="809753" y="2866195"/>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3" name="Google Shape;2533;p9"/>
          <p:cNvSpPr/>
          <p:nvPr/>
        </p:nvSpPr>
        <p:spPr>
          <a:xfrm>
            <a:off x="1264134"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4" name="Google Shape;2534;p9"/>
          <p:cNvSpPr/>
          <p:nvPr/>
        </p:nvSpPr>
        <p:spPr>
          <a:xfrm>
            <a:off x="1719687"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5" name="Google Shape;2535;p9"/>
          <p:cNvSpPr/>
          <p:nvPr/>
        </p:nvSpPr>
        <p:spPr>
          <a:xfrm>
            <a:off x="2174068"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6" name="Google Shape;2536;p9"/>
          <p:cNvSpPr/>
          <p:nvPr/>
        </p:nvSpPr>
        <p:spPr>
          <a:xfrm>
            <a:off x="2629619"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7" name="Google Shape;2537;p9"/>
          <p:cNvSpPr/>
          <p:nvPr/>
        </p:nvSpPr>
        <p:spPr>
          <a:xfrm>
            <a:off x="3084000"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8" name="Google Shape;2538;p9"/>
          <p:cNvSpPr/>
          <p:nvPr/>
        </p:nvSpPr>
        <p:spPr>
          <a:xfrm>
            <a:off x="8999149"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39" name="Google Shape;2539;p9"/>
          <p:cNvSpPr/>
          <p:nvPr/>
        </p:nvSpPr>
        <p:spPr>
          <a:xfrm>
            <a:off x="9453530"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0" name="Google Shape;2540;p9"/>
          <p:cNvSpPr/>
          <p:nvPr/>
        </p:nvSpPr>
        <p:spPr>
          <a:xfrm>
            <a:off x="9909082"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1" name="Google Shape;2541;p9"/>
          <p:cNvSpPr/>
          <p:nvPr/>
        </p:nvSpPr>
        <p:spPr>
          <a:xfrm>
            <a:off x="10363462"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2" name="Google Shape;2542;p9"/>
          <p:cNvSpPr/>
          <p:nvPr/>
        </p:nvSpPr>
        <p:spPr>
          <a:xfrm>
            <a:off x="10819015"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3" name="Google Shape;2543;p9"/>
          <p:cNvSpPr/>
          <p:nvPr/>
        </p:nvSpPr>
        <p:spPr>
          <a:xfrm>
            <a:off x="11273396" y="28661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4" name="Google Shape;2544;p9"/>
          <p:cNvSpPr/>
          <p:nvPr/>
        </p:nvSpPr>
        <p:spPr>
          <a:xfrm>
            <a:off x="11728947" y="28661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5" name="Google Shape;2545;p9"/>
          <p:cNvSpPr/>
          <p:nvPr/>
        </p:nvSpPr>
        <p:spPr>
          <a:xfrm>
            <a:off x="354202"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6" name="Google Shape;2546;p9"/>
          <p:cNvSpPr/>
          <p:nvPr/>
        </p:nvSpPr>
        <p:spPr>
          <a:xfrm>
            <a:off x="809753"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7" name="Google Shape;2547;p9"/>
          <p:cNvSpPr/>
          <p:nvPr/>
        </p:nvSpPr>
        <p:spPr>
          <a:xfrm>
            <a:off x="1264134"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8" name="Google Shape;2548;p9"/>
          <p:cNvSpPr/>
          <p:nvPr/>
        </p:nvSpPr>
        <p:spPr>
          <a:xfrm>
            <a:off x="1719687"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9" name="Google Shape;2549;p9"/>
          <p:cNvSpPr/>
          <p:nvPr/>
        </p:nvSpPr>
        <p:spPr>
          <a:xfrm>
            <a:off x="2174068"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0" name="Google Shape;2550;p9"/>
          <p:cNvSpPr/>
          <p:nvPr/>
        </p:nvSpPr>
        <p:spPr>
          <a:xfrm>
            <a:off x="2629619"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1" name="Google Shape;2551;p9"/>
          <p:cNvSpPr/>
          <p:nvPr/>
        </p:nvSpPr>
        <p:spPr>
          <a:xfrm>
            <a:off x="3084000"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2" name="Google Shape;2552;p9"/>
          <p:cNvSpPr/>
          <p:nvPr/>
        </p:nvSpPr>
        <p:spPr>
          <a:xfrm>
            <a:off x="8999149"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3" name="Google Shape;2553;p9"/>
          <p:cNvSpPr/>
          <p:nvPr/>
        </p:nvSpPr>
        <p:spPr>
          <a:xfrm>
            <a:off x="9453530"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4" name="Google Shape;2554;p9"/>
          <p:cNvSpPr/>
          <p:nvPr/>
        </p:nvSpPr>
        <p:spPr>
          <a:xfrm>
            <a:off x="9909082"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5" name="Google Shape;2555;p9"/>
          <p:cNvSpPr/>
          <p:nvPr/>
        </p:nvSpPr>
        <p:spPr>
          <a:xfrm>
            <a:off x="10363462"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6" name="Google Shape;2556;p9"/>
          <p:cNvSpPr/>
          <p:nvPr/>
        </p:nvSpPr>
        <p:spPr>
          <a:xfrm>
            <a:off x="10819015" y="33745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7" name="Google Shape;2557;p9"/>
          <p:cNvSpPr/>
          <p:nvPr/>
        </p:nvSpPr>
        <p:spPr>
          <a:xfrm>
            <a:off x="11273396" y="33745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8" name="Google Shape;2558;p9"/>
          <p:cNvSpPr/>
          <p:nvPr/>
        </p:nvSpPr>
        <p:spPr>
          <a:xfrm>
            <a:off x="11728947" y="337458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59" name="Google Shape;2559;p9"/>
          <p:cNvSpPr/>
          <p:nvPr/>
        </p:nvSpPr>
        <p:spPr>
          <a:xfrm>
            <a:off x="354202"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0" name="Google Shape;2560;p9"/>
          <p:cNvSpPr/>
          <p:nvPr/>
        </p:nvSpPr>
        <p:spPr>
          <a:xfrm>
            <a:off x="809753" y="3882979"/>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1" name="Google Shape;2561;p9"/>
          <p:cNvSpPr/>
          <p:nvPr/>
        </p:nvSpPr>
        <p:spPr>
          <a:xfrm>
            <a:off x="1264134"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2" name="Google Shape;2562;p9"/>
          <p:cNvSpPr/>
          <p:nvPr/>
        </p:nvSpPr>
        <p:spPr>
          <a:xfrm>
            <a:off x="1719687"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3" name="Google Shape;2563;p9"/>
          <p:cNvSpPr/>
          <p:nvPr/>
        </p:nvSpPr>
        <p:spPr>
          <a:xfrm>
            <a:off x="2174068"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4" name="Google Shape;2564;p9"/>
          <p:cNvSpPr/>
          <p:nvPr/>
        </p:nvSpPr>
        <p:spPr>
          <a:xfrm>
            <a:off x="2629619"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5" name="Google Shape;2565;p9"/>
          <p:cNvSpPr/>
          <p:nvPr/>
        </p:nvSpPr>
        <p:spPr>
          <a:xfrm>
            <a:off x="3084000"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6" name="Google Shape;2566;p9"/>
          <p:cNvSpPr/>
          <p:nvPr/>
        </p:nvSpPr>
        <p:spPr>
          <a:xfrm>
            <a:off x="8999149"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7" name="Google Shape;2567;p9"/>
          <p:cNvSpPr/>
          <p:nvPr/>
        </p:nvSpPr>
        <p:spPr>
          <a:xfrm>
            <a:off x="9453530"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8" name="Google Shape;2568;p9"/>
          <p:cNvSpPr/>
          <p:nvPr/>
        </p:nvSpPr>
        <p:spPr>
          <a:xfrm>
            <a:off x="9909083"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69" name="Google Shape;2569;p9"/>
          <p:cNvSpPr/>
          <p:nvPr/>
        </p:nvSpPr>
        <p:spPr>
          <a:xfrm>
            <a:off x="10363463" y="388297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0" name="Google Shape;2570;p9"/>
          <p:cNvSpPr/>
          <p:nvPr/>
        </p:nvSpPr>
        <p:spPr>
          <a:xfrm>
            <a:off x="10819015"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1" name="Google Shape;2571;p9"/>
          <p:cNvSpPr/>
          <p:nvPr/>
        </p:nvSpPr>
        <p:spPr>
          <a:xfrm>
            <a:off x="11273396" y="3882979"/>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2" name="Google Shape;2572;p9"/>
          <p:cNvSpPr/>
          <p:nvPr/>
        </p:nvSpPr>
        <p:spPr>
          <a:xfrm>
            <a:off x="11728948" y="388297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3" name="Google Shape;2573;p9"/>
          <p:cNvSpPr/>
          <p:nvPr/>
        </p:nvSpPr>
        <p:spPr>
          <a:xfrm>
            <a:off x="354202"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4" name="Google Shape;2574;p9"/>
          <p:cNvSpPr/>
          <p:nvPr/>
        </p:nvSpPr>
        <p:spPr>
          <a:xfrm>
            <a:off x="809754"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5" name="Google Shape;2575;p9"/>
          <p:cNvSpPr/>
          <p:nvPr/>
        </p:nvSpPr>
        <p:spPr>
          <a:xfrm>
            <a:off x="1264135"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6" name="Google Shape;2576;p9"/>
          <p:cNvSpPr/>
          <p:nvPr/>
        </p:nvSpPr>
        <p:spPr>
          <a:xfrm>
            <a:off x="1719687"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7" name="Google Shape;2577;p9"/>
          <p:cNvSpPr/>
          <p:nvPr/>
        </p:nvSpPr>
        <p:spPr>
          <a:xfrm>
            <a:off x="2174068"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8" name="Google Shape;2578;p9"/>
          <p:cNvSpPr/>
          <p:nvPr/>
        </p:nvSpPr>
        <p:spPr>
          <a:xfrm>
            <a:off x="2629620"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79" name="Google Shape;2579;p9"/>
          <p:cNvSpPr/>
          <p:nvPr/>
        </p:nvSpPr>
        <p:spPr>
          <a:xfrm>
            <a:off x="3084001"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0" name="Google Shape;2580;p9"/>
          <p:cNvSpPr/>
          <p:nvPr/>
        </p:nvSpPr>
        <p:spPr>
          <a:xfrm>
            <a:off x="8999149"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1" name="Google Shape;2581;p9"/>
          <p:cNvSpPr/>
          <p:nvPr/>
        </p:nvSpPr>
        <p:spPr>
          <a:xfrm>
            <a:off x="9453530"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2" name="Google Shape;2582;p9"/>
          <p:cNvSpPr/>
          <p:nvPr/>
        </p:nvSpPr>
        <p:spPr>
          <a:xfrm>
            <a:off x="9909083"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3" name="Google Shape;2583;p9"/>
          <p:cNvSpPr/>
          <p:nvPr/>
        </p:nvSpPr>
        <p:spPr>
          <a:xfrm>
            <a:off x="10363463"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4" name="Google Shape;2584;p9"/>
          <p:cNvSpPr/>
          <p:nvPr/>
        </p:nvSpPr>
        <p:spPr>
          <a:xfrm>
            <a:off x="10819015"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5" name="Google Shape;2585;p9"/>
          <p:cNvSpPr/>
          <p:nvPr/>
        </p:nvSpPr>
        <p:spPr>
          <a:xfrm>
            <a:off x="11273396" y="4391371"/>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6" name="Google Shape;2586;p9"/>
          <p:cNvSpPr/>
          <p:nvPr/>
        </p:nvSpPr>
        <p:spPr>
          <a:xfrm>
            <a:off x="11728948" y="4391371"/>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7" name="Google Shape;2587;p9"/>
          <p:cNvSpPr/>
          <p:nvPr/>
        </p:nvSpPr>
        <p:spPr>
          <a:xfrm>
            <a:off x="354202"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8" name="Google Shape;2588;p9"/>
          <p:cNvSpPr/>
          <p:nvPr/>
        </p:nvSpPr>
        <p:spPr>
          <a:xfrm>
            <a:off x="809754" y="48985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89" name="Google Shape;2589;p9"/>
          <p:cNvSpPr/>
          <p:nvPr/>
        </p:nvSpPr>
        <p:spPr>
          <a:xfrm>
            <a:off x="1264135"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0" name="Google Shape;2590;p9"/>
          <p:cNvSpPr/>
          <p:nvPr/>
        </p:nvSpPr>
        <p:spPr>
          <a:xfrm>
            <a:off x="1719687" y="48985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1" name="Google Shape;2591;p9"/>
          <p:cNvSpPr/>
          <p:nvPr/>
        </p:nvSpPr>
        <p:spPr>
          <a:xfrm>
            <a:off x="2174068"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2" name="Google Shape;2592;p9"/>
          <p:cNvSpPr/>
          <p:nvPr/>
        </p:nvSpPr>
        <p:spPr>
          <a:xfrm>
            <a:off x="2629620" y="48985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3" name="Google Shape;2593;p9"/>
          <p:cNvSpPr/>
          <p:nvPr/>
        </p:nvSpPr>
        <p:spPr>
          <a:xfrm>
            <a:off x="3084001"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4" name="Google Shape;2594;p9"/>
          <p:cNvSpPr/>
          <p:nvPr/>
        </p:nvSpPr>
        <p:spPr>
          <a:xfrm>
            <a:off x="8999149" y="48985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5" name="Google Shape;2595;p9"/>
          <p:cNvSpPr/>
          <p:nvPr/>
        </p:nvSpPr>
        <p:spPr>
          <a:xfrm>
            <a:off x="9453530"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6" name="Google Shape;2596;p9"/>
          <p:cNvSpPr/>
          <p:nvPr/>
        </p:nvSpPr>
        <p:spPr>
          <a:xfrm>
            <a:off x="9909083" y="489859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7" name="Google Shape;2597;p9"/>
          <p:cNvSpPr/>
          <p:nvPr/>
        </p:nvSpPr>
        <p:spPr>
          <a:xfrm>
            <a:off x="10363463" y="489859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8" name="Google Shape;2598;p9"/>
          <p:cNvSpPr/>
          <p:nvPr/>
        </p:nvSpPr>
        <p:spPr>
          <a:xfrm>
            <a:off x="10819015" y="4898595"/>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99" name="Google Shape;2599;p9"/>
          <p:cNvSpPr/>
          <p:nvPr/>
        </p:nvSpPr>
        <p:spPr>
          <a:xfrm>
            <a:off x="11273396" y="4898595"/>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0" name="Google Shape;2600;p9"/>
          <p:cNvSpPr/>
          <p:nvPr/>
        </p:nvSpPr>
        <p:spPr>
          <a:xfrm>
            <a:off x="11728948" y="4898595"/>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1" name="Google Shape;2601;p9"/>
          <p:cNvSpPr/>
          <p:nvPr/>
        </p:nvSpPr>
        <p:spPr>
          <a:xfrm>
            <a:off x="354202"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2" name="Google Shape;2602;p9"/>
          <p:cNvSpPr/>
          <p:nvPr/>
        </p:nvSpPr>
        <p:spPr>
          <a:xfrm>
            <a:off x="809754"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3" name="Google Shape;2603;p9"/>
          <p:cNvSpPr/>
          <p:nvPr/>
        </p:nvSpPr>
        <p:spPr>
          <a:xfrm>
            <a:off x="1264135"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4" name="Google Shape;2604;p9"/>
          <p:cNvSpPr/>
          <p:nvPr/>
        </p:nvSpPr>
        <p:spPr>
          <a:xfrm>
            <a:off x="1719687"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5" name="Google Shape;2605;p9"/>
          <p:cNvSpPr/>
          <p:nvPr/>
        </p:nvSpPr>
        <p:spPr>
          <a:xfrm>
            <a:off x="2174068"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6" name="Google Shape;2606;p9"/>
          <p:cNvSpPr/>
          <p:nvPr/>
        </p:nvSpPr>
        <p:spPr>
          <a:xfrm>
            <a:off x="2629620"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7" name="Google Shape;2607;p9"/>
          <p:cNvSpPr/>
          <p:nvPr/>
        </p:nvSpPr>
        <p:spPr>
          <a:xfrm>
            <a:off x="3084001"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8" name="Google Shape;2608;p9"/>
          <p:cNvSpPr/>
          <p:nvPr/>
        </p:nvSpPr>
        <p:spPr>
          <a:xfrm>
            <a:off x="3539552"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09" name="Google Shape;2609;p9"/>
          <p:cNvSpPr/>
          <p:nvPr/>
        </p:nvSpPr>
        <p:spPr>
          <a:xfrm>
            <a:off x="3993933"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0" name="Google Shape;2610;p9"/>
          <p:cNvSpPr/>
          <p:nvPr/>
        </p:nvSpPr>
        <p:spPr>
          <a:xfrm>
            <a:off x="4449486"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1" name="Google Shape;2611;p9"/>
          <p:cNvSpPr/>
          <p:nvPr/>
        </p:nvSpPr>
        <p:spPr>
          <a:xfrm>
            <a:off x="4903867"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2" name="Google Shape;2612;p9"/>
          <p:cNvSpPr/>
          <p:nvPr/>
        </p:nvSpPr>
        <p:spPr>
          <a:xfrm>
            <a:off x="5359418"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3" name="Google Shape;2613;p9"/>
          <p:cNvSpPr/>
          <p:nvPr/>
        </p:nvSpPr>
        <p:spPr>
          <a:xfrm>
            <a:off x="5813799"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4" name="Google Shape;2614;p9"/>
          <p:cNvSpPr/>
          <p:nvPr/>
        </p:nvSpPr>
        <p:spPr>
          <a:xfrm>
            <a:off x="6269351"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5" name="Google Shape;2615;p9"/>
          <p:cNvSpPr/>
          <p:nvPr/>
        </p:nvSpPr>
        <p:spPr>
          <a:xfrm>
            <a:off x="6723732"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6" name="Google Shape;2616;p9"/>
          <p:cNvSpPr/>
          <p:nvPr/>
        </p:nvSpPr>
        <p:spPr>
          <a:xfrm>
            <a:off x="7179284"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7" name="Google Shape;2617;p9"/>
          <p:cNvSpPr/>
          <p:nvPr/>
        </p:nvSpPr>
        <p:spPr>
          <a:xfrm>
            <a:off x="7633664"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8" name="Google Shape;2618;p9"/>
          <p:cNvSpPr/>
          <p:nvPr/>
        </p:nvSpPr>
        <p:spPr>
          <a:xfrm>
            <a:off x="8089217"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19" name="Google Shape;2619;p9"/>
          <p:cNvSpPr/>
          <p:nvPr/>
        </p:nvSpPr>
        <p:spPr>
          <a:xfrm>
            <a:off x="8543598"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0" name="Google Shape;2620;p9"/>
          <p:cNvSpPr/>
          <p:nvPr/>
        </p:nvSpPr>
        <p:spPr>
          <a:xfrm>
            <a:off x="8999149"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1" name="Google Shape;2621;p9"/>
          <p:cNvSpPr/>
          <p:nvPr/>
        </p:nvSpPr>
        <p:spPr>
          <a:xfrm>
            <a:off x="9453530"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2" name="Google Shape;2622;p9"/>
          <p:cNvSpPr/>
          <p:nvPr/>
        </p:nvSpPr>
        <p:spPr>
          <a:xfrm>
            <a:off x="9909083" y="540698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3" name="Google Shape;2623;p9"/>
          <p:cNvSpPr/>
          <p:nvPr/>
        </p:nvSpPr>
        <p:spPr>
          <a:xfrm>
            <a:off x="10363463"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4" name="Google Shape;2624;p9"/>
          <p:cNvSpPr/>
          <p:nvPr/>
        </p:nvSpPr>
        <p:spPr>
          <a:xfrm>
            <a:off x="10819015" y="5406987"/>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5" name="Google Shape;2625;p9"/>
          <p:cNvSpPr/>
          <p:nvPr/>
        </p:nvSpPr>
        <p:spPr>
          <a:xfrm>
            <a:off x="11273396" y="540698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6" name="Google Shape;2626;p9"/>
          <p:cNvSpPr/>
          <p:nvPr/>
        </p:nvSpPr>
        <p:spPr>
          <a:xfrm>
            <a:off x="11728948" y="540698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7" name="Google Shape;2627;p9"/>
          <p:cNvSpPr/>
          <p:nvPr/>
        </p:nvSpPr>
        <p:spPr>
          <a:xfrm>
            <a:off x="354202"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8" name="Google Shape;2628;p9"/>
          <p:cNvSpPr/>
          <p:nvPr/>
        </p:nvSpPr>
        <p:spPr>
          <a:xfrm>
            <a:off x="809754"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29" name="Google Shape;2629;p9"/>
          <p:cNvSpPr/>
          <p:nvPr/>
        </p:nvSpPr>
        <p:spPr>
          <a:xfrm>
            <a:off x="1264135"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0" name="Google Shape;2630;p9"/>
          <p:cNvSpPr/>
          <p:nvPr/>
        </p:nvSpPr>
        <p:spPr>
          <a:xfrm>
            <a:off x="1719687"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1" name="Google Shape;2631;p9"/>
          <p:cNvSpPr/>
          <p:nvPr/>
        </p:nvSpPr>
        <p:spPr>
          <a:xfrm>
            <a:off x="2174068"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2" name="Google Shape;2632;p9"/>
          <p:cNvSpPr/>
          <p:nvPr/>
        </p:nvSpPr>
        <p:spPr>
          <a:xfrm>
            <a:off x="2629620"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3" name="Google Shape;2633;p9"/>
          <p:cNvSpPr/>
          <p:nvPr/>
        </p:nvSpPr>
        <p:spPr>
          <a:xfrm>
            <a:off x="3084001"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4" name="Google Shape;2634;p9"/>
          <p:cNvSpPr/>
          <p:nvPr/>
        </p:nvSpPr>
        <p:spPr>
          <a:xfrm>
            <a:off x="3539552"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5" name="Google Shape;2635;p9"/>
          <p:cNvSpPr/>
          <p:nvPr/>
        </p:nvSpPr>
        <p:spPr>
          <a:xfrm>
            <a:off x="3993933"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6" name="Google Shape;2636;p9"/>
          <p:cNvSpPr/>
          <p:nvPr/>
        </p:nvSpPr>
        <p:spPr>
          <a:xfrm>
            <a:off x="4449486"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7" name="Google Shape;2637;p9"/>
          <p:cNvSpPr/>
          <p:nvPr/>
        </p:nvSpPr>
        <p:spPr>
          <a:xfrm>
            <a:off x="4903867"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8" name="Google Shape;2638;p9"/>
          <p:cNvSpPr/>
          <p:nvPr/>
        </p:nvSpPr>
        <p:spPr>
          <a:xfrm>
            <a:off x="5359418"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39" name="Google Shape;2639;p9"/>
          <p:cNvSpPr/>
          <p:nvPr/>
        </p:nvSpPr>
        <p:spPr>
          <a:xfrm>
            <a:off x="5813799"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0" name="Google Shape;2640;p9"/>
          <p:cNvSpPr/>
          <p:nvPr/>
        </p:nvSpPr>
        <p:spPr>
          <a:xfrm>
            <a:off x="6269351"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1" name="Google Shape;2641;p9"/>
          <p:cNvSpPr/>
          <p:nvPr/>
        </p:nvSpPr>
        <p:spPr>
          <a:xfrm>
            <a:off x="6723732"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2" name="Google Shape;2642;p9"/>
          <p:cNvSpPr/>
          <p:nvPr/>
        </p:nvSpPr>
        <p:spPr>
          <a:xfrm>
            <a:off x="7179284"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3" name="Google Shape;2643;p9"/>
          <p:cNvSpPr/>
          <p:nvPr/>
        </p:nvSpPr>
        <p:spPr>
          <a:xfrm>
            <a:off x="7633664"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4" name="Google Shape;2644;p9"/>
          <p:cNvSpPr/>
          <p:nvPr/>
        </p:nvSpPr>
        <p:spPr>
          <a:xfrm>
            <a:off x="8089217"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5" name="Google Shape;2645;p9"/>
          <p:cNvSpPr/>
          <p:nvPr/>
        </p:nvSpPr>
        <p:spPr>
          <a:xfrm>
            <a:off x="8543598"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6" name="Google Shape;2646;p9"/>
          <p:cNvSpPr/>
          <p:nvPr/>
        </p:nvSpPr>
        <p:spPr>
          <a:xfrm>
            <a:off x="8999149"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7" name="Google Shape;2647;p9"/>
          <p:cNvSpPr/>
          <p:nvPr/>
        </p:nvSpPr>
        <p:spPr>
          <a:xfrm>
            <a:off x="9453530" y="591537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8" name="Google Shape;2648;p9"/>
          <p:cNvSpPr/>
          <p:nvPr/>
        </p:nvSpPr>
        <p:spPr>
          <a:xfrm>
            <a:off x="9909083"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49" name="Google Shape;2649;p9"/>
          <p:cNvSpPr/>
          <p:nvPr/>
        </p:nvSpPr>
        <p:spPr>
          <a:xfrm>
            <a:off x="10363463" y="5915379"/>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0" name="Google Shape;2650;p9"/>
          <p:cNvSpPr/>
          <p:nvPr/>
        </p:nvSpPr>
        <p:spPr>
          <a:xfrm>
            <a:off x="10819015" y="591537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1" name="Google Shape;2651;p9"/>
          <p:cNvSpPr/>
          <p:nvPr/>
        </p:nvSpPr>
        <p:spPr>
          <a:xfrm>
            <a:off x="11273396" y="5915379"/>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2" name="Google Shape;2652;p9"/>
          <p:cNvSpPr/>
          <p:nvPr/>
        </p:nvSpPr>
        <p:spPr>
          <a:xfrm>
            <a:off x="11728948" y="5915379"/>
            <a:ext cx="108850"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3" name="Google Shape;2653;p9"/>
          <p:cNvSpPr/>
          <p:nvPr/>
        </p:nvSpPr>
        <p:spPr>
          <a:xfrm>
            <a:off x="354202"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4" name="Google Shape;2654;p9"/>
          <p:cNvSpPr/>
          <p:nvPr/>
        </p:nvSpPr>
        <p:spPr>
          <a:xfrm>
            <a:off x="809754"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5" name="Google Shape;2655;p9"/>
          <p:cNvSpPr/>
          <p:nvPr/>
        </p:nvSpPr>
        <p:spPr>
          <a:xfrm>
            <a:off x="1264135"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6" name="Google Shape;2656;p9"/>
          <p:cNvSpPr/>
          <p:nvPr/>
        </p:nvSpPr>
        <p:spPr>
          <a:xfrm>
            <a:off x="1719687"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7" name="Google Shape;2657;p9"/>
          <p:cNvSpPr/>
          <p:nvPr/>
        </p:nvSpPr>
        <p:spPr>
          <a:xfrm>
            <a:off x="2174068"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8" name="Google Shape;2658;p9"/>
          <p:cNvSpPr/>
          <p:nvPr/>
        </p:nvSpPr>
        <p:spPr>
          <a:xfrm>
            <a:off x="2629620"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59" name="Google Shape;2659;p9"/>
          <p:cNvSpPr/>
          <p:nvPr/>
        </p:nvSpPr>
        <p:spPr>
          <a:xfrm>
            <a:off x="3084001"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0" name="Google Shape;2660;p9"/>
          <p:cNvSpPr/>
          <p:nvPr/>
        </p:nvSpPr>
        <p:spPr>
          <a:xfrm>
            <a:off x="3539552"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1" name="Google Shape;2661;p9"/>
          <p:cNvSpPr/>
          <p:nvPr/>
        </p:nvSpPr>
        <p:spPr>
          <a:xfrm>
            <a:off x="3993933"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2" name="Google Shape;2662;p9"/>
          <p:cNvSpPr/>
          <p:nvPr/>
        </p:nvSpPr>
        <p:spPr>
          <a:xfrm>
            <a:off x="4449486"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3" name="Google Shape;2663;p9"/>
          <p:cNvSpPr/>
          <p:nvPr/>
        </p:nvSpPr>
        <p:spPr>
          <a:xfrm>
            <a:off x="4903867"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4" name="Google Shape;2664;p9"/>
          <p:cNvSpPr/>
          <p:nvPr/>
        </p:nvSpPr>
        <p:spPr>
          <a:xfrm>
            <a:off x="5359418"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5" name="Google Shape;2665;p9"/>
          <p:cNvSpPr/>
          <p:nvPr/>
        </p:nvSpPr>
        <p:spPr>
          <a:xfrm>
            <a:off x="5813799"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6" name="Google Shape;2666;p9"/>
          <p:cNvSpPr/>
          <p:nvPr/>
        </p:nvSpPr>
        <p:spPr>
          <a:xfrm>
            <a:off x="6269351"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7" name="Google Shape;2667;p9"/>
          <p:cNvSpPr/>
          <p:nvPr/>
        </p:nvSpPr>
        <p:spPr>
          <a:xfrm>
            <a:off x="6723732"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8" name="Google Shape;2668;p9"/>
          <p:cNvSpPr/>
          <p:nvPr/>
        </p:nvSpPr>
        <p:spPr>
          <a:xfrm>
            <a:off x="7179284"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69" name="Google Shape;2669;p9"/>
          <p:cNvSpPr/>
          <p:nvPr/>
        </p:nvSpPr>
        <p:spPr>
          <a:xfrm>
            <a:off x="7633664"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0" name="Google Shape;2670;p9"/>
          <p:cNvSpPr/>
          <p:nvPr/>
        </p:nvSpPr>
        <p:spPr>
          <a:xfrm>
            <a:off x="8089217"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1" name="Google Shape;2671;p9"/>
          <p:cNvSpPr/>
          <p:nvPr/>
        </p:nvSpPr>
        <p:spPr>
          <a:xfrm>
            <a:off x="8543598"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2" name="Google Shape;2672;p9"/>
          <p:cNvSpPr/>
          <p:nvPr/>
        </p:nvSpPr>
        <p:spPr>
          <a:xfrm>
            <a:off x="8999149"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3" name="Google Shape;2673;p9"/>
          <p:cNvSpPr/>
          <p:nvPr/>
        </p:nvSpPr>
        <p:spPr>
          <a:xfrm>
            <a:off x="9453530" y="6422607"/>
            <a:ext cx="110021"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4" name="Google Shape;2674;p9"/>
          <p:cNvSpPr/>
          <p:nvPr/>
        </p:nvSpPr>
        <p:spPr>
          <a:xfrm>
            <a:off x="9909083"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5" name="Google Shape;2675;p9"/>
          <p:cNvSpPr/>
          <p:nvPr/>
        </p:nvSpPr>
        <p:spPr>
          <a:xfrm>
            <a:off x="10363463"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6" name="Google Shape;2676;p9"/>
          <p:cNvSpPr/>
          <p:nvPr/>
        </p:nvSpPr>
        <p:spPr>
          <a:xfrm>
            <a:off x="10819015" y="6422607"/>
            <a:ext cx="108850"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7" name="Google Shape;2677;p9"/>
          <p:cNvSpPr/>
          <p:nvPr/>
        </p:nvSpPr>
        <p:spPr>
          <a:xfrm>
            <a:off x="11273396" y="6422607"/>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8" name="Google Shape;2678;p9"/>
          <p:cNvSpPr/>
          <p:nvPr/>
        </p:nvSpPr>
        <p:spPr>
          <a:xfrm>
            <a:off x="11728948" y="6422607"/>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79" name="Google Shape;2679;p9"/>
          <p:cNvSpPr/>
          <p:nvPr/>
        </p:nvSpPr>
        <p:spPr>
          <a:xfrm>
            <a:off x="3539552" y="1862783"/>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0" name="Google Shape;2680;p9"/>
          <p:cNvSpPr/>
          <p:nvPr/>
        </p:nvSpPr>
        <p:spPr>
          <a:xfrm>
            <a:off x="3993933" y="1862783"/>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1" name="Google Shape;2681;p9"/>
          <p:cNvSpPr/>
          <p:nvPr/>
        </p:nvSpPr>
        <p:spPr>
          <a:xfrm>
            <a:off x="3539552" y="2371175"/>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2" name="Google Shape;2682;p9"/>
          <p:cNvSpPr/>
          <p:nvPr/>
        </p:nvSpPr>
        <p:spPr>
          <a:xfrm>
            <a:off x="3993933" y="2371175"/>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3" name="Google Shape;2683;p9"/>
          <p:cNvSpPr/>
          <p:nvPr/>
        </p:nvSpPr>
        <p:spPr>
          <a:xfrm>
            <a:off x="3539552" y="287839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4" name="Google Shape;2684;p9"/>
          <p:cNvSpPr/>
          <p:nvPr/>
        </p:nvSpPr>
        <p:spPr>
          <a:xfrm>
            <a:off x="3993933" y="287839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5" name="Google Shape;2685;p9"/>
          <p:cNvSpPr/>
          <p:nvPr/>
        </p:nvSpPr>
        <p:spPr>
          <a:xfrm>
            <a:off x="3539552" y="3386791"/>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6" name="Google Shape;2686;p9"/>
          <p:cNvSpPr/>
          <p:nvPr/>
        </p:nvSpPr>
        <p:spPr>
          <a:xfrm>
            <a:off x="3993933" y="3386791"/>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7" name="Google Shape;2687;p9"/>
          <p:cNvSpPr/>
          <p:nvPr/>
        </p:nvSpPr>
        <p:spPr>
          <a:xfrm>
            <a:off x="3539552" y="3895183"/>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8" name="Google Shape;2688;p9"/>
          <p:cNvSpPr/>
          <p:nvPr/>
        </p:nvSpPr>
        <p:spPr>
          <a:xfrm>
            <a:off x="3993933" y="3895183"/>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89" name="Google Shape;2689;p9"/>
          <p:cNvSpPr/>
          <p:nvPr/>
        </p:nvSpPr>
        <p:spPr>
          <a:xfrm>
            <a:off x="3539553" y="4403575"/>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0" name="Google Shape;2690;p9"/>
          <p:cNvSpPr/>
          <p:nvPr/>
        </p:nvSpPr>
        <p:spPr>
          <a:xfrm>
            <a:off x="3993934" y="4403575"/>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1" name="Google Shape;2691;p9"/>
          <p:cNvSpPr/>
          <p:nvPr/>
        </p:nvSpPr>
        <p:spPr>
          <a:xfrm>
            <a:off x="3539553" y="4910799"/>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2" name="Google Shape;2692;p9"/>
          <p:cNvSpPr/>
          <p:nvPr/>
        </p:nvSpPr>
        <p:spPr>
          <a:xfrm>
            <a:off x="3993934" y="4910799"/>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3" name="Google Shape;2693;p9"/>
          <p:cNvSpPr/>
          <p:nvPr/>
        </p:nvSpPr>
        <p:spPr>
          <a:xfrm>
            <a:off x="4449485" y="1854852"/>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4" name="Google Shape;2694;p9"/>
          <p:cNvSpPr/>
          <p:nvPr/>
        </p:nvSpPr>
        <p:spPr>
          <a:xfrm>
            <a:off x="4903866" y="1854852"/>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5" name="Google Shape;2695;p9"/>
          <p:cNvSpPr/>
          <p:nvPr/>
        </p:nvSpPr>
        <p:spPr>
          <a:xfrm>
            <a:off x="4449485" y="2363244"/>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6" name="Google Shape;2696;p9"/>
          <p:cNvSpPr/>
          <p:nvPr/>
        </p:nvSpPr>
        <p:spPr>
          <a:xfrm>
            <a:off x="4903866" y="2363244"/>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7" name="Google Shape;2697;p9"/>
          <p:cNvSpPr/>
          <p:nvPr/>
        </p:nvSpPr>
        <p:spPr>
          <a:xfrm>
            <a:off x="4449485" y="2870468"/>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8" name="Google Shape;2698;p9"/>
          <p:cNvSpPr/>
          <p:nvPr/>
        </p:nvSpPr>
        <p:spPr>
          <a:xfrm>
            <a:off x="4903866" y="2870468"/>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699" name="Google Shape;2699;p9"/>
          <p:cNvSpPr/>
          <p:nvPr/>
        </p:nvSpPr>
        <p:spPr>
          <a:xfrm>
            <a:off x="4449485" y="3378860"/>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0" name="Google Shape;2700;p9"/>
          <p:cNvSpPr/>
          <p:nvPr/>
        </p:nvSpPr>
        <p:spPr>
          <a:xfrm>
            <a:off x="4903866" y="3378860"/>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1" name="Google Shape;2701;p9"/>
          <p:cNvSpPr/>
          <p:nvPr/>
        </p:nvSpPr>
        <p:spPr>
          <a:xfrm>
            <a:off x="4449485" y="3887252"/>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2" name="Google Shape;2702;p9"/>
          <p:cNvSpPr/>
          <p:nvPr/>
        </p:nvSpPr>
        <p:spPr>
          <a:xfrm>
            <a:off x="4903866" y="3887252"/>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3" name="Google Shape;2703;p9"/>
          <p:cNvSpPr/>
          <p:nvPr/>
        </p:nvSpPr>
        <p:spPr>
          <a:xfrm>
            <a:off x="4449486" y="4395644"/>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4" name="Google Shape;2704;p9"/>
          <p:cNvSpPr/>
          <p:nvPr/>
        </p:nvSpPr>
        <p:spPr>
          <a:xfrm>
            <a:off x="4903867" y="4395644"/>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5" name="Google Shape;2705;p9"/>
          <p:cNvSpPr/>
          <p:nvPr/>
        </p:nvSpPr>
        <p:spPr>
          <a:xfrm>
            <a:off x="4449486" y="4902868"/>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6" name="Google Shape;2706;p9"/>
          <p:cNvSpPr/>
          <p:nvPr/>
        </p:nvSpPr>
        <p:spPr>
          <a:xfrm>
            <a:off x="4903867" y="4902868"/>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7" name="Google Shape;2707;p9"/>
          <p:cNvSpPr/>
          <p:nvPr/>
        </p:nvSpPr>
        <p:spPr>
          <a:xfrm>
            <a:off x="5359418" y="183043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8" name="Google Shape;2708;p9"/>
          <p:cNvSpPr/>
          <p:nvPr/>
        </p:nvSpPr>
        <p:spPr>
          <a:xfrm>
            <a:off x="5813799" y="183043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09" name="Google Shape;2709;p9"/>
          <p:cNvSpPr/>
          <p:nvPr/>
        </p:nvSpPr>
        <p:spPr>
          <a:xfrm>
            <a:off x="5359418" y="233882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0" name="Google Shape;2710;p9"/>
          <p:cNvSpPr/>
          <p:nvPr/>
        </p:nvSpPr>
        <p:spPr>
          <a:xfrm>
            <a:off x="5813799" y="233882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1" name="Google Shape;2711;p9"/>
          <p:cNvSpPr/>
          <p:nvPr/>
        </p:nvSpPr>
        <p:spPr>
          <a:xfrm>
            <a:off x="5359418" y="2846053"/>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2" name="Google Shape;2712;p9"/>
          <p:cNvSpPr/>
          <p:nvPr/>
        </p:nvSpPr>
        <p:spPr>
          <a:xfrm>
            <a:off x="5813799" y="2846053"/>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3" name="Google Shape;2713;p9"/>
          <p:cNvSpPr/>
          <p:nvPr/>
        </p:nvSpPr>
        <p:spPr>
          <a:xfrm>
            <a:off x="5359418" y="3354445"/>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4" name="Google Shape;2714;p9"/>
          <p:cNvSpPr/>
          <p:nvPr/>
        </p:nvSpPr>
        <p:spPr>
          <a:xfrm>
            <a:off x="5813799" y="3354445"/>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5" name="Google Shape;2715;p9"/>
          <p:cNvSpPr/>
          <p:nvPr/>
        </p:nvSpPr>
        <p:spPr>
          <a:xfrm>
            <a:off x="5359418" y="3862837"/>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6" name="Google Shape;2716;p9"/>
          <p:cNvSpPr/>
          <p:nvPr/>
        </p:nvSpPr>
        <p:spPr>
          <a:xfrm>
            <a:off x="5813799" y="3862837"/>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7" name="Google Shape;2717;p9"/>
          <p:cNvSpPr/>
          <p:nvPr/>
        </p:nvSpPr>
        <p:spPr>
          <a:xfrm>
            <a:off x="5359419" y="4371229"/>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8" name="Google Shape;2718;p9"/>
          <p:cNvSpPr/>
          <p:nvPr/>
        </p:nvSpPr>
        <p:spPr>
          <a:xfrm>
            <a:off x="5813800" y="4371229"/>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19" name="Google Shape;2719;p9"/>
          <p:cNvSpPr/>
          <p:nvPr/>
        </p:nvSpPr>
        <p:spPr>
          <a:xfrm>
            <a:off x="5359419" y="4878453"/>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0" name="Google Shape;2720;p9"/>
          <p:cNvSpPr/>
          <p:nvPr/>
        </p:nvSpPr>
        <p:spPr>
          <a:xfrm>
            <a:off x="5813800" y="4878453"/>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1" name="Google Shape;2721;p9"/>
          <p:cNvSpPr/>
          <p:nvPr/>
        </p:nvSpPr>
        <p:spPr>
          <a:xfrm>
            <a:off x="6269349" y="184296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2" name="Google Shape;2722;p9"/>
          <p:cNvSpPr/>
          <p:nvPr/>
        </p:nvSpPr>
        <p:spPr>
          <a:xfrm>
            <a:off x="6723730" y="184296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3" name="Google Shape;2723;p9"/>
          <p:cNvSpPr/>
          <p:nvPr/>
        </p:nvSpPr>
        <p:spPr>
          <a:xfrm>
            <a:off x="6269349" y="2351358"/>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4" name="Google Shape;2724;p9"/>
          <p:cNvSpPr/>
          <p:nvPr/>
        </p:nvSpPr>
        <p:spPr>
          <a:xfrm>
            <a:off x="6723730" y="2351358"/>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5" name="Google Shape;2725;p9"/>
          <p:cNvSpPr/>
          <p:nvPr/>
        </p:nvSpPr>
        <p:spPr>
          <a:xfrm>
            <a:off x="6269349" y="2858582"/>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6" name="Google Shape;2726;p9"/>
          <p:cNvSpPr/>
          <p:nvPr/>
        </p:nvSpPr>
        <p:spPr>
          <a:xfrm>
            <a:off x="6723730" y="2858582"/>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7" name="Google Shape;2727;p9"/>
          <p:cNvSpPr/>
          <p:nvPr/>
        </p:nvSpPr>
        <p:spPr>
          <a:xfrm>
            <a:off x="6269349" y="3366974"/>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8" name="Google Shape;2728;p9"/>
          <p:cNvSpPr/>
          <p:nvPr/>
        </p:nvSpPr>
        <p:spPr>
          <a:xfrm>
            <a:off x="6723730" y="3366974"/>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29" name="Google Shape;2729;p9"/>
          <p:cNvSpPr/>
          <p:nvPr/>
        </p:nvSpPr>
        <p:spPr>
          <a:xfrm>
            <a:off x="6269349" y="387536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0" name="Google Shape;2730;p9"/>
          <p:cNvSpPr/>
          <p:nvPr/>
        </p:nvSpPr>
        <p:spPr>
          <a:xfrm>
            <a:off x="6723730" y="387536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1" name="Google Shape;2731;p9"/>
          <p:cNvSpPr/>
          <p:nvPr/>
        </p:nvSpPr>
        <p:spPr>
          <a:xfrm>
            <a:off x="6269350" y="4383758"/>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2" name="Google Shape;2732;p9"/>
          <p:cNvSpPr/>
          <p:nvPr/>
        </p:nvSpPr>
        <p:spPr>
          <a:xfrm>
            <a:off x="6723731" y="4383758"/>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3" name="Google Shape;2733;p9"/>
          <p:cNvSpPr/>
          <p:nvPr/>
        </p:nvSpPr>
        <p:spPr>
          <a:xfrm>
            <a:off x="6269350" y="4890982"/>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4" name="Google Shape;2734;p9"/>
          <p:cNvSpPr/>
          <p:nvPr/>
        </p:nvSpPr>
        <p:spPr>
          <a:xfrm>
            <a:off x="6723731" y="4890982"/>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5" name="Google Shape;2735;p9"/>
          <p:cNvSpPr/>
          <p:nvPr/>
        </p:nvSpPr>
        <p:spPr>
          <a:xfrm>
            <a:off x="7179282" y="1855170"/>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6" name="Google Shape;2736;p9"/>
          <p:cNvSpPr/>
          <p:nvPr/>
        </p:nvSpPr>
        <p:spPr>
          <a:xfrm>
            <a:off x="7633663" y="1855170"/>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7" name="Google Shape;2737;p9"/>
          <p:cNvSpPr/>
          <p:nvPr/>
        </p:nvSpPr>
        <p:spPr>
          <a:xfrm>
            <a:off x="7179282" y="2363562"/>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8" name="Google Shape;2738;p9"/>
          <p:cNvSpPr/>
          <p:nvPr/>
        </p:nvSpPr>
        <p:spPr>
          <a:xfrm>
            <a:off x="7633663" y="2363562"/>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39" name="Google Shape;2739;p9"/>
          <p:cNvSpPr/>
          <p:nvPr/>
        </p:nvSpPr>
        <p:spPr>
          <a:xfrm>
            <a:off x="7179282" y="287078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0" name="Google Shape;2740;p9"/>
          <p:cNvSpPr/>
          <p:nvPr/>
        </p:nvSpPr>
        <p:spPr>
          <a:xfrm>
            <a:off x="7633663" y="287078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1" name="Google Shape;2741;p9"/>
          <p:cNvSpPr/>
          <p:nvPr/>
        </p:nvSpPr>
        <p:spPr>
          <a:xfrm>
            <a:off x="7179282" y="3379178"/>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2" name="Google Shape;2742;p9"/>
          <p:cNvSpPr/>
          <p:nvPr/>
        </p:nvSpPr>
        <p:spPr>
          <a:xfrm>
            <a:off x="7633663" y="3379178"/>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3" name="Google Shape;2743;p9"/>
          <p:cNvSpPr/>
          <p:nvPr/>
        </p:nvSpPr>
        <p:spPr>
          <a:xfrm>
            <a:off x="7179282" y="3887570"/>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4" name="Google Shape;2744;p9"/>
          <p:cNvSpPr/>
          <p:nvPr/>
        </p:nvSpPr>
        <p:spPr>
          <a:xfrm>
            <a:off x="7633663" y="3887570"/>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5" name="Google Shape;2745;p9"/>
          <p:cNvSpPr/>
          <p:nvPr/>
        </p:nvSpPr>
        <p:spPr>
          <a:xfrm>
            <a:off x="7179283" y="4395962"/>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6" name="Google Shape;2746;p9"/>
          <p:cNvSpPr/>
          <p:nvPr/>
        </p:nvSpPr>
        <p:spPr>
          <a:xfrm>
            <a:off x="7633664" y="4395962"/>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7" name="Google Shape;2747;p9"/>
          <p:cNvSpPr/>
          <p:nvPr/>
        </p:nvSpPr>
        <p:spPr>
          <a:xfrm>
            <a:off x="7179283" y="490318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8" name="Google Shape;2748;p9"/>
          <p:cNvSpPr/>
          <p:nvPr/>
        </p:nvSpPr>
        <p:spPr>
          <a:xfrm>
            <a:off x="7633664" y="490318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49" name="Google Shape;2749;p9"/>
          <p:cNvSpPr/>
          <p:nvPr/>
        </p:nvSpPr>
        <p:spPr>
          <a:xfrm>
            <a:off x="8089214" y="1855170"/>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0" name="Google Shape;2750;p9"/>
          <p:cNvSpPr/>
          <p:nvPr/>
        </p:nvSpPr>
        <p:spPr>
          <a:xfrm>
            <a:off x="8543595" y="1855170"/>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1" name="Google Shape;2751;p9"/>
          <p:cNvSpPr/>
          <p:nvPr/>
        </p:nvSpPr>
        <p:spPr>
          <a:xfrm>
            <a:off x="8089214" y="2363562"/>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2" name="Google Shape;2752;p9"/>
          <p:cNvSpPr/>
          <p:nvPr/>
        </p:nvSpPr>
        <p:spPr>
          <a:xfrm>
            <a:off x="8543595" y="2363562"/>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3" name="Google Shape;2753;p9"/>
          <p:cNvSpPr/>
          <p:nvPr/>
        </p:nvSpPr>
        <p:spPr>
          <a:xfrm>
            <a:off x="8089214" y="287078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4" name="Google Shape;2754;p9"/>
          <p:cNvSpPr/>
          <p:nvPr/>
        </p:nvSpPr>
        <p:spPr>
          <a:xfrm>
            <a:off x="8543595" y="287078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5" name="Google Shape;2755;p9"/>
          <p:cNvSpPr/>
          <p:nvPr/>
        </p:nvSpPr>
        <p:spPr>
          <a:xfrm>
            <a:off x="8089214" y="3379178"/>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6" name="Google Shape;2756;p9"/>
          <p:cNvSpPr/>
          <p:nvPr/>
        </p:nvSpPr>
        <p:spPr>
          <a:xfrm>
            <a:off x="8543595" y="3379178"/>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7" name="Google Shape;2757;p9"/>
          <p:cNvSpPr/>
          <p:nvPr/>
        </p:nvSpPr>
        <p:spPr>
          <a:xfrm>
            <a:off x="8089214" y="3887570"/>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8" name="Google Shape;2758;p9"/>
          <p:cNvSpPr/>
          <p:nvPr/>
        </p:nvSpPr>
        <p:spPr>
          <a:xfrm>
            <a:off x="8543595" y="3887570"/>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59" name="Google Shape;2759;p9"/>
          <p:cNvSpPr/>
          <p:nvPr/>
        </p:nvSpPr>
        <p:spPr>
          <a:xfrm>
            <a:off x="8089215" y="4395962"/>
            <a:ext cx="108850"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0" name="Google Shape;2760;p9"/>
          <p:cNvSpPr/>
          <p:nvPr/>
        </p:nvSpPr>
        <p:spPr>
          <a:xfrm>
            <a:off x="8543596" y="4395962"/>
            <a:ext cx="110021" cy="108822"/>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1" name="Google Shape;2761;p9"/>
          <p:cNvSpPr/>
          <p:nvPr/>
        </p:nvSpPr>
        <p:spPr>
          <a:xfrm>
            <a:off x="8089215" y="4903186"/>
            <a:ext cx="108850"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2" name="Google Shape;2762;p9"/>
          <p:cNvSpPr/>
          <p:nvPr/>
        </p:nvSpPr>
        <p:spPr>
          <a:xfrm>
            <a:off x="8543596" y="4903186"/>
            <a:ext cx="110021" cy="109990"/>
          </a:xfrm>
          <a:prstGeom prst="rect">
            <a:avLst/>
          </a:prstGeom>
          <a:solidFill>
            <a:srgbClr val="222F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accent1"/>
        </a:solidFill>
        <a:effectLst/>
      </p:bgPr>
    </p:bg>
    <p:spTree>
      <p:nvGrpSpPr>
        <p:cNvPr id="1" name="Shape 2763"/>
        <p:cNvGrpSpPr/>
        <p:nvPr/>
      </p:nvGrpSpPr>
      <p:grpSpPr>
        <a:xfrm>
          <a:off x="0" y="0"/>
          <a:ext cx="0" cy="0"/>
          <a:chOff x="0" y="0"/>
          <a:chExt cx="0" cy="0"/>
        </a:xfrm>
      </p:grpSpPr>
      <p:sp>
        <p:nvSpPr>
          <p:cNvPr id="2764" name="Google Shape;2764;p10"/>
          <p:cNvSpPr/>
          <p:nvPr/>
        </p:nvSpPr>
        <p:spPr>
          <a:xfrm>
            <a:off x="354202"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5" name="Google Shape;2765;p10"/>
          <p:cNvSpPr/>
          <p:nvPr/>
        </p:nvSpPr>
        <p:spPr>
          <a:xfrm>
            <a:off x="809753"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6" name="Google Shape;2766;p10"/>
          <p:cNvSpPr/>
          <p:nvPr/>
        </p:nvSpPr>
        <p:spPr>
          <a:xfrm>
            <a:off x="1264134"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7" name="Google Shape;2767;p10"/>
          <p:cNvSpPr/>
          <p:nvPr/>
        </p:nvSpPr>
        <p:spPr>
          <a:xfrm>
            <a:off x="1719687"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8" name="Google Shape;2768;p10"/>
          <p:cNvSpPr/>
          <p:nvPr/>
        </p:nvSpPr>
        <p:spPr>
          <a:xfrm>
            <a:off x="2174068"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69" name="Google Shape;2769;p10"/>
          <p:cNvSpPr/>
          <p:nvPr/>
        </p:nvSpPr>
        <p:spPr>
          <a:xfrm>
            <a:off x="2629619"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0" name="Google Shape;2770;p10"/>
          <p:cNvSpPr/>
          <p:nvPr/>
        </p:nvSpPr>
        <p:spPr>
          <a:xfrm>
            <a:off x="3084000"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1" name="Google Shape;2771;p10"/>
          <p:cNvSpPr/>
          <p:nvPr/>
        </p:nvSpPr>
        <p:spPr>
          <a:xfrm>
            <a:off x="3539552"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2" name="Google Shape;2772;p10"/>
          <p:cNvSpPr/>
          <p:nvPr/>
        </p:nvSpPr>
        <p:spPr>
          <a:xfrm>
            <a:off x="3993933"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3" name="Google Shape;2773;p10"/>
          <p:cNvSpPr/>
          <p:nvPr/>
        </p:nvSpPr>
        <p:spPr>
          <a:xfrm>
            <a:off x="4449485"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4" name="Google Shape;2774;p10"/>
          <p:cNvSpPr/>
          <p:nvPr/>
        </p:nvSpPr>
        <p:spPr>
          <a:xfrm>
            <a:off x="4903866"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5" name="Google Shape;2775;p10"/>
          <p:cNvSpPr/>
          <p:nvPr/>
        </p:nvSpPr>
        <p:spPr>
          <a:xfrm>
            <a:off x="5359418"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6" name="Google Shape;2776;p10"/>
          <p:cNvSpPr/>
          <p:nvPr/>
        </p:nvSpPr>
        <p:spPr>
          <a:xfrm>
            <a:off x="5813799"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7" name="Google Shape;2777;p10"/>
          <p:cNvSpPr/>
          <p:nvPr/>
        </p:nvSpPr>
        <p:spPr>
          <a:xfrm>
            <a:off x="6269350"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8" name="Google Shape;2778;p10"/>
          <p:cNvSpPr/>
          <p:nvPr/>
        </p:nvSpPr>
        <p:spPr>
          <a:xfrm>
            <a:off x="6723731"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79" name="Google Shape;2779;p10"/>
          <p:cNvSpPr/>
          <p:nvPr/>
        </p:nvSpPr>
        <p:spPr>
          <a:xfrm>
            <a:off x="7179284"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0" name="Google Shape;2780;p10"/>
          <p:cNvSpPr/>
          <p:nvPr/>
        </p:nvSpPr>
        <p:spPr>
          <a:xfrm>
            <a:off x="7633664"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1" name="Google Shape;2781;p10"/>
          <p:cNvSpPr/>
          <p:nvPr/>
        </p:nvSpPr>
        <p:spPr>
          <a:xfrm>
            <a:off x="8089216"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2" name="Google Shape;2782;p10"/>
          <p:cNvSpPr/>
          <p:nvPr/>
        </p:nvSpPr>
        <p:spPr>
          <a:xfrm>
            <a:off x="8543597" y="326571"/>
            <a:ext cx="110021"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3" name="Google Shape;2783;p10"/>
          <p:cNvSpPr/>
          <p:nvPr/>
        </p:nvSpPr>
        <p:spPr>
          <a:xfrm>
            <a:off x="8999149"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4" name="Google Shape;2784;p10"/>
          <p:cNvSpPr/>
          <p:nvPr/>
        </p:nvSpPr>
        <p:spPr>
          <a:xfrm>
            <a:off x="9453530"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5" name="Google Shape;2785;p10"/>
          <p:cNvSpPr/>
          <p:nvPr/>
        </p:nvSpPr>
        <p:spPr>
          <a:xfrm>
            <a:off x="9909082" y="326571"/>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6" name="Google Shape;2786;p10"/>
          <p:cNvSpPr/>
          <p:nvPr/>
        </p:nvSpPr>
        <p:spPr>
          <a:xfrm>
            <a:off x="10363462" y="326571"/>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7" name="Google Shape;2787;p10"/>
          <p:cNvSpPr/>
          <p:nvPr/>
        </p:nvSpPr>
        <p:spPr>
          <a:xfrm>
            <a:off x="10819015" y="326571"/>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8" name="Google Shape;2788;p10"/>
          <p:cNvSpPr/>
          <p:nvPr/>
        </p:nvSpPr>
        <p:spPr>
          <a:xfrm>
            <a:off x="11273396" y="326571"/>
            <a:ext cx="110021"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89" name="Google Shape;2789;p10"/>
          <p:cNvSpPr/>
          <p:nvPr/>
        </p:nvSpPr>
        <p:spPr>
          <a:xfrm>
            <a:off x="11728947" y="326571"/>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0" name="Google Shape;2790;p10"/>
          <p:cNvSpPr/>
          <p:nvPr/>
        </p:nvSpPr>
        <p:spPr>
          <a:xfrm>
            <a:off x="354202"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1" name="Google Shape;2791;p10"/>
          <p:cNvSpPr/>
          <p:nvPr/>
        </p:nvSpPr>
        <p:spPr>
          <a:xfrm>
            <a:off x="809753"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2" name="Google Shape;2792;p10"/>
          <p:cNvSpPr/>
          <p:nvPr/>
        </p:nvSpPr>
        <p:spPr>
          <a:xfrm>
            <a:off x="1264134"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3" name="Google Shape;2793;p10"/>
          <p:cNvSpPr/>
          <p:nvPr/>
        </p:nvSpPr>
        <p:spPr>
          <a:xfrm>
            <a:off x="1719687"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4" name="Google Shape;2794;p10"/>
          <p:cNvSpPr/>
          <p:nvPr/>
        </p:nvSpPr>
        <p:spPr>
          <a:xfrm>
            <a:off x="2174068"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5" name="Google Shape;2795;p10"/>
          <p:cNvSpPr/>
          <p:nvPr/>
        </p:nvSpPr>
        <p:spPr>
          <a:xfrm>
            <a:off x="2629619"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6" name="Google Shape;2796;p10"/>
          <p:cNvSpPr/>
          <p:nvPr/>
        </p:nvSpPr>
        <p:spPr>
          <a:xfrm>
            <a:off x="3084000"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7" name="Google Shape;2797;p10"/>
          <p:cNvSpPr/>
          <p:nvPr/>
        </p:nvSpPr>
        <p:spPr>
          <a:xfrm>
            <a:off x="3539552"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8" name="Google Shape;2798;p10"/>
          <p:cNvSpPr/>
          <p:nvPr/>
        </p:nvSpPr>
        <p:spPr>
          <a:xfrm>
            <a:off x="3993933"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799" name="Google Shape;2799;p10"/>
          <p:cNvSpPr/>
          <p:nvPr/>
        </p:nvSpPr>
        <p:spPr>
          <a:xfrm>
            <a:off x="4449485"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0" name="Google Shape;2800;p10"/>
          <p:cNvSpPr/>
          <p:nvPr/>
        </p:nvSpPr>
        <p:spPr>
          <a:xfrm>
            <a:off x="4903866"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1" name="Google Shape;2801;p10"/>
          <p:cNvSpPr/>
          <p:nvPr/>
        </p:nvSpPr>
        <p:spPr>
          <a:xfrm>
            <a:off x="5359418"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2" name="Google Shape;2802;p10"/>
          <p:cNvSpPr/>
          <p:nvPr/>
        </p:nvSpPr>
        <p:spPr>
          <a:xfrm>
            <a:off x="5813799"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3" name="Google Shape;2803;p10"/>
          <p:cNvSpPr/>
          <p:nvPr/>
        </p:nvSpPr>
        <p:spPr>
          <a:xfrm>
            <a:off x="6269350"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4" name="Google Shape;2804;p10"/>
          <p:cNvSpPr/>
          <p:nvPr/>
        </p:nvSpPr>
        <p:spPr>
          <a:xfrm>
            <a:off x="6723731"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5" name="Google Shape;2805;p10"/>
          <p:cNvSpPr/>
          <p:nvPr/>
        </p:nvSpPr>
        <p:spPr>
          <a:xfrm>
            <a:off x="7179284"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6" name="Google Shape;2806;p10"/>
          <p:cNvSpPr/>
          <p:nvPr/>
        </p:nvSpPr>
        <p:spPr>
          <a:xfrm>
            <a:off x="7633664"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7" name="Google Shape;2807;p10"/>
          <p:cNvSpPr/>
          <p:nvPr/>
        </p:nvSpPr>
        <p:spPr>
          <a:xfrm>
            <a:off x="8089216" y="833283"/>
            <a:ext cx="108850"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8" name="Google Shape;2808;p10"/>
          <p:cNvSpPr/>
          <p:nvPr/>
        </p:nvSpPr>
        <p:spPr>
          <a:xfrm>
            <a:off x="8543597"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09" name="Google Shape;2809;p10"/>
          <p:cNvSpPr/>
          <p:nvPr/>
        </p:nvSpPr>
        <p:spPr>
          <a:xfrm>
            <a:off x="8999149"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0" name="Google Shape;2810;p10"/>
          <p:cNvSpPr/>
          <p:nvPr/>
        </p:nvSpPr>
        <p:spPr>
          <a:xfrm>
            <a:off x="9453530"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1" name="Google Shape;2811;p10"/>
          <p:cNvSpPr/>
          <p:nvPr/>
        </p:nvSpPr>
        <p:spPr>
          <a:xfrm>
            <a:off x="9909082" y="833283"/>
            <a:ext cx="108850"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2" name="Google Shape;2812;p10"/>
          <p:cNvSpPr/>
          <p:nvPr/>
        </p:nvSpPr>
        <p:spPr>
          <a:xfrm>
            <a:off x="10363462"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3" name="Google Shape;2813;p10"/>
          <p:cNvSpPr/>
          <p:nvPr/>
        </p:nvSpPr>
        <p:spPr>
          <a:xfrm>
            <a:off x="10819015" y="833283"/>
            <a:ext cx="108850"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4" name="Google Shape;2814;p10"/>
          <p:cNvSpPr/>
          <p:nvPr/>
        </p:nvSpPr>
        <p:spPr>
          <a:xfrm>
            <a:off x="11273396" y="833283"/>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5" name="Google Shape;2815;p10"/>
          <p:cNvSpPr/>
          <p:nvPr/>
        </p:nvSpPr>
        <p:spPr>
          <a:xfrm>
            <a:off x="11728947" y="833283"/>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6" name="Google Shape;2816;p10"/>
          <p:cNvSpPr/>
          <p:nvPr/>
        </p:nvSpPr>
        <p:spPr>
          <a:xfrm>
            <a:off x="354202"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7" name="Google Shape;2817;p10"/>
          <p:cNvSpPr/>
          <p:nvPr/>
        </p:nvSpPr>
        <p:spPr>
          <a:xfrm>
            <a:off x="809753"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8" name="Google Shape;2818;p10"/>
          <p:cNvSpPr/>
          <p:nvPr/>
        </p:nvSpPr>
        <p:spPr>
          <a:xfrm>
            <a:off x="1264134"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19" name="Google Shape;2819;p10"/>
          <p:cNvSpPr/>
          <p:nvPr/>
        </p:nvSpPr>
        <p:spPr>
          <a:xfrm>
            <a:off x="1719687"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0" name="Google Shape;2820;p10"/>
          <p:cNvSpPr/>
          <p:nvPr/>
        </p:nvSpPr>
        <p:spPr>
          <a:xfrm>
            <a:off x="2174068"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1" name="Google Shape;2821;p10"/>
          <p:cNvSpPr/>
          <p:nvPr/>
        </p:nvSpPr>
        <p:spPr>
          <a:xfrm>
            <a:off x="2629619"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2" name="Google Shape;2822;p10"/>
          <p:cNvSpPr/>
          <p:nvPr/>
        </p:nvSpPr>
        <p:spPr>
          <a:xfrm>
            <a:off x="3084000"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3" name="Google Shape;2823;p10"/>
          <p:cNvSpPr/>
          <p:nvPr/>
        </p:nvSpPr>
        <p:spPr>
          <a:xfrm>
            <a:off x="3539552"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4" name="Google Shape;2824;p10"/>
          <p:cNvSpPr/>
          <p:nvPr/>
        </p:nvSpPr>
        <p:spPr>
          <a:xfrm>
            <a:off x="3993933"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5" name="Google Shape;2825;p10"/>
          <p:cNvSpPr/>
          <p:nvPr/>
        </p:nvSpPr>
        <p:spPr>
          <a:xfrm>
            <a:off x="4449485"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6" name="Google Shape;2826;p10"/>
          <p:cNvSpPr/>
          <p:nvPr/>
        </p:nvSpPr>
        <p:spPr>
          <a:xfrm>
            <a:off x="4903866"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7" name="Google Shape;2827;p10"/>
          <p:cNvSpPr/>
          <p:nvPr/>
        </p:nvSpPr>
        <p:spPr>
          <a:xfrm>
            <a:off x="5359418"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8" name="Google Shape;2828;p10"/>
          <p:cNvSpPr/>
          <p:nvPr/>
        </p:nvSpPr>
        <p:spPr>
          <a:xfrm>
            <a:off x="5813799"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29" name="Google Shape;2829;p10"/>
          <p:cNvSpPr/>
          <p:nvPr/>
        </p:nvSpPr>
        <p:spPr>
          <a:xfrm>
            <a:off x="6269350"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0" name="Google Shape;2830;p10"/>
          <p:cNvSpPr/>
          <p:nvPr/>
        </p:nvSpPr>
        <p:spPr>
          <a:xfrm>
            <a:off x="6723731"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1" name="Google Shape;2831;p10"/>
          <p:cNvSpPr/>
          <p:nvPr/>
        </p:nvSpPr>
        <p:spPr>
          <a:xfrm>
            <a:off x="7179284"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2" name="Google Shape;2832;p10"/>
          <p:cNvSpPr/>
          <p:nvPr/>
        </p:nvSpPr>
        <p:spPr>
          <a:xfrm>
            <a:off x="7633664"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3" name="Google Shape;2833;p10"/>
          <p:cNvSpPr/>
          <p:nvPr/>
        </p:nvSpPr>
        <p:spPr>
          <a:xfrm>
            <a:off x="8089216"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4" name="Google Shape;2834;p10"/>
          <p:cNvSpPr/>
          <p:nvPr/>
        </p:nvSpPr>
        <p:spPr>
          <a:xfrm>
            <a:off x="8543597"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5" name="Google Shape;2835;p10"/>
          <p:cNvSpPr/>
          <p:nvPr/>
        </p:nvSpPr>
        <p:spPr>
          <a:xfrm>
            <a:off x="8999149"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6" name="Google Shape;2836;p10"/>
          <p:cNvSpPr/>
          <p:nvPr/>
        </p:nvSpPr>
        <p:spPr>
          <a:xfrm>
            <a:off x="9453530" y="1338827"/>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7" name="Google Shape;2837;p10"/>
          <p:cNvSpPr/>
          <p:nvPr/>
        </p:nvSpPr>
        <p:spPr>
          <a:xfrm>
            <a:off x="9909082"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8" name="Google Shape;2838;p10"/>
          <p:cNvSpPr/>
          <p:nvPr/>
        </p:nvSpPr>
        <p:spPr>
          <a:xfrm>
            <a:off x="10363462" y="133882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39" name="Google Shape;2839;p10"/>
          <p:cNvSpPr/>
          <p:nvPr/>
        </p:nvSpPr>
        <p:spPr>
          <a:xfrm>
            <a:off x="10819015" y="133882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0" name="Google Shape;2840;p10"/>
          <p:cNvSpPr/>
          <p:nvPr/>
        </p:nvSpPr>
        <p:spPr>
          <a:xfrm>
            <a:off x="11273396" y="1338827"/>
            <a:ext cx="110021"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1" name="Google Shape;2841;p10"/>
          <p:cNvSpPr/>
          <p:nvPr/>
        </p:nvSpPr>
        <p:spPr>
          <a:xfrm>
            <a:off x="11728947" y="133882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2" name="Google Shape;2842;p10"/>
          <p:cNvSpPr/>
          <p:nvPr/>
        </p:nvSpPr>
        <p:spPr>
          <a:xfrm>
            <a:off x="354202"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3" name="Google Shape;2843;p10"/>
          <p:cNvSpPr/>
          <p:nvPr/>
        </p:nvSpPr>
        <p:spPr>
          <a:xfrm>
            <a:off x="809753"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4" name="Google Shape;2844;p10"/>
          <p:cNvSpPr/>
          <p:nvPr/>
        </p:nvSpPr>
        <p:spPr>
          <a:xfrm>
            <a:off x="1264134"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5" name="Google Shape;2845;p10"/>
          <p:cNvSpPr/>
          <p:nvPr/>
        </p:nvSpPr>
        <p:spPr>
          <a:xfrm>
            <a:off x="1719687"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6" name="Google Shape;2846;p10"/>
          <p:cNvSpPr/>
          <p:nvPr/>
        </p:nvSpPr>
        <p:spPr>
          <a:xfrm>
            <a:off x="2174068"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7" name="Google Shape;2847;p10"/>
          <p:cNvSpPr/>
          <p:nvPr/>
        </p:nvSpPr>
        <p:spPr>
          <a:xfrm>
            <a:off x="2629619"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8" name="Google Shape;2848;p10"/>
          <p:cNvSpPr/>
          <p:nvPr/>
        </p:nvSpPr>
        <p:spPr>
          <a:xfrm>
            <a:off x="3084000"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49" name="Google Shape;2849;p10"/>
          <p:cNvSpPr/>
          <p:nvPr/>
        </p:nvSpPr>
        <p:spPr>
          <a:xfrm>
            <a:off x="3539552"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0" name="Google Shape;2850;p10"/>
          <p:cNvSpPr/>
          <p:nvPr/>
        </p:nvSpPr>
        <p:spPr>
          <a:xfrm>
            <a:off x="3993933"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1" name="Google Shape;2851;p10"/>
          <p:cNvSpPr/>
          <p:nvPr/>
        </p:nvSpPr>
        <p:spPr>
          <a:xfrm>
            <a:off x="4449485"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2" name="Google Shape;2852;p10"/>
          <p:cNvSpPr/>
          <p:nvPr/>
        </p:nvSpPr>
        <p:spPr>
          <a:xfrm>
            <a:off x="4903866"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3" name="Google Shape;2853;p10"/>
          <p:cNvSpPr/>
          <p:nvPr/>
        </p:nvSpPr>
        <p:spPr>
          <a:xfrm>
            <a:off x="5359418"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4" name="Google Shape;2854;p10"/>
          <p:cNvSpPr/>
          <p:nvPr/>
        </p:nvSpPr>
        <p:spPr>
          <a:xfrm>
            <a:off x="5813799"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5" name="Google Shape;2855;p10"/>
          <p:cNvSpPr/>
          <p:nvPr/>
        </p:nvSpPr>
        <p:spPr>
          <a:xfrm>
            <a:off x="6269350"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6" name="Google Shape;2856;p10"/>
          <p:cNvSpPr/>
          <p:nvPr/>
        </p:nvSpPr>
        <p:spPr>
          <a:xfrm>
            <a:off x="6723731"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7" name="Google Shape;2857;p10"/>
          <p:cNvSpPr/>
          <p:nvPr/>
        </p:nvSpPr>
        <p:spPr>
          <a:xfrm>
            <a:off x="7179284"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8" name="Google Shape;2858;p10"/>
          <p:cNvSpPr/>
          <p:nvPr/>
        </p:nvSpPr>
        <p:spPr>
          <a:xfrm>
            <a:off x="7633664"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59" name="Google Shape;2859;p10"/>
          <p:cNvSpPr/>
          <p:nvPr/>
        </p:nvSpPr>
        <p:spPr>
          <a:xfrm>
            <a:off x="8089216"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0" name="Google Shape;2860;p10"/>
          <p:cNvSpPr/>
          <p:nvPr/>
        </p:nvSpPr>
        <p:spPr>
          <a:xfrm>
            <a:off x="8543597"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1" name="Google Shape;2861;p10"/>
          <p:cNvSpPr/>
          <p:nvPr/>
        </p:nvSpPr>
        <p:spPr>
          <a:xfrm>
            <a:off x="8999149"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2" name="Google Shape;2862;p10"/>
          <p:cNvSpPr/>
          <p:nvPr/>
        </p:nvSpPr>
        <p:spPr>
          <a:xfrm>
            <a:off x="9453530"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3" name="Google Shape;2863;p10"/>
          <p:cNvSpPr/>
          <p:nvPr/>
        </p:nvSpPr>
        <p:spPr>
          <a:xfrm>
            <a:off x="9909082" y="1845539"/>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4" name="Google Shape;2864;p10"/>
          <p:cNvSpPr/>
          <p:nvPr/>
        </p:nvSpPr>
        <p:spPr>
          <a:xfrm>
            <a:off x="10363462"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5" name="Google Shape;2865;p10"/>
          <p:cNvSpPr/>
          <p:nvPr/>
        </p:nvSpPr>
        <p:spPr>
          <a:xfrm>
            <a:off x="10819015" y="1845539"/>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6" name="Google Shape;2866;p10"/>
          <p:cNvSpPr/>
          <p:nvPr/>
        </p:nvSpPr>
        <p:spPr>
          <a:xfrm>
            <a:off x="11273396" y="1845539"/>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7" name="Google Shape;2867;p10"/>
          <p:cNvSpPr/>
          <p:nvPr/>
        </p:nvSpPr>
        <p:spPr>
          <a:xfrm>
            <a:off x="11728947" y="1845539"/>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8" name="Google Shape;2868;p10"/>
          <p:cNvSpPr/>
          <p:nvPr/>
        </p:nvSpPr>
        <p:spPr>
          <a:xfrm>
            <a:off x="354202"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69" name="Google Shape;2869;p10"/>
          <p:cNvSpPr/>
          <p:nvPr/>
        </p:nvSpPr>
        <p:spPr>
          <a:xfrm>
            <a:off x="809753"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0" name="Google Shape;2870;p10"/>
          <p:cNvSpPr/>
          <p:nvPr/>
        </p:nvSpPr>
        <p:spPr>
          <a:xfrm>
            <a:off x="1264134"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1" name="Google Shape;2871;p10"/>
          <p:cNvSpPr/>
          <p:nvPr/>
        </p:nvSpPr>
        <p:spPr>
          <a:xfrm>
            <a:off x="1719687"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2" name="Google Shape;2872;p10"/>
          <p:cNvSpPr/>
          <p:nvPr/>
        </p:nvSpPr>
        <p:spPr>
          <a:xfrm>
            <a:off x="2174068"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3" name="Google Shape;2873;p10"/>
          <p:cNvSpPr/>
          <p:nvPr/>
        </p:nvSpPr>
        <p:spPr>
          <a:xfrm>
            <a:off x="2629619"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4" name="Google Shape;2874;p10"/>
          <p:cNvSpPr/>
          <p:nvPr/>
        </p:nvSpPr>
        <p:spPr>
          <a:xfrm>
            <a:off x="3084000"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5" name="Google Shape;2875;p10"/>
          <p:cNvSpPr/>
          <p:nvPr/>
        </p:nvSpPr>
        <p:spPr>
          <a:xfrm>
            <a:off x="3539552"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6" name="Google Shape;2876;p10"/>
          <p:cNvSpPr/>
          <p:nvPr/>
        </p:nvSpPr>
        <p:spPr>
          <a:xfrm>
            <a:off x="3993933"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7" name="Google Shape;2877;p10"/>
          <p:cNvSpPr/>
          <p:nvPr/>
        </p:nvSpPr>
        <p:spPr>
          <a:xfrm>
            <a:off x="4449485"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8" name="Google Shape;2878;p10"/>
          <p:cNvSpPr/>
          <p:nvPr/>
        </p:nvSpPr>
        <p:spPr>
          <a:xfrm>
            <a:off x="4903866"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79" name="Google Shape;2879;p10"/>
          <p:cNvSpPr/>
          <p:nvPr/>
        </p:nvSpPr>
        <p:spPr>
          <a:xfrm>
            <a:off x="5359418"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0" name="Google Shape;2880;p10"/>
          <p:cNvSpPr/>
          <p:nvPr/>
        </p:nvSpPr>
        <p:spPr>
          <a:xfrm>
            <a:off x="5813799"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1" name="Google Shape;2881;p10"/>
          <p:cNvSpPr/>
          <p:nvPr/>
        </p:nvSpPr>
        <p:spPr>
          <a:xfrm>
            <a:off x="6269350"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2" name="Google Shape;2882;p10"/>
          <p:cNvSpPr/>
          <p:nvPr/>
        </p:nvSpPr>
        <p:spPr>
          <a:xfrm>
            <a:off x="6723731"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3" name="Google Shape;2883;p10"/>
          <p:cNvSpPr/>
          <p:nvPr/>
        </p:nvSpPr>
        <p:spPr>
          <a:xfrm>
            <a:off x="7179284"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4" name="Google Shape;2884;p10"/>
          <p:cNvSpPr/>
          <p:nvPr/>
        </p:nvSpPr>
        <p:spPr>
          <a:xfrm>
            <a:off x="7633664"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5" name="Google Shape;2885;p10"/>
          <p:cNvSpPr/>
          <p:nvPr/>
        </p:nvSpPr>
        <p:spPr>
          <a:xfrm>
            <a:off x="8089216"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6" name="Google Shape;2886;p10"/>
          <p:cNvSpPr/>
          <p:nvPr/>
        </p:nvSpPr>
        <p:spPr>
          <a:xfrm>
            <a:off x="8543597"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7" name="Google Shape;2887;p10"/>
          <p:cNvSpPr/>
          <p:nvPr/>
        </p:nvSpPr>
        <p:spPr>
          <a:xfrm>
            <a:off x="8999149"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8" name="Google Shape;2888;p10"/>
          <p:cNvSpPr/>
          <p:nvPr/>
        </p:nvSpPr>
        <p:spPr>
          <a:xfrm>
            <a:off x="9453530"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89" name="Google Shape;2889;p10"/>
          <p:cNvSpPr/>
          <p:nvPr/>
        </p:nvSpPr>
        <p:spPr>
          <a:xfrm>
            <a:off x="9909082"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0" name="Google Shape;2890;p10"/>
          <p:cNvSpPr/>
          <p:nvPr/>
        </p:nvSpPr>
        <p:spPr>
          <a:xfrm>
            <a:off x="10363462" y="2352251"/>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1" name="Google Shape;2891;p10"/>
          <p:cNvSpPr/>
          <p:nvPr/>
        </p:nvSpPr>
        <p:spPr>
          <a:xfrm>
            <a:off x="10819015" y="2352251"/>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2" name="Google Shape;2892;p10"/>
          <p:cNvSpPr/>
          <p:nvPr/>
        </p:nvSpPr>
        <p:spPr>
          <a:xfrm>
            <a:off x="11273396" y="2352251"/>
            <a:ext cx="110021" cy="1088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3" name="Google Shape;2893;p10"/>
          <p:cNvSpPr/>
          <p:nvPr/>
        </p:nvSpPr>
        <p:spPr>
          <a:xfrm>
            <a:off x="11728947" y="2352251"/>
            <a:ext cx="108850" cy="10882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4" name="Google Shape;2894;p10"/>
          <p:cNvSpPr/>
          <p:nvPr/>
        </p:nvSpPr>
        <p:spPr>
          <a:xfrm>
            <a:off x="354202"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5" name="Google Shape;2895;p10"/>
          <p:cNvSpPr/>
          <p:nvPr/>
        </p:nvSpPr>
        <p:spPr>
          <a:xfrm>
            <a:off x="809753"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6" name="Google Shape;2896;p10"/>
          <p:cNvSpPr/>
          <p:nvPr/>
        </p:nvSpPr>
        <p:spPr>
          <a:xfrm>
            <a:off x="1264134"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7" name="Google Shape;2897;p10"/>
          <p:cNvSpPr/>
          <p:nvPr/>
        </p:nvSpPr>
        <p:spPr>
          <a:xfrm>
            <a:off x="1719687"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8" name="Google Shape;2898;p10"/>
          <p:cNvSpPr/>
          <p:nvPr/>
        </p:nvSpPr>
        <p:spPr>
          <a:xfrm>
            <a:off x="2174068"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899" name="Google Shape;2899;p10"/>
          <p:cNvSpPr/>
          <p:nvPr/>
        </p:nvSpPr>
        <p:spPr>
          <a:xfrm>
            <a:off x="2629619"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0" name="Google Shape;2900;p10"/>
          <p:cNvSpPr/>
          <p:nvPr/>
        </p:nvSpPr>
        <p:spPr>
          <a:xfrm>
            <a:off x="3084000"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1" name="Google Shape;2901;p10"/>
          <p:cNvSpPr/>
          <p:nvPr/>
        </p:nvSpPr>
        <p:spPr>
          <a:xfrm>
            <a:off x="3539552"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2" name="Google Shape;2902;p10"/>
          <p:cNvSpPr/>
          <p:nvPr/>
        </p:nvSpPr>
        <p:spPr>
          <a:xfrm>
            <a:off x="3993933"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3" name="Google Shape;2903;p10"/>
          <p:cNvSpPr/>
          <p:nvPr/>
        </p:nvSpPr>
        <p:spPr>
          <a:xfrm>
            <a:off x="4449485"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4" name="Google Shape;2904;p10"/>
          <p:cNvSpPr/>
          <p:nvPr/>
        </p:nvSpPr>
        <p:spPr>
          <a:xfrm>
            <a:off x="4903866"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5" name="Google Shape;2905;p10"/>
          <p:cNvSpPr/>
          <p:nvPr/>
        </p:nvSpPr>
        <p:spPr>
          <a:xfrm>
            <a:off x="5359418"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6" name="Google Shape;2906;p10"/>
          <p:cNvSpPr/>
          <p:nvPr/>
        </p:nvSpPr>
        <p:spPr>
          <a:xfrm>
            <a:off x="5813799"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7" name="Google Shape;2907;p10"/>
          <p:cNvSpPr/>
          <p:nvPr/>
        </p:nvSpPr>
        <p:spPr>
          <a:xfrm>
            <a:off x="6269350"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8" name="Google Shape;2908;p10"/>
          <p:cNvSpPr/>
          <p:nvPr/>
        </p:nvSpPr>
        <p:spPr>
          <a:xfrm>
            <a:off x="6723731"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09" name="Google Shape;2909;p10"/>
          <p:cNvSpPr/>
          <p:nvPr/>
        </p:nvSpPr>
        <p:spPr>
          <a:xfrm>
            <a:off x="7179284"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0" name="Google Shape;2910;p10"/>
          <p:cNvSpPr/>
          <p:nvPr/>
        </p:nvSpPr>
        <p:spPr>
          <a:xfrm>
            <a:off x="7633664"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1" name="Google Shape;2911;p10"/>
          <p:cNvSpPr/>
          <p:nvPr/>
        </p:nvSpPr>
        <p:spPr>
          <a:xfrm>
            <a:off x="8089216"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2" name="Google Shape;2912;p10"/>
          <p:cNvSpPr/>
          <p:nvPr/>
        </p:nvSpPr>
        <p:spPr>
          <a:xfrm>
            <a:off x="8543597"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3" name="Google Shape;2913;p10"/>
          <p:cNvSpPr/>
          <p:nvPr/>
        </p:nvSpPr>
        <p:spPr>
          <a:xfrm>
            <a:off x="8999149"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4" name="Google Shape;2914;p10"/>
          <p:cNvSpPr/>
          <p:nvPr/>
        </p:nvSpPr>
        <p:spPr>
          <a:xfrm>
            <a:off x="9453530"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5" name="Google Shape;2915;p10"/>
          <p:cNvSpPr/>
          <p:nvPr/>
        </p:nvSpPr>
        <p:spPr>
          <a:xfrm>
            <a:off x="9909082"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6" name="Google Shape;2916;p10"/>
          <p:cNvSpPr/>
          <p:nvPr/>
        </p:nvSpPr>
        <p:spPr>
          <a:xfrm>
            <a:off x="10363462"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7" name="Google Shape;2917;p10"/>
          <p:cNvSpPr/>
          <p:nvPr/>
        </p:nvSpPr>
        <p:spPr>
          <a:xfrm>
            <a:off x="10819015" y="2857795"/>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8" name="Google Shape;2918;p10"/>
          <p:cNvSpPr/>
          <p:nvPr/>
        </p:nvSpPr>
        <p:spPr>
          <a:xfrm>
            <a:off x="11273396" y="285779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19" name="Google Shape;2919;p10"/>
          <p:cNvSpPr/>
          <p:nvPr/>
        </p:nvSpPr>
        <p:spPr>
          <a:xfrm>
            <a:off x="11728947" y="285779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0" name="Google Shape;2920;p10"/>
          <p:cNvSpPr/>
          <p:nvPr/>
        </p:nvSpPr>
        <p:spPr>
          <a:xfrm>
            <a:off x="354202"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1" name="Google Shape;2921;p10"/>
          <p:cNvSpPr/>
          <p:nvPr/>
        </p:nvSpPr>
        <p:spPr>
          <a:xfrm>
            <a:off x="809753"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2" name="Google Shape;2922;p10"/>
          <p:cNvSpPr/>
          <p:nvPr/>
        </p:nvSpPr>
        <p:spPr>
          <a:xfrm>
            <a:off x="7179284"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3" name="Google Shape;2923;p10"/>
          <p:cNvSpPr/>
          <p:nvPr/>
        </p:nvSpPr>
        <p:spPr>
          <a:xfrm>
            <a:off x="7633664"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4" name="Google Shape;2924;p10"/>
          <p:cNvSpPr/>
          <p:nvPr/>
        </p:nvSpPr>
        <p:spPr>
          <a:xfrm>
            <a:off x="8089216"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5" name="Google Shape;2925;p10"/>
          <p:cNvSpPr/>
          <p:nvPr/>
        </p:nvSpPr>
        <p:spPr>
          <a:xfrm>
            <a:off x="8543597"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6" name="Google Shape;2926;p10"/>
          <p:cNvSpPr/>
          <p:nvPr/>
        </p:nvSpPr>
        <p:spPr>
          <a:xfrm>
            <a:off x="8999149"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7" name="Google Shape;2927;p10"/>
          <p:cNvSpPr/>
          <p:nvPr/>
        </p:nvSpPr>
        <p:spPr>
          <a:xfrm>
            <a:off x="9453530"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8" name="Google Shape;2928;p10"/>
          <p:cNvSpPr/>
          <p:nvPr/>
        </p:nvSpPr>
        <p:spPr>
          <a:xfrm>
            <a:off x="9909082"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29" name="Google Shape;2929;p10"/>
          <p:cNvSpPr/>
          <p:nvPr/>
        </p:nvSpPr>
        <p:spPr>
          <a:xfrm>
            <a:off x="10363462"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0" name="Google Shape;2930;p10"/>
          <p:cNvSpPr/>
          <p:nvPr/>
        </p:nvSpPr>
        <p:spPr>
          <a:xfrm>
            <a:off x="10819015" y="3364507"/>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1" name="Google Shape;2931;p10"/>
          <p:cNvSpPr/>
          <p:nvPr/>
        </p:nvSpPr>
        <p:spPr>
          <a:xfrm>
            <a:off x="11273396" y="3364507"/>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2" name="Google Shape;2932;p10"/>
          <p:cNvSpPr/>
          <p:nvPr/>
        </p:nvSpPr>
        <p:spPr>
          <a:xfrm>
            <a:off x="11728947" y="3364507"/>
            <a:ext cx="108850" cy="10999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3" name="Google Shape;2933;p10"/>
          <p:cNvSpPr/>
          <p:nvPr/>
        </p:nvSpPr>
        <p:spPr>
          <a:xfrm>
            <a:off x="354202"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4" name="Google Shape;2934;p10"/>
          <p:cNvSpPr/>
          <p:nvPr/>
        </p:nvSpPr>
        <p:spPr>
          <a:xfrm>
            <a:off x="809753"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5" name="Google Shape;2935;p10"/>
          <p:cNvSpPr/>
          <p:nvPr/>
        </p:nvSpPr>
        <p:spPr>
          <a:xfrm>
            <a:off x="7179284"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6" name="Google Shape;2936;p10"/>
          <p:cNvSpPr/>
          <p:nvPr/>
        </p:nvSpPr>
        <p:spPr>
          <a:xfrm>
            <a:off x="7633664"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7" name="Google Shape;2937;p10"/>
          <p:cNvSpPr/>
          <p:nvPr/>
        </p:nvSpPr>
        <p:spPr>
          <a:xfrm>
            <a:off x="8089216"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8" name="Google Shape;2938;p10"/>
          <p:cNvSpPr/>
          <p:nvPr/>
        </p:nvSpPr>
        <p:spPr>
          <a:xfrm>
            <a:off x="8543597"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39" name="Google Shape;2939;p10"/>
          <p:cNvSpPr/>
          <p:nvPr/>
        </p:nvSpPr>
        <p:spPr>
          <a:xfrm>
            <a:off x="8999149"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0" name="Google Shape;2940;p10"/>
          <p:cNvSpPr/>
          <p:nvPr/>
        </p:nvSpPr>
        <p:spPr>
          <a:xfrm>
            <a:off x="9453530"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1" name="Google Shape;2941;p10"/>
          <p:cNvSpPr/>
          <p:nvPr/>
        </p:nvSpPr>
        <p:spPr>
          <a:xfrm>
            <a:off x="9909082"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2" name="Google Shape;2942;p10"/>
          <p:cNvSpPr/>
          <p:nvPr/>
        </p:nvSpPr>
        <p:spPr>
          <a:xfrm>
            <a:off x="10363462"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3" name="Google Shape;2943;p10"/>
          <p:cNvSpPr/>
          <p:nvPr/>
        </p:nvSpPr>
        <p:spPr>
          <a:xfrm>
            <a:off x="10819015"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4" name="Google Shape;2944;p10"/>
          <p:cNvSpPr/>
          <p:nvPr/>
        </p:nvSpPr>
        <p:spPr>
          <a:xfrm>
            <a:off x="11273396" y="3871219"/>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5" name="Google Shape;2945;p10"/>
          <p:cNvSpPr/>
          <p:nvPr/>
        </p:nvSpPr>
        <p:spPr>
          <a:xfrm>
            <a:off x="11728947" y="3871219"/>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6" name="Google Shape;2946;p10"/>
          <p:cNvSpPr/>
          <p:nvPr/>
        </p:nvSpPr>
        <p:spPr>
          <a:xfrm>
            <a:off x="354202"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7" name="Google Shape;2947;p10"/>
          <p:cNvSpPr/>
          <p:nvPr/>
        </p:nvSpPr>
        <p:spPr>
          <a:xfrm>
            <a:off x="809753"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8" name="Google Shape;2948;p10"/>
          <p:cNvSpPr/>
          <p:nvPr/>
        </p:nvSpPr>
        <p:spPr>
          <a:xfrm>
            <a:off x="7179284"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49" name="Google Shape;2949;p10"/>
          <p:cNvSpPr/>
          <p:nvPr/>
        </p:nvSpPr>
        <p:spPr>
          <a:xfrm>
            <a:off x="7633664"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0" name="Google Shape;2950;p10"/>
          <p:cNvSpPr/>
          <p:nvPr/>
        </p:nvSpPr>
        <p:spPr>
          <a:xfrm>
            <a:off x="8089216"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1" name="Google Shape;2951;p10"/>
          <p:cNvSpPr/>
          <p:nvPr/>
        </p:nvSpPr>
        <p:spPr>
          <a:xfrm>
            <a:off x="8543597"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2" name="Google Shape;2952;p10"/>
          <p:cNvSpPr/>
          <p:nvPr/>
        </p:nvSpPr>
        <p:spPr>
          <a:xfrm>
            <a:off x="8999149"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3" name="Google Shape;2953;p10"/>
          <p:cNvSpPr/>
          <p:nvPr/>
        </p:nvSpPr>
        <p:spPr>
          <a:xfrm>
            <a:off x="9453530"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4" name="Google Shape;2954;p10"/>
          <p:cNvSpPr/>
          <p:nvPr/>
        </p:nvSpPr>
        <p:spPr>
          <a:xfrm>
            <a:off x="9909082"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5" name="Google Shape;2955;p10"/>
          <p:cNvSpPr/>
          <p:nvPr/>
        </p:nvSpPr>
        <p:spPr>
          <a:xfrm>
            <a:off x="10363462"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6" name="Google Shape;2956;p10"/>
          <p:cNvSpPr/>
          <p:nvPr/>
        </p:nvSpPr>
        <p:spPr>
          <a:xfrm>
            <a:off x="10819015" y="4376763"/>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7" name="Google Shape;2957;p10"/>
          <p:cNvSpPr/>
          <p:nvPr/>
        </p:nvSpPr>
        <p:spPr>
          <a:xfrm>
            <a:off x="11273396" y="4376763"/>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8" name="Google Shape;2958;p10"/>
          <p:cNvSpPr/>
          <p:nvPr/>
        </p:nvSpPr>
        <p:spPr>
          <a:xfrm>
            <a:off x="11728947" y="4376763"/>
            <a:ext cx="108850" cy="10999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59" name="Google Shape;2959;p10"/>
          <p:cNvSpPr/>
          <p:nvPr/>
        </p:nvSpPr>
        <p:spPr>
          <a:xfrm>
            <a:off x="354202"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0" name="Google Shape;2960;p10"/>
          <p:cNvSpPr/>
          <p:nvPr/>
        </p:nvSpPr>
        <p:spPr>
          <a:xfrm>
            <a:off x="809753"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1" name="Google Shape;2961;p10"/>
          <p:cNvSpPr/>
          <p:nvPr/>
        </p:nvSpPr>
        <p:spPr>
          <a:xfrm>
            <a:off x="7179284"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2" name="Google Shape;2962;p10"/>
          <p:cNvSpPr/>
          <p:nvPr/>
        </p:nvSpPr>
        <p:spPr>
          <a:xfrm>
            <a:off x="7633664"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3" name="Google Shape;2963;p10"/>
          <p:cNvSpPr/>
          <p:nvPr/>
        </p:nvSpPr>
        <p:spPr>
          <a:xfrm>
            <a:off x="8089216"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4" name="Google Shape;2964;p10"/>
          <p:cNvSpPr/>
          <p:nvPr/>
        </p:nvSpPr>
        <p:spPr>
          <a:xfrm>
            <a:off x="8543597"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5" name="Google Shape;2965;p10"/>
          <p:cNvSpPr/>
          <p:nvPr/>
        </p:nvSpPr>
        <p:spPr>
          <a:xfrm>
            <a:off x="8999149"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6" name="Google Shape;2966;p10"/>
          <p:cNvSpPr/>
          <p:nvPr/>
        </p:nvSpPr>
        <p:spPr>
          <a:xfrm>
            <a:off x="9453530"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7" name="Google Shape;2967;p10"/>
          <p:cNvSpPr/>
          <p:nvPr/>
        </p:nvSpPr>
        <p:spPr>
          <a:xfrm>
            <a:off x="9909082"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8" name="Google Shape;2968;p10"/>
          <p:cNvSpPr/>
          <p:nvPr/>
        </p:nvSpPr>
        <p:spPr>
          <a:xfrm>
            <a:off x="10363462"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69" name="Google Shape;2969;p10"/>
          <p:cNvSpPr/>
          <p:nvPr/>
        </p:nvSpPr>
        <p:spPr>
          <a:xfrm>
            <a:off x="10819015"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0" name="Google Shape;2970;p10"/>
          <p:cNvSpPr/>
          <p:nvPr/>
        </p:nvSpPr>
        <p:spPr>
          <a:xfrm>
            <a:off x="11273396" y="4883475"/>
            <a:ext cx="110021"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1" name="Google Shape;2971;p10"/>
          <p:cNvSpPr/>
          <p:nvPr/>
        </p:nvSpPr>
        <p:spPr>
          <a:xfrm>
            <a:off x="11728947" y="4883475"/>
            <a:ext cx="108850"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2" name="Google Shape;2972;p10"/>
          <p:cNvSpPr/>
          <p:nvPr/>
        </p:nvSpPr>
        <p:spPr>
          <a:xfrm>
            <a:off x="354202"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3" name="Google Shape;2973;p10"/>
          <p:cNvSpPr/>
          <p:nvPr/>
        </p:nvSpPr>
        <p:spPr>
          <a:xfrm>
            <a:off x="809753"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4" name="Google Shape;2974;p10"/>
          <p:cNvSpPr/>
          <p:nvPr/>
        </p:nvSpPr>
        <p:spPr>
          <a:xfrm>
            <a:off x="7179284"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5" name="Google Shape;2975;p10"/>
          <p:cNvSpPr/>
          <p:nvPr/>
        </p:nvSpPr>
        <p:spPr>
          <a:xfrm>
            <a:off x="7633664"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6" name="Google Shape;2976;p10"/>
          <p:cNvSpPr/>
          <p:nvPr/>
        </p:nvSpPr>
        <p:spPr>
          <a:xfrm>
            <a:off x="8089216"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7" name="Google Shape;2977;p10"/>
          <p:cNvSpPr/>
          <p:nvPr/>
        </p:nvSpPr>
        <p:spPr>
          <a:xfrm>
            <a:off x="8543597"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8" name="Google Shape;2978;p10"/>
          <p:cNvSpPr/>
          <p:nvPr/>
        </p:nvSpPr>
        <p:spPr>
          <a:xfrm>
            <a:off x="8999149"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79" name="Google Shape;2979;p10"/>
          <p:cNvSpPr/>
          <p:nvPr/>
        </p:nvSpPr>
        <p:spPr>
          <a:xfrm>
            <a:off x="9453530"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0" name="Google Shape;2980;p10"/>
          <p:cNvSpPr/>
          <p:nvPr/>
        </p:nvSpPr>
        <p:spPr>
          <a:xfrm>
            <a:off x="9909082"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1" name="Google Shape;2981;p10"/>
          <p:cNvSpPr/>
          <p:nvPr/>
        </p:nvSpPr>
        <p:spPr>
          <a:xfrm>
            <a:off x="10363462"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2" name="Google Shape;2982;p10"/>
          <p:cNvSpPr/>
          <p:nvPr/>
        </p:nvSpPr>
        <p:spPr>
          <a:xfrm>
            <a:off x="10819015"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3" name="Google Shape;2983;p10"/>
          <p:cNvSpPr/>
          <p:nvPr/>
        </p:nvSpPr>
        <p:spPr>
          <a:xfrm>
            <a:off x="11273396" y="5390187"/>
            <a:ext cx="110021"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4" name="Google Shape;2984;p10"/>
          <p:cNvSpPr/>
          <p:nvPr/>
        </p:nvSpPr>
        <p:spPr>
          <a:xfrm>
            <a:off x="11728947" y="5390187"/>
            <a:ext cx="108850" cy="108822"/>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nvGrpSpPr>
          <p:cNvPr id="2985" name="Google Shape;2985;p10"/>
          <p:cNvGrpSpPr/>
          <p:nvPr/>
        </p:nvGrpSpPr>
        <p:grpSpPr>
          <a:xfrm>
            <a:off x="354202" y="6402442"/>
            <a:ext cx="11483595" cy="109990"/>
            <a:chOff x="354110" y="6402442"/>
            <a:chExt cx="11480604" cy="109990"/>
          </a:xfrm>
        </p:grpSpPr>
        <p:sp>
          <p:nvSpPr>
            <p:cNvPr id="2986" name="Google Shape;2986;p10"/>
            <p:cNvSpPr/>
            <p:nvPr/>
          </p:nvSpPr>
          <p:spPr>
            <a:xfrm>
              <a:off x="35411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7" name="Google Shape;2987;p10"/>
            <p:cNvSpPr/>
            <p:nvPr/>
          </p:nvSpPr>
          <p:spPr>
            <a:xfrm>
              <a:off x="80954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8" name="Google Shape;2988;p10"/>
            <p:cNvSpPr/>
            <p:nvPr/>
          </p:nvSpPr>
          <p:spPr>
            <a:xfrm>
              <a:off x="1263805"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89" name="Google Shape;2989;p10"/>
            <p:cNvSpPr/>
            <p:nvPr/>
          </p:nvSpPr>
          <p:spPr>
            <a:xfrm>
              <a:off x="1719239"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0" name="Google Shape;2990;p10"/>
            <p:cNvSpPr/>
            <p:nvPr/>
          </p:nvSpPr>
          <p:spPr>
            <a:xfrm>
              <a:off x="2173502"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1" name="Google Shape;2991;p10"/>
            <p:cNvSpPr/>
            <p:nvPr/>
          </p:nvSpPr>
          <p:spPr>
            <a:xfrm>
              <a:off x="2628934"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2" name="Google Shape;2992;p10"/>
            <p:cNvSpPr/>
            <p:nvPr/>
          </p:nvSpPr>
          <p:spPr>
            <a:xfrm>
              <a:off x="3083197"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3" name="Google Shape;2993;p10"/>
            <p:cNvSpPr/>
            <p:nvPr/>
          </p:nvSpPr>
          <p:spPr>
            <a:xfrm>
              <a:off x="3538630"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4" name="Google Shape;2994;p10"/>
            <p:cNvSpPr/>
            <p:nvPr/>
          </p:nvSpPr>
          <p:spPr>
            <a:xfrm>
              <a:off x="3992893"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5" name="Google Shape;2995;p10"/>
            <p:cNvSpPr/>
            <p:nvPr/>
          </p:nvSpPr>
          <p:spPr>
            <a:xfrm>
              <a:off x="4448326"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6" name="Google Shape;2996;p10"/>
            <p:cNvSpPr/>
            <p:nvPr/>
          </p:nvSpPr>
          <p:spPr>
            <a:xfrm>
              <a:off x="4902589"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7" name="Google Shape;2997;p10"/>
            <p:cNvSpPr/>
            <p:nvPr/>
          </p:nvSpPr>
          <p:spPr>
            <a:xfrm>
              <a:off x="535802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8" name="Google Shape;2998;p10"/>
            <p:cNvSpPr/>
            <p:nvPr/>
          </p:nvSpPr>
          <p:spPr>
            <a:xfrm>
              <a:off x="5812285"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999" name="Google Shape;2999;p10"/>
            <p:cNvSpPr/>
            <p:nvPr/>
          </p:nvSpPr>
          <p:spPr>
            <a:xfrm>
              <a:off x="6267717"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0" name="Google Shape;3000;p10"/>
            <p:cNvSpPr/>
            <p:nvPr/>
          </p:nvSpPr>
          <p:spPr>
            <a:xfrm>
              <a:off x="672198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1" name="Google Shape;3001;p10"/>
            <p:cNvSpPr/>
            <p:nvPr/>
          </p:nvSpPr>
          <p:spPr>
            <a:xfrm>
              <a:off x="7177414"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2" name="Google Shape;3002;p10"/>
            <p:cNvSpPr/>
            <p:nvPr/>
          </p:nvSpPr>
          <p:spPr>
            <a:xfrm>
              <a:off x="7631676"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3" name="Google Shape;3003;p10"/>
            <p:cNvSpPr/>
            <p:nvPr/>
          </p:nvSpPr>
          <p:spPr>
            <a:xfrm>
              <a:off x="8087109"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4" name="Google Shape;3004;p10"/>
            <p:cNvSpPr/>
            <p:nvPr/>
          </p:nvSpPr>
          <p:spPr>
            <a:xfrm>
              <a:off x="8541372"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5" name="Google Shape;3005;p10"/>
            <p:cNvSpPr/>
            <p:nvPr/>
          </p:nvSpPr>
          <p:spPr>
            <a:xfrm>
              <a:off x="8996805"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6" name="Google Shape;3006;p10"/>
            <p:cNvSpPr/>
            <p:nvPr/>
          </p:nvSpPr>
          <p:spPr>
            <a:xfrm>
              <a:off x="9451068"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7" name="Google Shape;3007;p10"/>
            <p:cNvSpPr/>
            <p:nvPr/>
          </p:nvSpPr>
          <p:spPr>
            <a:xfrm>
              <a:off x="9906501"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8" name="Google Shape;3008;p10"/>
            <p:cNvSpPr/>
            <p:nvPr/>
          </p:nvSpPr>
          <p:spPr>
            <a:xfrm>
              <a:off x="10360763"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09" name="Google Shape;3009;p10"/>
            <p:cNvSpPr/>
            <p:nvPr/>
          </p:nvSpPr>
          <p:spPr>
            <a:xfrm>
              <a:off x="10816197"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0" name="Google Shape;3010;p10"/>
            <p:cNvSpPr/>
            <p:nvPr/>
          </p:nvSpPr>
          <p:spPr>
            <a:xfrm>
              <a:off x="1127046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1" name="Google Shape;3011;p10"/>
            <p:cNvSpPr/>
            <p:nvPr/>
          </p:nvSpPr>
          <p:spPr>
            <a:xfrm>
              <a:off x="1172589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
        <p:nvSpPr>
          <p:cNvPr id="3012" name="Google Shape;3012;p10"/>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3" name="Google Shape;3013;p10"/>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4" name="Google Shape;3014;p10"/>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grpSp>
        <p:nvGrpSpPr>
          <p:cNvPr id="3015" name="Google Shape;3015;p10"/>
          <p:cNvGrpSpPr/>
          <p:nvPr/>
        </p:nvGrpSpPr>
        <p:grpSpPr>
          <a:xfrm>
            <a:off x="354202" y="5904602"/>
            <a:ext cx="11483595" cy="109990"/>
            <a:chOff x="354110" y="6402442"/>
            <a:chExt cx="11480604" cy="109990"/>
          </a:xfrm>
        </p:grpSpPr>
        <p:sp>
          <p:nvSpPr>
            <p:cNvPr id="3016" name="Google Shape;3016;p10"/>
            <p:cNvSpPr/>
            <p:nvPr/>
          </p:nvSpPr>
          <p:spPr>
            <a:xfrm>
              <a:off x="35411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7" name="Google Shape;3017;p10"/>
            <p:cNvSpPr/>
            <p:nvPr/>
          </p:nvSpPr>
          <p:spPr>
            <a:xfrm>
              <a:off x="80954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8" name="Google Shape;3018;p10"/>
            <p:cNvSpPr/>
            <p:nvPr/>
          </p:nvSpPr>
          <p:spPr>
            <a:xfrm>
              <a:off x="1263805"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19" name="Google Shape;3019;p10"/>
            <p:cNvSpPr/>
            <p:nvPr/>
          </p:nvSpPr>
          <p:spPr>
            <a:xfrm>
              <a:off x="1719239"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0" name="Google Shape;3020;p10"/>
            <p:cNvSpPr/>
            <p:nvPr/>
          </p:nvSpPr>
          <p:spPr>
            <a:xfrm>
              <a:off x="2173502"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1" name="Google Shape;3021;p10"/>
            <p:cNvSpPr/>
            <p:nvPr/>
          </p:nvSpPr>
          <p:spPr>
            <a:xfrm>
              <a:off x="2628934"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2" name="Google Shape;3022;p10"/>
            <p:cNvSpPr/>
            <p:nvPr/>
          </p:nvSpPr>
          <p:spPr>
            <a:xfrm>
              <a:off x="3083197"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3" name="Google Shape;3023;p10"/>
            <p:cNvSpPr/>
            <p:nvPr/>
          </p:nvSpPr>
          <p:spPr>
            <a:xfrm>
              <a:off x="3538630"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4" name="Google Shape;3024;p10"/>
            <p:cNvSpPr/>
            <p:nvPr/>
          </p:nvSpPr>
          <p:spPr>
            <a:xfrm>
              <a:off x="3992893"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5" name="Google Shape;3025;p10"/>
            <p:cNvSpPr/>
            <p:nvPr/>
          </p:nvSpPr>
          <p:spPr>
            <a:xfrm>
              <a:off x="4448326"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6" name="Google Shape;3026;p10"/>
            <p:cNvSpPr/>
            <p:nvPr/>
          </p:nvSpPr>
          <p:spPr>
            <a:xfrm>
              <a:off x="4902589"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7" name="Google Shape;3027;p10"/>
            <p:cNvSpPr/>
            <p:nvPr/>
          </p:nvSpPr>
          <p:spPr>
            <a:xfrm>
              <a:off x="535802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8" name="Google Shape;3028;p10"/>
            <p:cNvSpPr/>
            <p:nvPr/>
          </p:nvSpPr>
          <p:spPr>
            <a:xfrm>
              <a:off x="5812285"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29" name="Google Shape;3029;p10"/>
            <p:cNvSpPr/>
            <p:nvPr/>
          </p:nvSpPr>
          <p:spPr>
            <a:xfrm>
              <a:off x="6267717"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0" name="Google Shape;3030;p10"/>
            <p:cNvSpPr/>
            <p:nvPr/>
          </p:nvSpPr>
          <p:spPr>
            <a:xfrm>
              <a:off x="672198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1" name="Google Shape;3031;p10"/>
            <p:cNvSpPr/>
            <p:nvPr/>
          </p:nvSpPr>
          <p:spPr>
            <a:xfrm>
              <a:off x="7177414"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2" name="Google Shape;3032;p10"/>
            <p:cNvSpPr/>
            <p:nvPr/>
          </p:nvSpPr>
          <p:spPr>
            <a:xfrm>
              <a:off x="7631676"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3" name="Google Shape;3033;p10"/>
            <p:cNvSpPr/>
            <p:nvPr/>
          </p:nvSpPr>
          <p:spPr>
            <a:xfrm>
              <a:off x="8087109"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4" name="Google Shape;3034;p10"/>
            <p:cNvSpPr/>
            <p:nvPr/>
          </p:nvSpPr>
          <p:spPr>
            <a:xfrm>
              <a:off x="8541372"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5" name="Google Shape;3035;p10"/>
            <p:cNvSpPr/>
            <p:nvPr/>
          </p:nvSpPr>
          <p:spPr>
            <a:xfrm>
              <a:off x="8996805"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6" name="Google Shape;3036;p10"/>
            <p:cNvSpPr/>
            <p:nvPr/>
          </p:nvSpPr>
          <p:spPr>
            <a:xfrm>
              <a:off x="9451068"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7" name="Google Shape;3037;p10"/>
            <p:cNvSpPr/>
            <p:nvPr/>
          </p:nvSpPr>
          <p:spPr>
            <a:xfrm>
              <a:off x="9906501"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8" name="Google Shape;3038;p10"/>
            <p:cNvSpPr/>
            <p:nvPr/>
          </p:nvSpPr>
          <p:spPr>
            <a:xfrm>
              <a:off x="10360763"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39" name="Google Shape;3039;p10"/>
            <p:cNvSpPr/>
            <p:nvPr/>
          </p:nvSpPr>
          <p:spPr>
            <a:xfrm>
              <a:off x="10816197"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40" name="Google Shape;3040;p10"/>
            <p:cNvSpPr/>
            <p:nvPr/>
          </p:nvSpPr>
          <p:spPr>
            <a:xfrm>
              <a:off x="11270460" y="6402442"/>
              <a:ext cx="10999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041" name="Google Shape;3041;p10"/>
            <p:cNvSpPr/>
            <p:nvPr/>
          </p:nvSpPr>
          <p:spPr>
            <a:xfrm>
              <a:off x="11725892" y="6402442"/>
              <a:ext cx="108822" cy="109990"/>
            </a:xfrm>
            <a:prstGeom prst="rect">
              <a:avLst/>
            </a:prstGeom>
            <a:solidFill>
              <a:srgbClr val="222F48">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40"/>
            <a:ext cx="10972801" cy="711081"/>
          </a:xfrm>
          <a:prstGeom prst="rect">
            <a:avLst/>
          </a:prstGeom>
          <a:noFill/>
          <a:ln>
            <a:noFill/>
          </a:ln>
        </p:spPr>
        <p:txBody>
          <a:bodyPr spcFirstLastPara="1" wrap="square" lIns="0" tIns="60925" rIns="0" bIns="60925" anchor="ctr" anchorCtr="0">
            <a:normAutofit/>
          </a:bodyPr>
          <a:lstStyle>
            <a:lvl1pPr marR="0" lvl="0" algn="l" rtl="0">
              <a:lnSpc>
                <a:spcPct val="100000"/>
              </a:lnSpc>
              <a:spcBef>
                <a:spcPts val="0"/>
              </a:spcBef>
              <a:spcAft>
                <a:spcPts val="0"/>
              </a:spcAft>
              <a:buClr>
                <a:schemeClr val="dk1"/>
              </a:buClr>
              <a:buSzPts val="3600"/>
              <a:buFont typeface="Quattrocento Sans"/>
              <a:buNone/>
              <a:defRPr sz="3600" b="1"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138426"/>
            <a:ext cx="10972801" cy="4987739"/>
          </a:xfrm>
          <a:prstGeom prst="rect">
            <a:avLst/>
          </a:prstGeom>
          <a:noFill/>
          <a:ln>
            <a:noFill/>
          </a:ln>
        </p:spPr>
        <p:txBody>
          <a:bodyPr spcFirstLastPara="1" wrap="square" lIns="0" tIns="60925" rIns="0" bIns="60925" anchor="t" anchorCtr="0">
            <a:normAutofit/>
          </a:bodyPr>
          <a:lstStyle>
            <a:lvl1pPr marL="457200" marR="0" lvl="0"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dt" idx="10"/>
          </p:nvPr>
        </p:nvSpPr>
        <p:spPr>
          <a:xfrm>
            <a:off x="609600" y="6356352"/>
            <a:ext cx="2844800" cy="365125"/>
          </a:xfrm>
          <a:prstGeom prst="rect">
            <a:avLst/>
          </a:prstGeom>
          <a:noFill/>
          <a:ln>
            <a:noFill/>
          </a:ln>
        </p:spPr>
        <p:txBody>
          <a:bodyPr spcFirstLastPara="1" wrap="square" lIns="0" tIns="60925" rIns="0" bIns="60925"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 name="Google Shape;9;p1"/>
          <p:cNvSpPr txBox="1">
            <a:spLocks noGrp="1"/>
          </p:cNvSpPr>
          <p:nvPr>
            <p:ph type="ftr" idx="11"/>
          </p:nvPr>
        </p:nvSpPr>
        <p:spPr>
          <a:xfrm>
            <a:off x="4165601" y="6356352"/>
            <a:ext cx="3860800" cy="365125"/>
          </a:xfrm>
          <a:prstGeom prst="rect">
            <a:avLst/>
          </a:prstGeom>
          <a:noFill/>
          <a:ln>
            <a:noFill/>
          </a:ln>
        </p:spPr>
        <p:txBody>
          <a:bodyPr spcFirstLastPara="1" wrap="square" lIns="0" tIns="60925" rIns="0" bIns="60925"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 name="Google Shape;10;p1"/>
          <p:cNvSpPr txBox="1">
            <a:spLocks noGrp="1"/>
          </p:cNvSpPr>
          <p:nvPr>
            <p:ph type="sldNum" idx="12"/>
          </p:nvPr>
        </p:nvSpPr>
        <p:spPr>
          <a:xfrm>
            <a:off x="8737601" y="6356352"/>
            <a:ext cx="2844800" cy="365125"/>
          </a:xfrm>
          <a:prstGeom prst="rect">
            <a:avLst/>
          </a:prstGeom>
          <a:noFill/>
          <a:ln>
            <a:noFill/>
          </a:ln>
        </p:spPr>
        <p:txBody>
          <a:bodyPr spcFirstLastPara="1" wrap="square" lIns="0" tIns="60925" rIns="0" bIns="609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047"/>
        <p:cNvGrpSpPr/>
        <p:nvPr/>
      </p:nvGrpSpPr>
      <p:grpSpPr>
        <a:xfrm>
          <a:off x="0" y="0"/>
          <a:ext cx="0" cy="0"/>
          <a:chOff x="0" y="0"/>
          <a:chExt cx="0" cy="0"/>
        </a:xfrm>
      </p:grpSpPr>
      <p:sp>
        <p:nvSpPr>
          <p:cNvPr id="3048" name="Google Shape;3048;p1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3049" name="Google Shape;3049;p1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3050" name="Google Shape;3050;p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7"/>
        <p:cNvGrpSpPr/>
        <p:nvPr/>
      </p:nvGrpSpPr>
      <p:grpSpPr>
        <a:xfrm>
          <a:off x="0" y="0"/>
          <a:ext cx="0" cy="0"/>
          <a:chOff x="0" y="0"/>
          <a:chExt cx="0" cy="0"/>
        </a:xfrm>
      </p:grpSpPr>
      <p:sp>
        <p:nvSpPr>
          <p:cNvPr id="3098" name="Google Shape;3098;p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99" name="Google Shape;3099;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00" name="Google Shape;3100;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01" name="Google Shape;3101;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02" name="Google Shape;3102;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7.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Dbd-OfbeW1w" TargetMode="External"/><Relationship Id="rId13" Type="http://schemas.openxmlformats.org/officeDocument/2006/relationships/hyperlink" Target="https://drive.google.com/file/d/1v0RBA5LwCJ1K4_gsVzVlwdOiw_DQBB94/view" TargetMode="External"/><Relationship Id="rId3" Type="http://schemas.openxmlformats.org/officeDocument/2006/relationships/hyperlink" Target="https://drive.google.com/file/d/1KqhgIPMI3BaRQzTYcjk1cVIEvuH2hQXf/view" TargetMode="External"/><Relationship Id="rId7" Type="http://schemas.openxmlformats.org/officeDocument/2006/relationships/hyperlink" Target="https://github.com/DataTalksClub/data-paths/blob/main/career_paths/data_analyst.md" TargetMode="External"/><Relationship Id="rId12" Type="http://schemas.openxmlformats.org/officeDocument/2006/relationships/hyperlink" Target="https://drive.google.com/drive/folders/1-2dueCWbRd7PkOm1M-uTHjrUre8IjTQR"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www.youtube.com/watch?v=WGJJIrtnfpk&amp;list=PL9ooVrP1hQOHY-BeYrKHDrHKphsJOyRyu" TargetMode="External"/><Relationship Id="rId11" Type="http://schemas.openxmlformats.org/officeDocument/2006/relationships/hyperlink" Target="https://www.youtube.com/playlist?list=PLUaB-1hjhk8GT6N5ne2qpf603sF26m2PW" TargetMode="External"/><Relationship Id="rId5" Type="http://schemas.openxmlformats.org/officeDocument/2006/relationships/hyperlink" Target="https://drive.google.com/drive/folders/1SEEkALJZJS1iClnjCr1PYZiSFbdklOFG" TargetMode="External"/><Relationship Id="rId15" Type="http://schemas.openxmlformats.org/officeDocument/2006/relationships/image" Target="../media/image2.png"/><Relationship Id="rId10" Type="http://schemas.openxmlformats.org/officeDocument/2006/relationships/hyperlink" Target="https://www.youtube.com/playlist?list=PLUaB-1hjhk8HqnmK0gQhfmIdCbxwoAoys" TargetMode="External"/><Relationship Id="rId4" Type="http://schemas.openxmlformats.org/officeDocument/2006/relationships/hyperlink" Target="https://www.youtube.com/playlist?list=PLlrxD0HtieHhS8VzuMCfQD4uJ9yne1mE6" TargetMode="External"/><Relationship Id="rId9" Type="http://schemas.openxmlformats.org/officeDocument/2006/relationships/hyperlink" Target="https://www.youtube.com/playlist?list=PLUaB-1hjhk8GwbqoVmo_5zuhOa0Tcl3xC" TargetMode="External"/><Relationship Id="rId1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76"/>
        <p:cNvGrpSpPr/>
        <p:nvPr/>
      </p:nvGrpSpPr>
      <p:grpSpPr>
        <a:xfrm>
          <a:off x="0" y="0"/>
          <a:ext cx="0" cy="0"/>
          <a:chOff x="0" y="0"/>
          <a:chExt cx="0" cy="0"/>
        </a:xfrm>
      </p:grpSpPr>
      <p:sp>
        <p:nvSpPr>
          <p:cNvPr id="3177" name="Google Shape;3177;p38"/>
          <p:cNvSpPr/>
          <p:nvPr/>
        </p:nvSpPr>
        <p:spPr>
          <a:xfrm>
            <a:off x="0" y="0"/>
            <a:ext cx="12192000" cy="5376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8" name="Google Shape;3178;p38"/>
          <p:cNvSpPr txBox="1">
            <a:spLocks noGrp="1"/>
          </p:cNvSpPr>
          <p:nvPr>
            <p:ph type="ctrTitle"/>
          </p:nvPr>
        </p:nvSpPr>
        <p:spPr>
          <a:xfrm>
            <a:off x="2115499" y="2482564"/>
            <a:ext cx="7961100" cy="1632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3600">
                <a:solidFill>
                  <a:schemeClr val="dk1"/>
                </a:solidFill>
              </a:rPr>
              <a:t>INTRODUCTION TO DATA ANALYTICS</a:t>
            </a:r>
            <a:endParaRPr sz="3600">
              <a:solidFill>
                <a:schemeClr val="lt1"/>
              </a:solidFill>
            </a:endParaRPr>
          </a:p>
        </p:txBody>
      </p:sp>
      <p:pic>
        <p:nvPicPr>
          <p:cNvPr id="3179" name="Google Shape;3179;p38"/>
          <p:cNvPicPr preferRelativeResize="0"/>
          <p:nvPr/>
        </p:nvPicPr>
        <p:blipFill rotWithShape="1">
          <a:blip r:embed="rId3">
            <a:alphaModFix/>
          </a:blip>
          <a:srcRect/>
          <a:stretch/>
        </p:blipFill>
        <p:spPr>
          <a:xfrm>
            <a:off x="4457700" y="5960147"/>
            <a:ext cx="1638301" cy="292100"/>
          </a:xfrm>
          <a:prstGeom prst="rect">
            <a:avLst/>
          </a:prstGeom>
          <a:noFill/>
          <a:ln>
            <a:noFill/>
          </a:ln>
        </p:spPr>
      </p:pic>
      <p:pic>
        <p:nvPicPr>
          <p:cNvPr id="3180" name="Google Shape;3180;p38"/>
          <p:cNvPicPr preferRelativeResize="0"/>
          <p:nvPr/>
        </p:nvPicPr>
        <p:blipFill rotWithShape="1">
          <a:blip r:embed="rId4">
            <a:alphaModFix/>
          </a:blip>
          <a:srcRect/>
          <a:stretch/>
        </p:blipFill>
        <p:spPr>
          <a:xfrm>
            <a:off x="6563262" y="5823785"/>
            <a:ext cx="418693" cy="500666"/>
          </a:xfrm>
          <a:prstGeom prst="rect">
            <a:avLst/>
          </a:prstGeom>
          <a:noFill/>
          <a:ln>
            <a:noFill/>
          </a:ln>
        </p:spPr>
      </p:pic>
      <p:sp>
        <p:nvSpPr>
          <p:cNvPr id="3181" name="Google Shape;3181;p38"/>
          <p:cNvSpPr/>
          <p:nvPr/>
        </p:nvSpPr>
        <p:spPr>
          <a:xfrm>
            <a:off x="0" y="5439097"/>
            <a:ext cx="12192000" cy="63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8"/>
        <p:cNvGrpSpPr/>
        <p:nvPr/>
      </p:nvGrpSpPr>
      <p:grpSpPr>
        <a:xfrm>
          <a:off x="0" y="0"/>
          <a:ext cx="0" cy="0"/>
          <a:chOff x="0" y="0"/>
          <a:chExt cx="0" cy="0"/>
        </a:xfrm>
      </p:grpSpPr>
      <p:sp>
        <p:nvSpPr>
          <p:cNvPr id="3249" name="Google Shape;3249;p47"/>
          <p:cNvSpPr txBox="1">
            <a:spLocks noGrp="1"/>
          </p:cNvSpPr>
          <p:nvPr>
            <p:ph type="ctrTitle"/>
          </p:nvPr>
        </p:nvSpPr>
        <p:spPr>
          <a:xfrm>
            <a:off x="4062335" y="509667"/>
            <a:ext cx="7430100" cy="10905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50" name="Google Shape;3250;p47"/>
          <p:cNvSpPr txBox="1">
            <a:spLocks noGrp="1"/>
          </p:cNvSpPr>
          <p:nvPr>
            <p:ph type="subTitle" idx="1"/>
          </p:nvPr>
        </p:nvSpPr>
        <p:spPr>
          <a:xfrm>
            <a:off x="4062333" y="1783829"/>
            <a:ext cx="7430100" cy="45645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0"/>
              </a:spcBef>
              <a:spcAft>
                <a:spcPts val="0"/>
              </a:spcAft>
              <a:buNone/>
            </a:pPr>
            <a:r>
              <a:rPr lang="en-US" sz="1700" b="1"/>
              <a:t>Data Analytics Process:</a:t>
            </a:r>
            <a:endParaRPr sz="1700" b="1"/>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Define the Problem: Clearly identify the objective and determine what insights are needed.</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Data Collection: Gather relevant data from various sources, ensuring its accuracy and completeness.</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Data Cleaning and Preprocessing: Remove errors, handle missing values, and format data for analysis.</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Data Analysis: Apply statistical methods and algorithms to extract insights from the data.</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Interpretation and Visualization: Communicate findings effectively through visualizations, charts, or reports.</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Decision Making: Use the insights gained to make informed decisions and take appropriate actions.</a:t>
            </a:r>
            <a:endParaRPr sz="1700"/>
          </a:p>
          <a:p>
            <a:pPr marL="0" lvl="0" indent="0" algn="l" rtl="0">
              <a:lnSpc>
                <a:spcPct val="115000"/>
              </a:lnSpc>
              <a:spcBef>
                <a:spcPts val="0"/>
              </a:spcBef>
              <a:spcAft>
                <a:spcPts val="0"/>
              </a:spcAft>
              <a:buNone/>
            </a:pPr>
            <a:endParaRPr sz="1700"/>
          </a:p>
          <a:p>
            <a:pPr marL="0" lvl="0" indent="0" algn="l" rtl="0">
              <a:lnSpc>
                <a:spcPct val="115000"/>
              </a:lnSpc>
              <a:spcBef>
                <a:spcPts val="0"/>
              </a:spcBef>
              <a:spcAft>
                <a:spcPts val="0"/>
              </a:spcAft>
              <a:buNone/>
            </a:pPr>
            <a:r>
              <a:rPr lang="en-US" sz="1700"/>
              <a:t>Remember to keep the slides concise, visually appealing, and use relevant examples or graphics to enhance understanding.</a:t>
            </a:r>
            <a:endParaRPr/>
          </a:p>
        </p:txBody>
      </p:sp>
      <p:pic>
        <p:nvPicPr>
          <p:cNvPr id="3251" name="Google Shape;3251;p47"/>
          <p:cNvPicPr preferRelativeResize="0"/>
          <p:nvPr/>
        </p:nvPicPr>
        <p:blipFill rotWithShape="1">
          <a:blip r:embed="rId3">
            <a:alphaModFix/>
          </a:blip>
          <a:srcRect/>
          <a:stretch/>
        </p:blipFill>
        <p:spPr>
          <a:xfrm>
            <a:off x="5715162" y="6013185"/>
            <a:ext cx="418693" cy="500666"/>
          </a:xfrm>
          <a:prstGeom prst="rect">
            <a:avLst/>
          </a:prstGeom>
          <a:noFill/>
          <a:ln>
            <a:noFill/>
          </a:ln>
        </p:spPr>
      </p:pic>
      <p:pic>
        <p:nvPicPr>
          <p:cNvPr id="3252" name="Google Shape;3252;p47"/>
          <p:cNvPicPr preferRelativeResize="0"/>
          <p:nvPr/>
        </p:nvPicPr>
        <p:blipFill rotWithShape="1">
          <a:blip r:embed="rId4">
            <a:alphaModFix/>
          </a:blip>
          <a:srcRect/>
          <a:stretch/>
        </p:blipFill>
        <p:spPr>
          <a:xfrm>
            <a:off x="3953825" y="6117472"/>
            <a:ext cx="1638301" cy="292100"/>
          </a:xfrm>
          <a:prstGeom prst="rect">
            <a:avLst/>
          </a:prstGeom>
          <a:noFill/>
          <a:ln>
            <a:noFill/>
          </a:ln>
        </p:spPr>
      </p:pic>
      <p:pic>
        <p:nvPicPr>
          <p:cNvPr id="3253" name="Google Shape;3253;p47"/>
          <p:cNvPicPr preferRelativeResize="0">
            <a:picLocks noGrp="1"/>
          </p:cNvPicPr>
          <p:nvPr>
            <p:ph type="pic" idx="2"/>
          </p:nvPr>
        </p:nvPicPr>
        <p:blipFill>
          <a:blip r:embed="rId5">
            <a:alphaModFix/>
          </a:blip>
          <a:stretch>
            <a:fillRect/>
          </a:stretch>
        </p:blipFill>
        <p:spPr>
          <a:xfrm>
            <a:off x="119900" y="649900"/>
            <a:ext cx="3660800" cy="3235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7"/>
        <p:cNvGrpSpPr/>
        <p:nvPr/>
      </p:nvGrpSpPr>
      <p:grpSpPr>
        <a:xfrm>
          <a:off x="0" y="0"/>
          <a:ext cx="0" cy="0"/>
          <a:chOff x="0" y="0"/>
          <a:chExt cx="0" cy="0"/>
        </a:xfrm>
      </p:grpSpPr>
      <p:sp>
        <p:nvSpPr>
          <p:cNvPr id="3258" name="Google Shape;3258;p48"/>
          <p:cNvSpPr txBox="1">
            <a:spLocks noGrp="1"/>
          </p:cNvSpPr>
          <p:nvPr>
            <p:ph type="ctrTitle"/>
          </p:nvPr>
        </p:nvSpPr>
        <p:spPr>
          <a:xfrm>
            <a:off x="0" y="196650"/>
            <a:ext cx="11492400" cy="626700"/>
          </a:xfrm>
          <a:prstGeom prst="rect">
            <a:avLst/>
          </a:prstGeom>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1"/>
              </a:buClr>
              <a:buSzPct val="45833"/>
              <a:buFont typeface="Arial"/>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59" name="Google Shape;3259;p48"/>
          <p:cNvSpPr txBox="1">
            <a:spLocks noGrp="1"/>
          </p:cNvSpPr>
          <p:nvPr>
            <p:ph type="subTitle" idx="1"/>
          </p:nvPr>
        </p:nvSpPr>
        <p:spPr>
          <a:xfrm>
            <a:off x="25" y="1056975"/>
            <a:ext cx="11492400" cy="52914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800"/>
              <a:buFont typeface="Arial"/>
              <a:buNone/>
            </a:pPr>
            <a:endParaRPr sz="1800" b="1"/>
          </a:p>
          <a:p>
            <a:pPr marL="0" lvl="0" indent="0" algn="l" rtl="0">
              <a:lnSpc>
                <a:spcPct val="100000"/>
              </a:lnSpc>
              <a:spcBef>
                <a:spcPts val="0"/>
              </a:spcBef>
              <a:spcAft>
                <a:spcPts val="0"/>
              </a:spcAft>
              <a:buClr>
                <a:schemeClr val="dk1"/>
              </a:buClr>
              <a:buSzPts val="1800"/>
              <a:buFont typeface="Arial"/>
              <a:buNone/>
            </a:pPr>
            <a:r>
              <a:rPr lang="en-US" sz="1800" b="1"/>
              <a:t>Data Engineering</a:t>
            </a:r>
            <a:endParaRPr sz="1800" b="1"/>
          </a:p>
          <a:p>
            <a:pPr marL="0" lvl="0" indent="0" algn="l" rtl="0">
              <a:lnSpc>
                <a:spcPct val="100000"/>
              </a:lnSpc>
              <a:spcBef>
                <a:spcPts val="0"/>
              </a:spcBef>
              <a:spcAft>
                <a:spcPts val="0"/>
              </a:spcAft>
              <a:buClr>
                <a:schemeClr val="dk1"/>
              </a:buClr>
              <a:buSzPts val="1800"/>
              <a:buFont typeface="Arial"/>
              <a:buNone/>
            </a:pPr>
            <a:endParaRPr sz="1800"/>
          </a:p>
          <a:p>
            <a:pPr marL="0" lvl="0" indent="0" algn="l" rtl="0">
              <a:lnSpc>
                <a:spcPct val="100000"/>
              </a:lnSpc>
              <a:spcBef>
                <a:spcPts val="0"/>
              </a:spcBef>
              <a:spcAft>
                <a:spcPts val="0"/>
              </a:spcAft>
              <a:buClr>
                <a:schemeClr val="dk1"/>
              </a:buClr>
              <a:buSzPts val="1800"/>
              <a:buFont typeface="Arial"/>
              <a:buNone/>
            </a:pPr>
            <a:r>
              <a:rPr lang="en-US" sz="1800"/>
              <a:t>Data Engineers are responsible for designing, developing, and maintaining the infrastructure required for storing and processing data. They have expertise in building scalable, robust, and fault-tolerant data pipelines. Data Engineers are required to have a strong understanding of database technologies, data warehousing, and ETL (Extract, Transform, Load) processes. They need to have a good understanding of various programming languages like SQL, Python, and Java and have experience in working with Big Data platforms like Hadoop and Spark.</a:t>
            </a:r>
            <a:endParaRPr sz="1800"/>
          </a:p>
          <a:p>
            <a:pPr marL="0" lvl="0" indent="0" algn="l" rtl="0">
              <a:lnSpc>
                <a:spcPct val="100000"/>
              </a:lnSpc>
              <a:spcBef>
                <a:spcPts val="0"/>
              </a:spcBef>
              <a:spcAft>
                <a:spcPts val="0"/>
              </a:spcAft>
              <a:buClr>
                <a:schemeClr val="dk1"/>
              </a:buClr>
              <a:buSzPts val="1800"/>
              <a:buFont typeface="Arial"/>
              <a:buNone/>
            </a:pPr>
            <a:endParaRPr sz="1800"/>
          </a:p>
          <a:p>
            <a:pPr marL="0" lvl="0" indent="0" algn="l" rtl="0">
              <a:lnSpc>
                <a:spcPct val="100000"/>
              </a:lnSpc>
              <a:spcBef>
                <a:spcPts val="0"/>
              </a:spcBef>
              <a:spcAft>
                <a:spcPts val="0"/>
              </a:spcAft>
              <a:buClr>
                <a:schemeClr val="dk1"/>
              </a:buClr>
              <a:buSzPts val="1800"/>
              <a:buFont typeface="Arial"/>
              <a:buNone/>
            </a:pPr>
            <a:r>
              <a:rPr lang="en-US" sz="1800" b="1"/>
              <a:t>Data Scientist</a:t>
            </a:r>
            <a:endParaRPr sz="1800" b="1"/>
          </a:p>
          <a:p>
            <a:pPr marL="0" lvl="0" indent="0" algn="l" rtl="0">
              <a:lnSpc>
                <a:spcPct val="100000"/>
              </a:lnSpc>
              <a:spcBef>
                <a:spcPts val="0"/>
              </a:spcBef>
              <a:spcAft>
                <a:spcPts val="0"/>
              </a:spcAft>
              <a:buClr>
                <a:schemeClr val="dk1"/>
              </a:buClr>
              <a:buSzPts val="1800"/>
              <a:buFont typeface="Arial"/>
              <a:buNone/>
            </a:pPr>
            <a:endParaRPr sz="1800"/>
          </a:p>
          <a:p>
            <a:pPr marL="0" lvl="0" indent="0" algn="l" rtl="0">
              <a:lnSpc>
                <a:spcPct val="100000"/>
              </a:lnSpc>
              <a:spcBef>
                <a:spcPts val="0"/>
              </a:spcBef>
              <a:spcAft>
                <a:spcPts val="0"/>
              </a:spcAft>
              <a:buClr>
                <a:schemeClr val="dk1"/>
              </a:buClr>
              <a:buSzPts val="1800"/>
              <a:buFont typeface="Arial"/>
              <a:buNone/>
            </a:pPr>
            <a:r>
              <a:rPr lang="en-US" sz="1800"/>
              <a:t>Data Scientists use advanced analytics technologies to derive insights from data. Their primary responsibility is to develop and implement algorithms and models that can interpret large datasets. They work on predictive modeling, machine learning, and statistical analysis to uncover hidden patterns and correlations. Data Scientists are required to have a strong background in statistics and mathematics, as well as proficiency in programming languages like Python and R. They also need to have a good understanding of Big Data platforms, as they need to work with large datasets</a:t>
            </a:r>
            <a:endParaRPr/>
          </a:p>
        </p:txBody>
      </p:sp>
      <p:pic>
        <p:nvPicPr>
          <p:cNvPr id="3260" name="Google Shape;3260;p48"/>
          <p:cNvPicPr preferRelativeResize="0"/>
          <p:nvPr/>
        </p:nvPicPr>
        <p:blipFill rotWithShape="1">
          <a:blip r:embed="rId3">
            <a:alphaModFix/>
          </a:blip>
          <a:srcRect/>
          <a:stretch/>
        </p:blipFill>
        <p:spPr>
          <a:xfrm>
            <a:off x="5936412" y="5791960"/>
            <a:ext cx="418693" cy="500666"/>
          </a:xfrm>
          <a:prstGeom prst="rect">
            <a:avLst/>
          </a:prstGeom>
          <a:noFill/>
          <a:ln>
            <a:noFill/>
          </a:ln>
        </p:spPr>
      </p:pic>
      <p:pic>
        <p:nvPicPr>
          <p:cNvPr id="3261" name="Google Shape;3261;p48"/>
          <p:cNvPicPr preferRelativeResize="0"/>
          <p:nvPr/>
        </p:nvPicPr>
        <p:blipFill rotWithShape="1">
          <a:blip r:embed="rId4">
            <a:alphaModFix/>
          </a:blip>
          <a:srcRect/>
          <a:stretch/>
        </p:blipFill>
        <p:spPr>
          <a:xfrm>
            <a:off x="4138150" y="6000535"/>
            <a:ext cx="1638301" cy="2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5"/>
        <p:cNvGrpSpPr/>
        <p:nvPr/>
      </p:nvGrpSpPr>
      <p:grpSpPr>
        <a:xfrm>
          <a:off x="0" y="0"/>
          <a:ext cx="0" cy="0"/>
          <a:chOff x="0" y="0"/>
          <a:chExt cx="0" cy="0"/>
        </a:xfrm>
      </p:grpSpPr>
      <p:sp>
        <p:nvSpPr>
          <p:cNvPr id="3266" name="Google Shape;3266;p49"/>
          <p:cNvSpPr txBox="1">
            <a:spLocks noGrp="1"/>
          </p:cNvSpPr>
          <p:nvPr>
            <p:ph type="ctrTitle"/>
          </p:nvPr>
        </p:nvSpPr>
        <p:spPr>
          <a:xfrm>
            <a:off x="0" y="172075"/>
            <a:ext cx="11492400" cy="798900"/>
          </a:xfrm>
          <a:prstGeom prst="rect">
            <a:avLst/>
          </a:prstGeom>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1"/>
              </a:buClr>
              <a:buSzPct val="45833"/>
              <a:buFont typeface="Arial"/>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67" name="Google Shape;3267;p49"/>
          <p:cNvSpPr txBox="1">
            <a:spLocks noGrp="1"/>
          </p:cNvSpPr>
          <p:nvPr>
            <p:ph type="subTitle" idx="1"/>
          </p:nvPr>
        </p:nvSpPr>
        <p:spPr>
          <a:xfrm>
            <a:off x="61450" y="1093850"/>
            <a:ext cx="11430900" cy="55428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900"/>
              <a:buFont typeface="Arial"/>
              <a:buNone/>
            </a:pPr>
            <a:r>
              <a:rPr lang="en-US" sz="1900" b="1"/>
              <a:t>Data Analyst</a:t>
            </a:r>
            <a:endParaRPr sz="1900" b="1"/>
          </a:p>
          <a:p>
            <a:pPr marL="0" lvl="0" indent="0" algn="l" rtl="0">
              <a:lnSpc>
                <a:spcPct val="100000"/>
              </a:lnSpc>
              <a:spcBef>
                <a:spcPts val="0"/>
              </a:spcBef>
              <a:spcAft>
                <a:spcPts val="0"/>
              </a:spcAft>
              <a:buClr>
                <a:schemeClr val="dk1"/>
              </a:buClr>
              <a:buSzPts val="1900"/>
              <a:buFont typeface="Arial"/>
              <a:buNone/>
            </a:pPr>
            <a:endParaRPr sz="1900"/>
          </a:p>
          <a:p>
            <a:pPr marL="0" lvl="0" indent="0" algn="l" rtl="0">
              <a:lnSpc>
                <a:spcPct val="100000"/>
              </a:lnSpc>
              <a:spcBef>
                <a:spcPts val="0"/>
              </a:spcBef>
              <a:spcAft>
                <a:spcPts val="0"/>
              </a:spcAft>
              <a:buClr>
                <a:schemeClr val="dk1"/>
              </a:buClr>
              <a:buSzPts val="1900"/>
              <a:buFont typeface="Arial"/>
              <a:buNone/>
            </a:pPr>
            <a:r>
              <a:rPr lang="en-US" sz="1900"/>
              <a:t>Data Analysts focus on interpreting data to uncover insights that can support business decisions. They are responsible for collecting, processing, and analyzing data from multiple sources. They also create visualizations and reports to support communication of data-driven insights to stakeholders. Data Analysts are required to have strong analytical skills and proficiency in tools like SQL, Excel, and Tableau. They must have an understanding of statistics and have experience in data processing.</a:t>
            </a:r>
            <a:endParaRPr sz="1900"/>
          </a:p>
          <a:p>
            <a:pPr marL="0" lvl="0" indent="0" algn="l" rtl="0">
              <a:lnSpc>
                <a:spcPct val="100000"/>
              </a:lnSpc>
              <a:spcBef>
                <a:spcPts val="0"/>
              </a:spcBef>
              <a:spcAft>
                <a:spcPts val="0"/>
              </a:spcAft>
              <a:buClr>
                <a:schemeClr val="dk1"/>
              </a:buClr>
              <a:buSzPts val="1900"/>
              <a:buFont typeface="Arial"/>
              <a:buNone/>
            </a:pPr>
            <a:endParaRPr sz="1900"/>
          </a:p>
          <a:p>
            <a:pPr marL="0" lvl="0" indent="0" algn="l" rtl="0">
              <a:lnSpc>
                <a:spcPct val="100000"/>
              </a:lnSpc>
              <a:spcBef>
                <a:spcPts val="0"/>
              </a:spcBef>
              <a:spcAft>
                <a:spcPts val="0"/>
              </a:spcAft>
              <a:buClr>
                <a:schemeClr val="dk1"/>
              </a:buClr>
              <a:buSzPts val="1900"/>
              <a:buFont typeface="Arial"/>
              <a:buNone/>
            </a:pPr>
            <a:r>
              <a:rPr lang="en-US" sz="1900" b="1"/>
              <a:t>What tools do i need to learn? </a:t>
            </a:r>
            <a:endParaRPr sz="1900" b="1"/>
          </a:p>
          <a:p>
            <a:pPr marL="457200" lvl="0" indent="-349250" algn="l" rtl="0">
              <a:lnSpc>
                <a:spcPct val="100000"/>
              </a:lnSpc>
              <a:spcBef>
                <a:spcPts val="0"/>
              </a:spcBef>
              <a:spcAft>
                <a:spcPts val="0"/>
              </a:spcAft>
              <a:buSzPts val="1900"/>
              <a:buFont typeface="Calibri"/>
              <a:buChar char="●"/>
            </a:pPr>
            <a:r>
              <a:rPr lang="en-US" sz="1900"/>
              <a:t>Power BI</a:t>
            </a:r>
            <a:endParaRPr sz="1900"/>
          </a:p>
          <a:p>
            <a:pPr marL="457200" lvl="0" indent="-349250" algn="l" rtl="0">
              <a:lnSpc>
                <a:spcPct val="100000"/>
              </a:lnSpc>
              <a:spcBef>
                <a:spcPts val="0"/>
              </a:spcBef>
              <a:spcAft>
                <a:spcPts val="0"/>
              </a:spcAft>
              <a:buSzPts val="1900"/>
              <a:buFont typeface="Calibri"/>
              <a:buChar char="●"/>
            </a:pPr>
            <a:r>
              <a:rPr lang="en-US" sz="1900"/>
              <a:t>EXCEL</a:t>
            </a:r>
            <a:endParaRPr sz="1900"/>
          </a:p>
          <a:p>
            <a:pPr marL="457200" lvl="0" indent="-349250" algn="l" rtl="0">
              <a:lnSpc>
                <a:spcPct val="100000"/>
              </a:lnSpc>
              <a:spcBef>
                <a:spcPts val="0"/>
              </a:spcBef>
              <a:spcAft>
                <a:spcPts val="0"/>
              </a:spcAft>
              <a:buSzPts val="1900"/>
              <a:buFont typeface="Calibri"/>
              <a:buChar char="●"/>
            </a:pPr>
            <a:r>
              <a:rPr lang="en-US" sz="1900"/>
              <a:t>Tableau</a:t>
            </a:r>
            <a:endParaRPr sz="1900"/>
          </a:p>
          <a:p>
            <a:pPr marL="457200" lvl="0" indent="-349250" algn="l" rtl="0">
              <a:lnSpc>
                <a:spcPct val="100000"/>
              </a:lnSpc>
              <a:spcBef>
                <a:spcPts val="0"/>
              </a:spcBef>
              <a:spcAft>
                <a:spcPts val="0"/>
              </a:spcAft>
              <a:buSzPts val="1900"/>
              <a:buFont typeface="Calibri"/>
              <a:buChar char="●"/>
            </a:pPr>
            <a:r>
              <a:rPr lang="en-US" sz="1900"/>
              <a:t>SQL</a:t>
            </a:r>
            <a:endParaRPr sz="1900"/>
          </a:p>
          <a:p>
            <a:pPr marL="457200" lvl="0" indent="-349250" algn="l" rtl="0">
              <a:lnSpc>
                <a:spcPct val="100000"/>
              </a:lnSpc>
              <a:spcBef>
                <a:spcPts val="0"/>
              </a:spcBef>
              <a:spcAft>
                <a:spcPts val="0"/>
              </a:spcAft>
              <a:buSzPts val="1900"/>
              <a:buFont typeface="Calibri"/>
              <a:buChar char="●"/>
            </a:pPr>
            <a:r>
              <a:rPr lang="en-US" sz="1900"/>
              <a:t>PYTHON etc </a:t>
            </a:r>
            <a:endParaRPr sz="1900"/>
          </a:p>
          <a:p>
            <a:pPr marL="0" lvl="0" indent="0" algn="l" rtl="0">
              <a:spcBef>
                <a:spcPts val="1000"/>
              </a:spcBef>
              <a:spcAft>
                <a:spcPts val="0"/>
              </a:spcAft>
              <a:buNone/>
            </a:pPr>
            <a:endParaRPr b="1"/>
          </a:p>
        </p:txBody>
      </p:sp>
      <p:pic>
        <p:nvPicPr>
          <p:cNvPr id="3268" name="Google Shape;3268;p49"/>
          <p:cNvPicPr preferRelativeResize="0"/>
          <p:nvPr/>
        </p:nvPicPr>
        <p:blipFill rotWithShape="1">
          <a:blip r:embed="rId3">
            <a:alphaModFix/>
          </a:blip>
          <a:srcRect/>
          <a:stretch/>
        </p:blipFill>
        <p:spPr>
          <a:xfrm>
            <a:off x="5752037" y="5988610"/>
            <a:ext cx="418693" cy="500666"/>
          </a:xfrm>
          <a:prstGeom prst="rect">
            <a:avLst/>
          </a:prstGeom>
          <a:noFill/>
          <a:ln>
            <a:noFill/>
          </a:ln>
        </p:spPr>
      </p:pic>
      <p:pic>
        <p:nvPicPr>
          <p:cNvPr id="3269" name="Google Shape;3269;p49"/>
          <p:cNvPicPr preferRelativeResize="0"/>
          <p:nvPr/>
        </p:nvPicPr>
        <p:blipFill rotWithShape="1">
          <a:blip r:embed="rId4">
            <a:alphaModFix/>
          </a:blip>
          <a:srcRect/>
          <a:stretch/>
        </p:blipFill>
        <p:spPr>
          <a:xfrm>
            <a:off x="3867750" y="6092885"/>
            <a:ext cx="1638301" cy="29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50"/>
          <p:cNvSpPr txBox="1">
            <a:spLocks noGrp="1"/>
          </p:cNvSpPr>
          <p:nvPr>
            <p:ph type="ctrTitle"/>
          </p:nvPr>
        </p:nvSpPr>
        <p:spPr>
          <a:xfrm>
            <a:off x="0" y="509675"/>
            <a:ext cx="11492400" cy="510300"/>
          </a:xfrm>
          <a:prstGeom prst="rect">
            <a:avLst/>
          </a:prstGeom>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1"/>
              </a:buClr>
              <a:buSzPct val="166650"/>
              <a:buFont typeface="Arial"/>
              <a:buNone/>
            </a:pPr>
            <a:r>
              <a:rPr lang="en-US" sz="2000">
                <a:solidFill>
                  <a:schemeClr val="dk1"/>
                </a:solidFill>
                <a:latin typeface="Roboto"/>
                <a:ea typeface="Roboto"/>
                <a:cs typeface="Roboto"/>
                <a:sym typeface="Roboto"/>
              </a:rPr>
              <a:t>Career opportunities In Data Science and Analytics</a:t>
            </a:r>
            <a:endParaRPr sz="2400">
              <a:solidFill>
                <a:schemeClr val="dk1"/>
              </a:solidFill>
            </a:endParaRPr>
          </a:p>
          <a:p>
            <a:pPr marL="0" lvl="0" indent="0" algn="l" rtl="0">
              <a:spcBef>
                <a:spcPts val="0"/>
              </a:spcBef>
              <a:spcAft>
                <a:spcPts val="0"/>
              </a:spcAft>
              <a:buNone/>
            </a:pPr>
            <a:endParaRPr/>
          </a:p>
        </p:txBody>
      </p:sp>
      <p:sp>
        <p:nvSpPr>
          <p:cNvPr id="3275" name="Google Shape;3275;p50"/>
          <p:cNvSpPr txBox="1">
            <a:spLocks noGrp="1"/>
          </p:cNvSpPr>
          <p:nvPr>
            <p:ph type="subTitle" idx="1"/>
          </p:nvPr>
        </p:nvSpPr>
        <p:spPr>
          <a:xfrm>
            <a:off x="270375" y="1265900"/>
            <a:ext cx="11222100" cy="53709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800"/>
              <a:buFont typeface="Arial"/>
              <a:buNone/>
            </a:pPr>
            <a:endParaRPr sz="1800" b="1"/>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Scientist </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Visualist/ storyteller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Journalist/ Data Researcher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Analyst</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Engineer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Analytical Engineer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AI Engineer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Machine Learning Engineer/scientist</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Product Data Analyst </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Business Intelligence analyst / Developer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Architecture</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 ops</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Database Engineer</a:t>
            </a:r>
            <a:endParaRPr sz="1800">
              <a:solidFill>
                <a:srgbClr val="434343"/>
              </a:solidFill>
            </a:endParaRPr>
          </a:p>
          <a:p>
            <a:pPr marL="457200" lvl="0" indent="-342900" algn="l" rtl="0">
              <a:lnSpc>
                <a:spcPct val="115000"/>
              </a:lnSpc>
              <a:spcBef>
                <a:spcPts val="0"/>
              </a:spcBef>
              <a:spcAft>
                <a:spcPts val="0"/>
              </a:spcAft>
              <a:buClr>
                <a:srgbClr val="434343"/>
              </a:buClr>
              <a:buSzPts val="1800"/>
              <a:buFont typeface="Calibri"/>
              <a:buChar char="-"/>
            </a:pPr>
            <a:r>
              <a:rPr lang="en-US" sz="1800">
                <a:solidFill>
                  <a:srgbClr val="434343"/>
                </a:solidFill>
              </a:rPr>
              <a:t>Statistician</a:t>
            </a:r>
            <a:endParaRPr/>
          </a:p>
        </p:txBody>
      </p:sp>
      <p:pic>
        <p:nvPicPr>
          <p:cNvPr id="3276" name="Google Shape;3276;p50"/>
          <p:cNvPicPr preferRelativeResize="0"/>
          <p:nvPr/>
        </p:nvPicPr>
        <p:blipFill rotWithShape="1">
          <a:blip r:embed="rId3">
            <a:alphaModFix/>
          </a:blip>
          <a:srcRect/>
          <a:stretch/>
        </p:blipFill>
        <p:spPr>
          <a:xfrm>
            <a:off x="5752037" y="5988610"/>
            <a:ext cx="418693" cy="500666"/>
          </a:xfrm>
          <a:prstGeom prst="rect">
            <a:avLst/>
          </a:prstGeom>
          <a:noFill/>
          <a:ln>
            <a:noFill/>
          </a:ln>
        </p:spPr>
      </p:pic>
      <p:pic>
        <p:nvPicPr>
          <p:cNvPr id="3277" name="Google Shape;3277;p50"/>
          <p:cNvPicPr preferRelativeResize="0"/>
          <p:nvPr/>
        </p:nvPicPr>
        <p:blipFill rotWithShape="1">
          <a:blip r:embed="rId4">
            <a:alphaModFix/>
          </a:blip>
          <a:srcRect/>
          <a:stretch/>
        </p:blipFill>
        <p:spPr>
          <a:xfrm>
            <a:off x="3843175" y="5988597"/>
            <a:ext cx="1638301" cy="29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1"/>
        <p:cNvGrpSpPr/>
        <p:nvPr/>
      </p:nvGrpSpPr>
      <p:grpSpPr>
        <a:xfrm>
          <a:off x="0" y="0"/>
          <a:ext cx="0" cy="0"/>
          <a:chOff x="0" y="0"/>
          <a:chExt cx="0" cy="0"/>
        </a:xfrm>
      </p:grpSpPr>
      <p:sp>
        <p:nvSpPr>
          <p:cNvPr id="3282" name="Google Shape;3282;p51"/>
          <p:cNvSpPr txBox="1">
            <a:spLocks noGrp="1"/>
          </p:cNvSpPr>
          <p:nvPr>
            <p:ph type="title"/>
          </p:nvPr>
        </p:nvSpPr>
        <p:spPr>
          <a:xfrm>
            <a:off x="292098" y="172330"/>
            <a:ext cx="8242500" cy="431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1500"/>
              <a:buFont typeface="Arial"/>
              <a:buNone/>
            </a:pPr>
            <a:r>
              <a:rPr lang="en-US" sz="2800" b="1">
                <a:solidFill>
                  <a:srgbClr val="A40020"/>
                </a:solidFill>
              </a:rPr>
              <a:t>Materials/ Reference </a:t>
            </a:r>
            <a:endParaRPr sz="2500" b="1">
              <a:solidFill>
                <a:srgbClr val="A40020"/>
              </a:solidFill>
            </a:endParaRPr>
          </a:p>
        </p:txBody>
      </p:sp>
      <p:sp>
        <p:nvSpPr>
          <p:cNvPr id="3283" name="Google Shape;3283;p51"/>
          <p:cNvSpPr txBox="1"/>
          <p:nvPr/>
        </p:nvSpPr>
        <p:spPr>
          <a:xfrm>
            <a:off x="491801" y="1245980"/>
            <a:ext cx="6419100" cy="75762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Materials on python</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3"/>
              </a:rPr>
              <a:t>Automate-the-boring-stuff-with-python</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4"/>
              </a:rPr>
              <a:t>Python series- Youtube</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5"/>
              </a:rPr>
              <a:t>Python-for-Data-Science-and-Machine-Learning-Bootcamp</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Arial"/>
                <a:ea typeface="Arial"/>
                <a:cs typeface="Arial"/>
                <a:sym typeface="Arial"/>
                <a:hlinkClick r:id="rId6"/>
              </a:rPr>
              <a:t>Python for beginners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Materials on Data Analyst</a:t>
            </a:r>
            <a:endParaRPr sz="1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7"/>
              </a:rPr>
              <a:t>Material on how to start your data analyst career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Materials on Excel</a:t>
            </a:r>
            <a:endParaRPr sz="16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8"/>
              </a:rPr>
              <a:t>Excel for Beginners </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Materials on Data Analysis </a:t>
            </a:r>
            <a:endParaRPr sz="16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9"/>
              </a:rPr>
              <a:t>Introduction to Tableau </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10"/>
              </a:rPr>
              <a:t>Introduction to Power BI</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11"/>
              </a:rPr>
              <a:t>Introduction to SQL</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Other useful resources</a:t>
            </a:r>
            <a:endParaRPr sz="16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12"/>
              </a:rPr>
              <a:t>PDF on Data science and Analytics </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r>
              <a:rPr lang="en-US" sz="1600" b="0" i="0" u="sng" strike="noStrike" cap="none">
                <a:solidFill>
                  <a:schemeClr val="hlink"/>
                </a:solidFill>
                <a:latin typeface="Calibri"/>
                <a:ea typeface="Calibri"/>
                <a:cs typeface="Calibri"/>
                <a:sym typeface="Calibri"/>
                <a:hlinkClick r:id="rId13"/>
              </a:rPr>
              <a:t>Teach yourself SQL</a:t>
            </a:r>
            <a:endParaRPr sz="16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4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34343"/>
              </a:solidFill>
              <a:latin typeface="Calibri"/>
              <a:ea typeface="Calibri"/>
              <a:cs typeface="Calibri"/>
              <a:sym typeface="Calibri"/>
            </a:endParaRPr>
          </a:p>
        </p:txBody>
      </p:sp>
      <p:pic>
        <p:nvPicPr>
          <p:cNvPr id="3284" name="Google Shape;3284;p51"/>
          <p:cNvPicPr preferRelativeResize="0"/>
          <p:nvPr/>
        </p:nvPicPr>
        <p:blipFill rotWithShape="1">
          <a:blip r:embed="rId14">
            <a:alphaModFix/>
          </a:blip>
          <a:srcRect/>
          <a:stretch/>
        </p:blipFill>
        <p:spPr>
          <a:xfrm>
            <a:off x="6612362" y="6148385"/>
            <a:ext cx="418693" cy="500666"/>
          </a:xfrm>
          <a:prstGeom prst="rect">
            <a:avLst/>
          </a:prstGeom>
          <a:noFill/>
          <a:ln>
            <a:noFill/>
          </a:ln>
        </p:spPr>
      </p:pic>
      <p:pic>
        <p:nvPicPr>
          <p:cNvPr id="3285" name="Google Shape;3285;p51"/>
          <p:cNvPicPr preferRelativeResize="0"/>
          <p:nvPr/>
        </p:nvPicPr>
        <p:blipFill rotWithShape="1">
          <a:blip r:embed="rId15">
            <a:alphaModFix/>
          </a:blip>
          <a:srcRect/>
          <a:stretch/>
        </p:blipFill>
        <p:spPr>
          <a:xfrm>
            <a:off x="4433125" y="6252660"/>
            <a:ext cx="1638301" cy="29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9"/>
        <p:cNvGrpSpPr/>
        <p:nvPr/>
      </p:nvGrpSpPr>
      <p:grpSpPr>
        <a:xfrm>
          <a:off x="0" y="0"/>
          <a:ext cx="0" cy="0"/>
          <a:chOff x="0" y="0"/>
          <a:chExt cx="0" cy="0"/>
        </a:xfrm>
      </p:grpSpPr>
      <p:sp>
        <p:nvSpPr>
          <p:cNvPr id="3290" name="Google Shape;3290;p52"/>
          <p:cNvSpPr/>
          <p:nvPr/>
        </p:nvSpPr>
        <p:spPr>
          <a:xfrm>
            <a:off x="0" y="0"/>
            <a:ext cx="12192000" cy="5376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1" name="Google Shape;3291;p52"/>
          <p:cNvSpPr txBox="1">
            <a:spLocks noGrp="1"/>
          </p:cNvSpPr>
          <p:nvPr>
            <p:ph type="ctrTitle"/>
          </p:nvPr>
        </p:nvSpPr>
        <p:spPr>
          <a:xfrm>
            <a:off x="2115499" y="2482564"/>
            <a:ext cx="7961100" cy="1632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3600">
                <a:solidFill>
                  <a:schemeClr val="dk1"/>
                </a:solidFill>
              </a:rPr>
              <a:t>What do you think Artificial Intelligence is?</a:t>
            </a:r>
            <a:endParaRPr sz="3600">
              <a:solidFill>
                <a:schemeClr val="lt1"/>
              </a:solidFill>
            </a:endParaRPr>
          </a:p>
        </p:txBody>
      </p:sp>
      <p:pic>
        <p:nvPicPr>
          <p:cNvPr id="3292" name="Google Shape;3292;p52"/>
          <p:cNvPicPr preferRelativeResize="0"/>
          <p:nvPr/>
        </p:nvPicPr>
        <p:blipFill rotWithShape="1">
          <a:blip r:embed="rId3">
            <a:alphaModFix/>
          </a:blip>
          <a:srcRect/>
          <a:stretch/>
        </p:blipFill>
        <p:spPr>
          <a:xfrm>
            <a:off x="4457700" y="5960147"/>
            <a:ext cx="1638301" cy="292100"/>
          </a:xfrm>
          <a:prstGeom prst="rect">
            <a:avLst/>
          </a:prstGeom>
          <a:noFill/>
          <a:ln>
            <a:noFill/>
          </a:ln>
        </p:spPr>
      </p:pic>
      <p:pic>
        <p:nvPicPr>
          <p:cNvPr id="3293" name="Google Shape;3293;p52"/>
          <p:cNvPicPr preferRelativeResize="0"/>
          <p:nvPr/>
        </p:nvPicPr>
        <p:blipFill rotWithShape="1">
          <a:blip r:embed="rId4">
            <a:alphaModFix/>
          </a:blip>
          <a:srcRect/>
          <a:stretch/>
        </p:blipFill>
        <p:spPr>
          <a:xfrm>
            <a:off x="6563262" y="5823785"/>
            <a:ext cx="418693" cy="500666"/>
          </a:xfrm>
          <a:prstGeom prst="rect">
            <a:avLst/>
          </a:prstGeom>
          <a:noFill/>
          <a:ln>
            <a:noFill/>
          </a:ln>
        </p:spPr>
      </p:pic>
      <p:sp>
        <p:nvSpPr>
          <p:cNvPr id="3294" name="Google Shape;3294;p52"/>
          <p:cNvSpPr/>
          <p:nvPr/>
        </p:nvSpPr>
        <p:spPr>
          <a:xfrm>
            <a:off x="0" y="5439097"/>
            <a:ext cx="12192000" cy="63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8"/>
        <p:cNvGrpSpPr/>
        <p:nvPr/>
      </p:nvGrpSpPr>
      <p:grpSpPr>
        <a:xfrm>
          <a:off x="0" y="0"/>
          <a:ext cx="0" cy="0"/>
          <a:chOff x="0" y="0"/>
          <a:chExt cx="0" cy="0"/>
        </a:xfrm>
      </p:grpSpPr>
      <p:sp>
        <p:nvSpPr>
          <p:cNvPr id="3299" name="Google Shape;3299;p53"/>
          <p:cNvSpPr txBox="1">
            <a:spLocks noGrp="1"/>
          </p:cNvSpPr>
          <p:nvPr>
            <p:ph type="ctrTitle"/>
          </p:nvPr>
        </p:nvSpPr>
        <p:spPr>
          <a:xfrm>
            <a:off x="4062335" y="509667"/>
            <a:ext cx="7430100" cy="1090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what is  Artificial Intelligence</a:t>
            </a:r>
            <a:endParaRPr/>
          </a:p>
        </p:txBody>
      </p:sp>
      <p:sp>
        <p:nvSpPr>
          <p:cNvPr id="3300" name="Google Shape;3300;p53"/>
          <p:cNvSpPr txBox="1">
            <a:spLocks noGrp="1"/>
          </p:cNvSpPr>
          <p:nvPr>
            <p:ph type="subTitle" idx="1"/>
          </p:nvPr>
        </p:nvSpPr>
        <p:spPr>
          <a:xfrm>
            <a:off x="4062333" y="1783829"/>
            <a:ext cx="7430100" cy="4564500"/>
          </a:xfrm>
          <a:prstGeom prst="rect">
            <a:avLst/>
          </a:prstGeom>
        </p:spPr>
        <p:txBody>
          <a:bodyPr spcFirstLastPara="1" wrap="square" lIns="91425" tIns="45700" rIns="91425" bIns="45700" anchor="t" anchorCtr="0">
            <a:normAutofit fontScale="62500" lnSpcReduction="20000"/>
          </a:bodyPr>
          <a:lstStyle/>
          <a:p>
            <a:pPr marL="0" lvl="0" indent="0" algn="l" rtl="0">
              <a:spcBef>
                <a:spcPts val="1000"/>
              </a:spcBef>
              <a:spcAft>
                <a:spcPts val="0"/>
              </a:spcAft>
              <a:buClr>
                <a:schemeClr val="dk1"/>
              </a:buClr>
              <a:buSzPct val="45833"/>
              <a:buFont typeface="Arial"/>
              <a:buNone/>
            </a:pPr>
            <a:r>
              <a:rPr lang="en-US"/>
              <a:t>For years, people viewed computers as machines which can perform mathematical operations at a much quicker rate than humans.​</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Then, scientists, and researchers' wonders how would we write algorithms for these tasks:​</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A song comes on the radio, most listeners of music can quickly identify the genre, maybe the artist, and probably the song.​</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An art critic sees a painting he’s never seen before, yet he could most likely identify the era, the medium, and probably the artist.​</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A baby can recognize her mom’s face at a very early age.​</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The simple answer is that you can’t write algorithms for these. Algorithms use mathematics.​</a:t>
            </a:r>
            <a:endParaRPr/>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Clr>
                <a:schemeClr val="dk1"/>
              </a:buClr>
              <a:buSzPct val="45833"/>
              <a:buFont typeface="Arial"/>
              <a:buNone/>
            </a:pPr>
            <a:r>
              <a:rPr lang="en-US"/>
              <a:t>So, how we achieve this?​</a:t>
            </a:r>
            <a:endParaRPr/>
          </a:p>
          <a:p>
            <a:pPr marL="0" lvl="0" indent="0" algn="l" rtl="0">
              <a:spcBef>
                <a:spcPts val="1000"/>
              </a:spcBef>
              <a:spcAft>
                <a:spcPts val="0"/>
              </a:spcAft>
              <a:buNone/>
            </a:pPr>
            <a:endParaRPr/>
          </a:p>
        </p:txBody>
      </p:sp>
      <p:pic>
        <p:nvPicPr>
          <p:cNvPr id="3301" name="Google Shape;3301;p53"/>
          <p:cNvPicPr preferRelativeResize="0">
            <a:picLocks noGrp="1"/>
          </p:cNvPicPr>
          <p:nvPr>
            <p:ph type="pic" idx="2"/>
          </p:nvPr>
        </p:nvPicPr>
        <p:blipFill>
          <a:blip r:embed="rId3">
            <a:alphaModFix/>
          </a:blip>
          <a:stretch>
            <a:fillRect/>
          </a:stretch>
        </p:blipFill>
        <p:spPr>
          <a:xfrm>
            <a:off x="231750" y="103900"/>
            <a:ext cx="3724800" cy="66022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5"/>
        <p:cNvGrpSpPr/>
        <p:nvPr/>
      </p:nvGrpSpPr>
      <p:grpSpPr>
        <a:xfrm>
          <a:off x="0" y="0"/>
          <a:ext cx="0" cy="0"/>
          <a:chOff x="0" y="0"/>
          <a:chExt cx="0" cy="0"/>
        </a:xfrm>
      </p:grpSpPr>
      <p:sp>
        <p:nvSpPr>
          <p:cNvPr id="3306" name="Google Shape;3306;p5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AI continued</a:t>
            </a:r>
            <a:endParaRPr/>
          </a:p>
        </p:txBody>
      </p:sp>
      <p:sp>
        <p:nvSpPr>
          <p:cNvPr id="3307" name="Google Shape;3307;p54"/>
          <p:cNvSpPr txBox="1">
            <a:spLocks noGrp="1"/>
          </p:cNvSpPr>
          <p:nvPr>
            <p:ph type="subTitle" idx="4294967295"/>
          </p:nvPr>
        </p:nvSpPr>
        <p:spPr>
          <a:xfrm>
            <a:off x="4062333" y="1783829"/>
            <a:ext cx="7430100" cy="45645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ct val="39285"/>
              <a:buFont typeface="Arial"/>
              <a:buNone/>
            </a:pPr>
            <a:r>
              <a:rPr lang="en-US"/>
              <a:t>Scientists found that: humans were able to achieve these results because they learned to do these things over time.​</a:t>
            </a:r>
            <a:endParaRPr/>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Clr>
                <a:schemeClr val="dk1"/>
              </a:buClr>
              <a:buSzPct val="39285"/>
              <a:buFont typeface="Arial"/>
              <a:buNone/>
            </a:pPr>
            <a:r>
              <a:rPr lang="en-US"/>
              <a:t>Simply put, AI means to program a machine to behave like a human (simulate human beings). ​</a:t>
            </a:r>
            <a:endParaRPr/>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Clr>
                <a:schemeClr val="dk1"/>
              </a:buClr>
              <a:buSzPct val="39285"/>
              <a:buFont typeface="Arial"/>
              <a:buNone/>
            </a:pPr>
            <a:r>
              <a:rPr lang="en-US"/>
              <a:t>The terms Artificial Intelligence(AI) have been used since the 1950s. At that time, it was viewed as a futuristic, theoretical part of computer science.​</a:t>
            </a:r>
            <a:endParaRPr/>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1"/>
        <p:cNvGrpSpPr/>
        <p:nvPr/>
      </p:nvGrpSpPr>
      <p:grpSpPr>
        <a:xfrm>
          <a:off x="0" y="0"/>
          <a:ext cx="0" cy="0"/>
          <a:chOff x="0" y="0"/>
          <a:chExt cx="0" cy="0"/>
        </a:xfrm>
      </p:grpSpPr>
      <p:sp>
        <p:nvSpPr>
          <p:cNvPr id="3312" name="Google Shape;3312;p55"/>
          <p:cNvSpPr/>
          <p:nvPr/>
        </p:nvSpPr>
        <p:spPr>
          <a:xfrm>
            <a:off x="0" y="0"/>
            <a:ext cx="12192000" cy="5376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3" name="Google Shape;3313;p55"/>
          <p:cNvSpPr txBox="1">
            <a:spLocks noGrp="1"/>
          </p:cNvSpPr>
          <p:nvPr>
            <p:ph type="ctrTitle"/>
          </p:nvPr>
        </p:nvSpPr>
        <p:spPr>
          <a:xfrm>
            <a:off x="2115499" y="2482564"/>
            <a:ext cx="7961100" cy="1632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3600">
                <a:solidFill>
                  <a:schemeClr val="dk1"/>
                </a:solidFill>
              </a:rPr>
              <a:t>Is Machine learning also AI?</a:t>
            </a:r>
            <a:endParaRPr sz="3600">
              <a:solidFill>
                <a:schemeClr val="lt1"/>
              </a:solidFill>
            </a:endParaRPr>
          </a:p>
        </p:txBody>
      </p:sp>
      <p:pic>
        <p:nvPicPr>
          <p:cNvPr id="3314" name="Google Shape;3314;p55"/>
          <p:cNvPicPr preferRelativeResize="0"/>
          <p:nvPr/>
        </p:nvPicPr>
        <p:blipFill rotWithShape="1">
          <a:blip r:embed="rId3">
            <a:alphaModFix/>
          </a:blip>
          <a:srcRect/>
          <a:stretch/>
        </p:blipFill>
        <p:spPr>
          <a:xfrm>
            <a:off x="4457700" y="5960147"/>
            <a:ext cx="1638301" cy="292100"/>
          </a:xfrm>
          <a:prstGeom prst="rect">
            <a:avLst/>
          </a:prstGeom>
          <a:noFill/>
          <a:ln>
            <a:noFill/>
          </a:ln>
        </p:spPr>
      </p:pic>
      <p:pic>
        <p:nvPicPr>
          <p:cNvPr id="3315" name="Google Shape;3315;p55"/>
          <p:cNvPicPr preferRelativeResize="0"/>
          <p:nvPr/>
        </p:nvPicPr>
        <p:blipFill rotWithShape="1">
          <a:blip r:embed="rId4">
            <a:alphaModFix/>
          </a:blip>
          <a:srcRect/>
          <a:stretch/>
        </p:blipFill>
        <p:spPr>
          <a:xfrm>
            <a:off x="6563262" y="5823785"/>
            <a:ext cx="418693" cy="500666"/>
          </a:xfrm>
          <a:prstGeom prst="rect">
            <a:avLst/>
          </a:prstGeom>
          <a:noFill/>
          <a:ln>
            <a:noFill/>
          </a:ln>
        </p:spPr>
      </p:pic>
      <p:sp>
        <p:nvSpPr>
          <p:cNvPr id="3316" name="Google Shape;3316;p55"/>
          <p:cNvSpPr/>
          <p:nvPr/>
        </p:nvSpPr>
        <p:spPr>
          <a:xfrm>
            <a:off x="0" y="5439097"/>
            <a:ext cx="12192000" cy="63000"/>
          </a:xfrm>
          <a:prstGeom prst="rect">
            <a:avLst/>
          </a:prstGeom>
          <a:solidFill>
            <a:srgbClr val="9327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321" name="Google Shape;3321;p56"/>
          <p:cNvSpPr txBox="1">
            <a:spLocks noGrp="1"/>
          </p:cNvSpPr>
          <p:nvPr>
            <p:ph type="ctrTitle"/>
          </p:nvPr>
        </p:nvSpPr>
        <p:spPr>
          <a:xfrm>
            <a:off x="4715875" y="509675"/>
            <a:ext cx="6776700" cy="1090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Machine learning is a branch of AI</a:t>
            </a:r>
            <a:endParaRPr/>
          </a:p>
        </p:txBody>
      </p:sp>
      <p:sp>
        <p:nvSpPr>
          <p:cNvPr id="3322" name="Google Shape;3322;p56"/>
          <p:cNvSpPr txBox="1">
            <a:spLocks noGrp="1"/>
          </p:cNvSpPr>
          <p:nvPr>
            <p:ph type="subTitle" idx="1"/>
          </p:nvPr>
        </p:nvSpPr>
        <p:spPr>
          <a:xfrm>
            <a:off x="4548025" y="1783825"/>
            <a:ext cx="6944400" cy="4564500"/>
          </a:xfrm>
          <a:prstGeom prst="rect">
            <a:avLst/>
          </a:prstGeom>
        </p:spPr>
        <p:txBody>
          <a:bodyPr spcFirstLastPara="1" wrap="square" lIns="91425" tIns="45700" rIns="91425" bIns="45700" anchor="t" anchorCtr="0">
            <a:normAutofit lnSpcReduction="20000"/>
          </a:bodyPr>
          <a:lstStyle/>
          <a:p>
            <a:pPr marL="0" lvl="0" indent="0" algn="l" rtl="0">
              <a:spcBef>
                <a:spcPts val="1000"/>
              </a:spcBef>
              <a:spcAft>
                <a:spcPts val="0"/>
              </a:spcAft>
              <a:buClr>
                <a:schemeClr val="dk1"/>
              </a:buClr>
              <a:buSzPts val="1100"/>
              <a:buFont typeface="Arial"/>
              <a:buNone/>
            </a:pPr>
            <a:r>
              <a:rPr lang="en-US"/>
              <a:t>Machine learning is the main branch of artificial intelligence.​</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In machine learning, numerical data is used to train computers to complete specific tasks.​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ML programs does not have to be explicitly programmed to solve the problems.​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An algorithm is nothing more than a series of instructions followed by a computer, and ML is like an intelligent algorithm.  </a:t>
            </a:r>
            <a:endParaRPr/>
          </a:p>
          <a:p>
            <a:pPr marL="0" lvl="0" indent="0" algn="l" rtl="0">
              <a:spcBef>
                <a:spcPts val="1000"/>
              </a:spcBef>
              <a:spcAft>
                <a:spcPts val="0"/>
              </a:spcAft>
              <a:buNone/>
            </a:pPr>
            <a:endParaRPr/>
          </a:p>
        </p:txBody>
      </p:sp>
      <p:pic>
        <p:nvPicPr>
          <p:cNvPr id="3323" name="Google Shape;3323;p56"/>
          <p:cNvPicPr preferRelativeResize="0">
            <a:picLocks noGrp="1"/>
          </p:cNvPicPr>
          <p:nvPr>
            <p:ph type="pic" idx="2"/>
          </p:nvPr>
        </p:nvPicPr>
        <p:blipFill>
          <a:blip r:embed="rId3">
            <a:alphaModFix/>
          </a:blip>
          <a:stretch>
            <a:fillRect/>
          </a:stretch>
        </p:blipFill>
        <p:spPr>
          <a:xfrm>
            <a:off x="0" y="949670"/>
            <a:ext cx="4484099" cy="4958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5"/>
        <p:cNvGrpSpPr/>
        <p:nvPr/>
      </p:nvGrpSpPr>
      <p:grpSpPr>
        <a:xfrm>
          <a:off x="0" y="0"/>
          <a:ext cx="0" cy="0"/>
          <a:chOff x="0" y="0"/>
          <a:chExt cx="0" cy="0"/>
        </a:xfrm>
      </p:grpSpPr>
      <p:sp>
        <p:nvSpPr>
          <p:cNvPr id="3186" name="Google Shape;3186;p39"/>
          <p:cNvSpPr txBox="1">
            <a:spLocks noGrp="1"/>
          </p:cNvSpPr>
          <p:nvPr>
            <p:ph type="ctrTitle"/>
          </p:nvPr>
        </p:nvSpPr>
        <p:spPr>
          <a:xfrm>
            <a:off x="4062335" y="509667"/>
            <a:ext cx="7430100" cy="1090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Today’s Agenda</a:t>
            </a:r>
            <a:endParaRPr/>
          </a:p>
        </p:txBody>
      </p:sp>
      <p:sp>
        <p:nvSpPr>
          <p:cNvPr id="3187" name="Google Shape;3187;p39"/>
          <p:cNvSpPr txBox="1">
            <a:spLocks noGrp="1"/>
          </p:cNvSpPr>
          <p:nvPr>
            <p:ph type="subTitle" idx="1"/>
          </p:nvPr>
        </p:nvSpPr>
        <p:spPr>
          <a:xfrm>
            <a:off x="4062333" y="1783829"/>
            <a:ext cx="7430100" cy="4564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1.Introduction</a:t>
            </a:r>
            <a:endParaRPr dirty="0"/>
          </a:p>
          <a:p>
            <a:pPr marL="0" lvl="0" indent="0" algn="l" rtl="0">
              <a:spcBef>
                <a:spcPts val="1000"/>
              </a:spcBef>
              <a:spcAft>
                <a:spcPts val="0"/>
              </a:spcAft>
              <a:buNone/>
            </a:pPr>
            <a:r>
              <a:rPr lang="en-US" dirty="0"/>
              <a:t>2.Rules and regulations for the class</a:t>
            </a:r>
            <a:endParaRPr dirty="0"/>
          </a:p>
          <a:p>
            <a:pPr marL="0" lvl="0" indent="0" algn="l" rtl="0">
              <a:spcBef>
                <a:spcPts val="1000"/>
              </a:spcBef>
              <a:spcAft>
                <a:spcPts val="0"/>
              </a:spcAft>
              <a:buNone/>
            </a:pPr>
            <a:r>
              <a:rPr lang="en-US" dirty="0"/>
              <a:t>3.Agreeing on time for classes</a:t>
            </a:r>
            <a:endParaRPr dirty="0"/>
          </a:p>
          <a:p>
            <a:pPr marL="0" lvl="0" indent="0" algn="l" rtl="0">
              <a:spcBef>
                <a:spcPts val="1000"/>
              </a:spcBef>
              <a:spcAft>
                <a:spcPts val="0"/>
              </a:spcAft>
              <a:buNone/>
            </a:pPr>
            <a:r>
              <a:rPr lang="en-US" dirty="0"/>
              <a:t>4.Selecting our Class representatives and assistant</a:t>
            </a:r>
            <a:endParaRPr dirty="0"/>
          </a:p>
          <a:p>
            <a:pPr marL="0" indent="0"/>
            <a:r>
              <a:rPr lang="en-US" dirty="0"/>
              <a:t>5.Sub-grouping and selecting sub-group leaders using this </a:t>
            </a:r>
            <a:endParaRPr/>
          </a:p>
          <a:p>
            <a:pPr marL="0" lvl="0" indent="0" algn="l" rtl="0">
              <a:spcBef>
                <a:spcPts val="1000"/>
              </a:spcBef>
              <a:spcAft>
                <a:spcPts val="0"/>
              </a:spcAft>
              <a:buNone/>
            </a:pPr>
            <a:r>
              <a:rPr lang="en-US" dirty="0"/>
              <a:t>5. Introduction to Data analytics and AI</a:t>
            </a:r>
            <a:endParaRPr dirty="0"/>
          </a:p>
        </p:txBody>
      </p:sp>
      <p:pic>
        <p:nvPicPr>
          <p:cNvPr id="3188" name="Google Shape;3188;p39"/>
          <p:cNvPicPr preferRelativeResize="0">
            <a:picLocks noGrp="1"/>
          </p:cNvPicPr>
          <p:nvPr>
            <p:ph type="pic" idx="2"/>
          </p:nvPr>
        </p:nvPicPr>
        <p:blipFill rotWithShape="1">
          <a:blip r:embed="rId3">
            <a:alphaModFix/>
          </a:blip>
          <a:srcRect l="2723" r="2723"/>
          <a:stretch/>
        </p:blipFill>
        <p:spPr>
          <a:xfrm>
            <a:off x="0" y="0"/>
            <a:ext cx="36879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57"/>
          <p:cNvSpPr/>
          <p:nvPr/>
        </p:nvSpPr>
        <p:spPr>
          <a:xfrm>
            <a:off x="-396240" y="-472440"/>
            <a:ext cx="12984600" cy="7803000"/>
          </a:xfrm>
          <a:prstGeom prst="rect">
            <a:avLst/>
          </a:prstGeom>
          <a:solidFill>
            <a:srgbClr val="93278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29" name="Google Shape;3329;p57"/>
          <p:cNvPicPr preferRelativeResize="0"/>
          <p:nvPr/>
        </p:nvPicPr>
        <p:blipFill rotWithShape="1">
          <a:blip r:embed="rId3">
            <a:alphaModFix/>
          </a:blip>
          <a:srcRect/>
          <a:stretch/>
        </p:blipFill>
        <p:spPr>
          <a:xfrm>
            <a:off x="4003778" y="5969205"/>
            <a:ext cx="1854201" cy="317500"/>
          </a:xfrm>
          <a:prstGeom prst="rect">
            <a:avLst/>
          </a:prstGeom>
          <a:noFill/>
          <a:ln>
            <a:noFill/>
          </a:ln>
        </p:spPr>
      </p:pic>
      <p:pic>
        <p:nvPicPr>
          <p:cNvPr id="3330" name="Google Shape;3330;p57"/>
          <p:cNvPicPr preferRelativeResize="0"/>
          <p:nvPr/>
        </p:nvPicPr>
        <p:blipFill rotWithShape="1">
          <a:blip r:embed="rId4">
            <a:alphaModFix/>
          </a:blip>
          <a:srcRect/>
          <a:stretch/>
        </p:blipFill>
        <p:spPr>
          <a:xfrm>
            <a:off x="6679993" y="5753305"/>
            <a:ext cx="749300" cy="749300"/>
          </a:xfrm>
          <a:prstGeom prst="rect">
            <a:avLst/>
          </a:prstGeom>
          <a:noFill/>
          <a:ln>
            <a:noFill/>
          </a:ln>
        </p:spPr>
      </p:pic>
      <p:sp>
        <p:nvSpPr>
          <p:cNvPr id="3331" name="Google Shape;3331;p57"/>
          <p:cNvSpPr txBox="1"/>
          <p:nvPr/>
        </p:nvSpPr>
        <p:spPr>
          <a:xfrm>
            <a:off x="2519525" y="2298300"/>
            <a:ext cx="651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332" name="Google Shape;3332;p57"/>
          <p:cNvSpPr txBox="1"/>
          <p:nvPr/>
        </p:nvSpPr>
        <p:spPr>
          <a:xfrm>
            <a:off x="3060300" y="2040200"/>
            <a:ext cx="7079100" cy="22704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lt1"/>
              </a:buClr>
              <a:buSzPts val="4800"/>
              <a:buFont typeface="Arial Black"/>
              <a:buNone/>
            </a:pPr>
            <a:r>
              <a:rPr lang="en-US" sz="4500" b="1">
                <a:solidFill>
                  <a:schemeClr val="lt1"/>
                </a:solidFill>
                <a:latin typeface="Arial Black"/>
                <a:ea typeface="Arial Black"/>
                <a:cs typeface="Arial Black"/>
                <a:sym typeface="Arial Black"/>
              </a:rPr>
              <a:t>Thank You</a:t>
            </a:r>
            <a:endParaRPr sz="4500" b="1">
              <a:solidFill>
                <a:schemeClr val="lt1"/>
              </a:solidFill>
              <a:latin typeface="Arial Black"/>
              <a:ea typeface="Arial Black"/>
              <a:cs typeface="Arial Black"/>
              <a:sym typeface="Arial Black"/>
            </a:endParaRPr>
          </a:p>
          <a:p>
            <a:pPr marL="0" lvl="0" indent="0" algn="ctr" rtl="0">
              <a:lnSpc>
                <a:spcPct val="90000"/>
              </a:lnSpc>
              <a:spcBef>
                <a:spcPts val="0"/>
              </a:spcBef>
              <a:spcAft>
                <a:spcPts val="0"/>
              </a:spcAft>
              <a:buClr>
                <a:schemeClr val="lt1"/>
              </a:buClr>
              <a:buSzPts val="4800"/>
              <a:buFont typeface="Arial Black"/>
              <a:buNone/>
            </a:pPr>
            <a:r>
              <a:rPr lang="en-US" sz="4500" b="1">
                <a:solidFill>
                  <a:schemeClr val="lt1"/>
                </a:solidFill>
                <a:latin typeface="Arial Black"/>
                <a:ea typeface="Arial Black"/>
                <a:cs typeface="Arial Black"/>
                <a:sym typeface="Arial Black"/>
              </a:rPr>
              <a:t>see you in the next class</a:t>
            </a:r>
            <a:endParaRPr sz="4500" b="1">
              <a:solidFill>
                <a:schemeClr val="lt1"/>
              </a:solidFill>
              <a:latin typeface="Arial Black"/>
              <a:ea typeface="Arial Black"/>
              <a:cs typeface="Arial Black"/>
              <a:sym typeface="Arial Black"/>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2"/>
        <p:cNvGrpSpPr/>
        <p:nvPr/>
      </p:nvGrpSpPr>
      <p:grpSpPr>
        <a:xfrm>
          <a:off x="0" y="0"/>
          <a:ext cx="0" cy="0"/>
          <a:chOff x="0" y="0"/>
          <a:chExt cx="0" cy="0"/>
        </a:xfrm>
      </p:grpSpPr>
      <p:sp>
        <p:nvSpPr>
          <p:cNvPr id="3193" name="Google Shape;3193;p40"/>
          <p:cNvSpPr txBox="1">
            <a:spLocks noGrp="1"/>
          </p:cNvSpPr>
          <p:nvPr>
            <p:ph type="ctrTitle"/>
          </p:nvPr>
        </p:nvSpPr>
        <p:spPr>
          <a:xfrm>
            <a:off x="4062335" y="509667"/>
            <a:ext cx="7430100" cy="1090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What I would be teaching you in this cohort</a:t>
            </a:r>
            <a:endParaRPr/>
          </a:p>
        </p:txBody>
      </p:sp>
      <p:sp>
        <p:nvSpPr>
          <p:cNvPr id="3194" name="Google Shape;3194;p40"/>
          <p:cNvSpPr txBox="1">
            <a:spLocks noGrp="1"/>
          </p:cNvSpPr>
          <p:nvPr>
            <p:ph type="subTitle" idx="1"/>
          </p:nvPr>
        </p:nvSpPr>
        <p:spPr>
          <a:xfrm>
            <a:off x="4062333" y="1783829"/>
            <a:ext cx="7430100" cy="4564500"/>
          </a:xfrm>
          <a:prstGeom prst="rect">
            <a:avLst/>
          </a:prstGeom>
        </p:spPr>
        <p:txBody>
          <a:bodyPr spcFirstLastPara="1" wrap="square" lIns="91425" tIns="45700" rIns="91425" bIns="45700" anchor="t" anchorCtr="0">
            <a:normAutofit lnSpcReduction="20000"/>
          </a:bodyPr>
          <a:lstStyle/>
          <a:p>
            <a:pPr marL="0" lvl="0" indent="0" algn="l" rtl="0">
              <a:spcBef>
                <a:spcPts val="1000"/>
              </a:spcBef>
              <a:spcAft>
                <a:spcPts val="0"/>
              </a:spcAft>
              <a:buNone/>
            </a:pPr>
            <a:r>
              <a:rPr lang="en-US"/>
              <a:t>1.Introduction to data analysis and AI</a:t>
            </a:r>
            <a:endParaRPr/>
          </a:p>
          <a:p>
            <a:pPr marL="0" lvl="0" indent="0" algn="l" rtl="0">
              <a:spcBef>
                <a:spcPts val="1000"/>
              </a:spcBef>
              <a:spcAft>
                <a:spcPts val="0"/>
              </a:spcAft>
              <a:buNone/>
            </a:pPr>
            <a:r>
              <a:rPr lang="en-US"/>
              <a:t>2.Statistics and Probability</a:t>
            </a:r>
            <a:endParaRPr/>
          </a:p>
          <a:p>
            <a:pPr marL="0" lvl="0" indent="0" algn="l" rtl="0">
              <a:spcBef>
                <a:spcPts val="1000"/>
              </a:spcBef>
              <a:spcAft>
                <a:spcPts val="0"/>
              </a:spcAft>
              <a:buNone/>
            </a:pPr>
            <a:r>
              <a:rPr lang="en-US"/>
              <a:t>3.Excel</a:t>
            </a:r>
            <a:endParaRPr/>
          </a:p>
          <a:p>
            <a:pPr marL="0" lvl="0" indent="0" algn="l" rtl="0">
              <a:spcBef>
                <a:spcPts val="1000"/>
              </a:spcBef>
              <a:spcAft>
                <a:spcPts val="0"/>
              </a:spcAft>
              <a:buNone/>
            </a:pPr>
            <a:r>
              <a:rPr lang="en-US"/>
              <a:t>4.Power BI</a:t>
            </a:r>
            <a:endParaRPr/>
          </a:p>
          <a:p>
            <a:pPr marL="0" lvl="0" indent="0" algn="l" rtl="0">
              <a:spcBef>
                <a:spcPts val="1000"/>
              </a:spcBef>
              <a:spcAft>
                <a:spcPts val="0"/>
              </a:spcAft>
              <a:buNone/>
            </a:pPr>
            <a:r>
              <a:rPr lang="en-US"/>
              <a:t>5.Python</a:t>
            </a:r>
            <a:endParaRPr/>
          </a:p>
          <a:p>
            <a:pPr marL="0" lvl="0" indent="0" algn="l" rtl="0">
              <a:spcBef>
                <a:spcPts val="1000"/>
              </a:spcBef>
              <a:spcAft>
                <a:spcPts val="0"/>
              </a:spcAft>
              <a:buNone/>
            </a:pPr>
            <a:r>
              <a:rPr lang="en-US"/>
              <a:t>6.Python Libraries for data science</a:t>
            </a:r>
            <a:endParaRPr/>
          </a:p>
          <a:p>
            <a:pPr marL="0" lvl="0" indent="0" algn="l" rtl="0">
              <a:spcBef>
                <a:spcPts val="1000"/>
              </a:spcBef>
              <a:spcAft>
                <a:spcPts val="0"/>
              </a:spcAft>
              <a:buNone/>
            </a:pPr>
            <a:r>
              <a:rPr lang="en-US"/>
              <a:t>7.Machine Learning</a:t>
            </a:r>
            <a:endParaRPr/>
          </a:p>
          <a:p>
            <a:pPr marL="0" lvl="0" indent="0" algn="l" rtl="0">
              <a:spcBef>
                <a:spcPts val="1000"/>
              </a:spcBef>
              <a:spcAft>
                <a:spcPts val="0"/>
              </a:spcAft>
              <a:buNone/>
            </a:pPr>
            <a:r>
              <a:rPr lang="en-US"/>
              <a:t>8.Deep learning</a:t>
            </a:r>
            <a:endParaRPr/>
          </a:p>
          <a:p>
            <a:pPr marL="0" lvl="0" indent="0" algn="l" rtl="0">
              <a:spcBef>
                <a:spcPts val="1000"/>
              </a:spcBef>
              <a:spcAft>
                <a:spcPts val="0"/>
              </a:spcAft>
              <a:buNone/>
            </a:pPr>
            <a:r>
              <a:rPr lang="en-US"/>
              <a:t>9.API and requests</a:t>
            </a:r>
            <a:endParaRPr/>
          </a:p>
          <a:p>
            <a:pPr marL="0" lvl="0" indent="0" algn="l" rtl="0">
              <a:spcBef>
                <a:spcPts val="1000"/>
              </a:spcBef>
              <a:spcAft>
                <a:spcPts val="0"/>
              </a:spcAft>
              <a:buNone/>
            </a:pPr>
            <a:r>
              <a:rPr lang="en-US"/>
              <a:t>10.SQL and Introduction to Data engineering</a:t>
            </a:r>
            <a:endParaRPr/>
          </a:p>
          <a:p>
            <a:pPr marL="0" lvl="0" indent="0" algn="l" rtl="0">
              <a:spcBef>
                <a:spcPts val="1000"/>
              </a:spcBef>
              <a:spcAft>
                <a:spcPts val="0"/>
              </a:spcAft>
              <a:buNone/>
            </a:pPr>
            <a:endParaRPr/>
          </a:p>
        </p:txBody>
      </p:sp>
      <p:pic>
        <p:nvPicPr>
          <p:cNvPr id="3195" name="Google Shape;3195;p40"/>
          <p:cNvPicPr preferRelativeResize="0">
            <a:picLocks noGrp="1"/>
          </p:cNvPicPr>
          <p:nvPr>
            <p:ph type="pic" idx="2"/>
          </p:nvPr>
        </p:nvPicPr>
        <p:blipFill rotWithShape="1">
          <a:blip r:embed="rId3">
            <a:alphaModFix/>
          </a:blip>
          <a:srcRect l="18589" r="18589"/>
          <a:stretch/>
        </p:blipFill>
        <p:spPr>
          <a:xfrm>
            <a:off x="-319725" y="0"/>
            <a:ext cx="400762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9"/>
        <p:cNvGrpSpPr/>
        <p:nvPr/>
      </p:nvGrpSpPr>
      <p:grpSpPr>
        <a:xfrm>
          <a:off x="0" y="0"/>
          <a:ext cx="0" cy="0"/>
          <a:chOff x="0" y="0"/>
          <a:chExt cx="0" cy="0"/>
        </a:xfrm>
      </p:grpSpPr>
      <p:sp>
        <p:nvSpPr>
          <p:cNvPr id="3200" name="Google Shape;3200;p41"/>
          <p:cNvSpPr txBox="1">
            <a:spLocks noGrp="1"/>
          </p:cNvSpPr>
          <p:nvPr>
            <p:ph type="ctrTitle"/>
          </p:nvPr>
        </p:nvSpPr>
        <p:spPr>
          <a:xfrm>
            <a:off x="4747851" y="509675"/>
            <a:ext cx="6744600" cy="10905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01" name="Google Shape;3201;p41"/>
          <p:cNvSpPr txBox="1">
            <a:spLocks noGrp="1"/>
          </p:cNvSpPr>
          <p:nvPr>
            <p:ph type="subTitle" idx="1"/>
          </p:nvPr>
        </p:nvSpPr>
        <p:spPr>
          <a:xfrm>
            <a:off x="4629833" y="1783829"/>
            <a:ext cx="7430100" cy="4564500"/>
          </a:xfrm>
          <a:prstGeom prst="rect">
            <a:avLst/>
          </a:prstGeom>
        </p:spPr>
        <p:txBody>
          <a:bodyPr spcFirstLastPara="1" wrap="square" lIns="91425" tIns="45700" rIns="91425" bIns="45700" anchor="t" anchorCtr="0">
            <a:normAutofit lnSpcReduction="20000"/>
          </a:bodyPr>
          <a:lstStyle/>
          <a:p>
            <a:pPr marL="0" lvl="0" indent="0" algn="l" rtl="0">
              <a:lnSpc>
                <a:spcPct val="150000"/>
              </a:lnSpc>
              <a:spcBef>
                <a:spcPts val="0"/>
              </a:spcBef>
              <a:spcAft>
                <a:spcPts val="0"/>
              </a:spcAft>
              <a:buNone/>
            </a:pPr>
            <a:r>
              <a:rPr lang="en-US" sz="1700" b="1"/>
              <a:t>What is Data?</a:t>
            </a:r>
            <a:endParaRPr sz="1700" b="1"/>
          </a:p>
          <a:p>
            <a:pPr marL="0" lvl="0" indent="0" algn="l" rtl="0">
              <a:lnSpc>
                <a:spcPct val="150000"/>
              </a:lnSpc>
              <a:spcBef>
                <a:spcPts val="0"/>
              </a:spcBef>
              <a:spcAft>
                <a:spcPts val="0"/>
              </a:spcAft>
              <a:buNone/>
            </a:pPr>
            <a:endParaRPr sz="1700"/>
          </a:p>
          <a:p>
            <a:pPr marL="0" lvl="0" indent="0" algn="l" rtl="0">
              <a:lnSpc>
                <a:spcPct val="150000"/>
              </a:lnSpc>
              <a:spcBef>
                <a:spcPts val="0"/>
              </a:spcBef>
              <a:spcAft>
                <a:spcPts val="0"/>
              </a:spcAft>
              <a:buNone/>
            </a:pPr>
            <a:r>
              <a:rPr lang="en-US" sz="1700"/>
              <a:t>Data is information in raw form, such as numbers, text, images, or videos. It can be collected from various sources like surveys, sensors, or databases. Data helps us understand patterns, make informed decisions, and gain insights.</a:t>
            </a:r>
            <a:endParaRPr sz="1700"/>
          </a:p>
          <a:p>
            <a:pPr marL="0" lvl="0" indent="0" algn="l" rtl="0">
              <a:lnSpc>
                <a:spcPct val="150000"/>
              </a:lnSpc>
              <a:spcBef>
                <a:spcPts val="0"/>
              </a:spcBef>
              <a:spcAft>
                <a:spcPts val="0"/>
              </a:spcAft>
              <a:buNone/>
            </a:pPr>
            <a:endParaRPr sz="1700"/>
          </a:p>
          <a:p>
            <a:pPr marL="0" lvl="0" indent="0" algn="l" rtl="0">
              <a:lnSpc>
                <a:spcPct val="150000"/>
              </a:lnSpc>
              <a:spcBef>
                <a:spcPts val="0"/>
              </a:spcBef>
              <a:spcAft>
                <a:spcPts val="0"/>
              </a:spcAft>
              <a:buNone/>
            </a:pPr>
            <a:r>
              <a:rPr lang="en-US" sz="1700" b="1"/>
              <a:t>What is Data Analytics?</a:t>
            </a:r>
            <a:endParaRPr sz="1700" b="1"/>
          </a:p>
          <a:p>
            <a:pPr marL="0" lvl="0" indent="0" algn="l" rtl="0">
              <a:lnSpc>
                <a:spcPct val="150000"/>
              </a:lnSpc>
              <a:spcBef>
                <a:spcPts val="0"/>
              </a:spcBef>
              <a:spcAft>
                <a:spcPts val="0"/>
              </a:spcAft>
              <a:buNone/>
            </a:pPr>
            <a:endParaRPr sz="1700"/>
          </a:p>
          <a:p>
            <a:pPr marL="0" lvl="0" indent="0" algn="l" rtl="0">
              <a:lnSpc>
                <a:spcPct val="150000"/>
              </a:lnSpc>
              <a:spcBef>
                <a:spcPts val="0"/>
              </a:spcBef>
              <a:spcAft>
                <a:spcPts val="0"/>
              </a:spcAft>
              <a:buNone/>
            </a:pPr>
            <a:r>
              <a:rPr lang="en-US" sz="1700"/>
              <a:t>Data analytics is the process of examining and interpreting data to uncover meaningful patterns and insights. It involves using tools and techniques to analyze large datasets and extract valuable information.</a:t>
            </a:r>
            <a:endParaRPr sz="1700"/>
          </a:p>
          <a:p>
            <a:pPr marL="0" lvl="0" indent="0" algn="l" rtl="0">
              <a:lnSpc>
                <a:spcPct val="150000"/>
              </a:lnSpc>
              <a:spcBef>
                <a:spcPts val="0"/>
              </a:spcBef>
              <a:spcAft>
                <a:spcPts val="0"/>
              </a:spcAft>
              <a:buNone/>
            </a:pPr>
            <a:r>
              <a:rPr lang="en-US" sz="1700"/>
              <a:t>Data analytics helps businesses and organizations make data-driven decisions and solve complex problems.</a:t>
            </a:r>
            <a:endParaRPr/>
          </a:p>
        </p:txBody>
      </p:sp>
      <p:pic>
        <p:nvPicPr>
          <p:cNvPr id="3202" name="Google Shape;3202;p41"/>
          <p:cNvPicPr preferRelativeResize="0"/>
          <p:nvPr/>
        </p:nvPicPr>
        <p:blipFill rotWithShape="1">
          <a:blip r:embed="rId3">
            <a:alphaModFix/>
          </a:blip>
          <a:srcRect/>
          <a:stretch/>
        </p:blipFill>
        <p:spPr>
          <a:xfrm>
            <a:off x="5616837" y="5847660"/>
            <a:ext cx="418693" cy="500666"/>
          </a:xfrm>
          <a:prstGeom prst="rect">
            <a:avLst/>
          </a:prstGeom>
          <a:noFill/>
          <a:ln>
            <a:noFill/>
          </a:ln>
        </p:spPr>
      </p:pic>
      <p:pic>
        <p:nvPicPr>
          <p:cNvPr id="3203" name="Google Shape;3203;p41"/>
          <p:cNvPicPr preferRelativeResize="0"/>
          <p:nvPr/>
        </p:nvPicPr>
        <p:blipFill rotWithShape="1">
          <a:blip r:embed="rId4">
            <a:alphaModFix/>
          </a:blip>
          <a:srcRect/>
          <a:stretch/>
        </p:blipFill>
        <p:spPr>
          <a:xfrm>
            <a:off x="3671125" y="6056222"/>
            <a:ext cx="1638301" cy="292100"/>
          </a:xfrm>
          <a:prstGeom prst="rect">
            <a:avLst/>
          </a:prstGeom>
          <a:noFill/>
          <a:ln>
            <a:noFill/>
          </a:ln>
        </p:spPr>
      </p:pic>
      <p:pic>
        <p:nvPicPr>
          <p:cNvPr id="3204" name="Google Shape;3204;p41"/>
          <p:cNvPicPr preferRelativeResize="0">
            <a:picLocks noGrp="1"/>
          </p:cNvPicPr>
          <p:nvPr>
            <p:ph type="pic" idx="2"/>
          </p:nvPr>
        </p:nvPicPr>
        <p:blipFill rotWithShape="1">
          <a:blip r:embed="rId5">
            <a:alphaModFix/>
          </a:blip>
          <a:srcRect l="8263" r="8263"/>
          <a:stretch/>
        </p:blipFill>
        <p:spPr>
          <a:xfrm>
            <a:off x="0" y="47950"/>
            <a:ext cx="4629824" cy="65302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8"/>
        <p:cNvGrpSpPr/>
        <p:nvPr/>
      </p:nvGrpSpPr>
      <p:grpSpPr>
        <a:xfrm>
          <a:off x="0" y="0"/>
          <a:ext cx="0" cy="0"/>
          <a:chOff x="0" y="0"/>
          <a:chExt cx="0" cy="0"/>
        </a:xfrm>
      </p:grpSpPr>
      <p:sp>
        <p:nvSpPr>
          <p:cNvPr id="3209" name="Google Shape;3209;p42"/>
          <p:cNvSpPr txBox="1">
            <a:spLocks noGrp="1"/>
          </p:cNvSpPr>
          <p:nvPr>
            <p:ph type="ctrTitle"/>
          </p:nvPr>
        </p:nvSpPr>
        <p:spPr>
          <a:xfrm>
            <a:off x="0" y="509675"/>
            <a:ext cx="11492400" cy="547200"/>
          </a:xfrm>
          <a:prstGeom prst="rect">
            <a:avLst/>
          </a:prstGeom>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1"/>
              </a:buClr>
              <a:buSzPct val="45833"/>
              <a:buFont typeface="Arial"/>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10" name="Google Shape;3210;p42"/>
          <p:cNvSpPr txBox="1">
            <a:spLocks noGrp="1"/>
          </p:cNvSpPr>
          <p:nvPr>
            <p:ph type="subTitle" idx="1"/>
          </p:nvPr>
        </p:nvSpPr>
        <p:spPr>
          <a:xfrm>
            <a:off x="25" y="1364225"/>
            <a:ext cx="12192000" cy="5407800"/>
          </a:xfrm>
          <a:prstGeom prst="rect">
            <a:avLst/>
          </a:prstGeom>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en-US" sz="1500" b="1"/>
              <a:t>Applications of Data Analytics:</a:t>
            </a:r>
            <a:endParaRPr sz="1500" b="1"/>
          </a:p>
          <a:p>
            <a:pPr marL="0" lvl="0" indent="0" algn="l" rtl="0">
              <a:lnSpc>
                <a:spcPct val="150000"/>
              </a:lnSpc>
              <a:spcBef>
                <a:spcPts val="0"/>
              </a:spcBef>
              <a:spcAft>
                <a:spcPts val="0"/>
              </a:spcAft>
              <a:buClr>
                <a:schemeClr val="dk1"/>
              </a:buClr>
              <a:buSzPts val="1100"/>
              <a:buFont typeface="Arial"/>
              <a:buNone/>
            </a:pPr>
            <a:endParaRPr sz="1500"/>
          </a:p>
          <a:p>
            <a:pPr marL="0" lvl="0" indent="0" algn="l" rtl="0">
              <a:lnSpc>
                <a:spcPct val="200000"/>
              </a:lnSpc>
              <a:spcBef>
                <a:spcPts val="0"/>
              </a:spcBef>
              <a:spcAft>
                <a:spcPts val="0"/>
              </a:spcAft>
              <a:buClr>
                <a:schemeClr val="dk1"/>
              </a:buClr>
              <a:buSzPts val="1100"/>
              <a:buFont typeface="Arial"/>
              <a:buNone/>
            </a:pPr>
            <a:r>
              <a:rPr lang="en-US" sz="1500"/>
              <a:t>Marketing and Sales: Analyzing customer data to understand preferences, optimize marketing campaigns, and improve sales strategies.</a:t>
            </a:r>
            <a:endParaRPr sz="1500"/>
          </a:p>
          <a:p>
            <a:pPr marL="0" lvl="0" indent="0" algn="l" rtl="0">
              <a:lnSpc>
                <a:spcPct val="200000"/>
              </a:lnSpc>
              <a:spcBef>
                <a:spcPts val="0"/>
              </a:spcBef>
              <a:spcAft>
                <a:spcPts val="0"/>
              </a:spcAft>
              <a:buClr>
                <a:schemeClr val="dk1"/>
              </a:buClr>
              <a:buSzPts val="1100"/>
              <a:buFont typeface="Arial"/>
              <a:buNone/>
            </a:pPr>
            <a:endParaRPr sz="1500"/>
          </a:p>
          <a:p>
            <a:pPr marL="0" lvl="0" indent="0" algn="l" rtl="0">
              <a:lnSpc>
                <a:spcPct val="200000"/>
              </a:lnSpc>
              <a:spcBef>
                <a:spcPts val="0"/>
              </a:spcBef>
              <a:spcAft>
                <a:spcPts val="0"/>
              </a:spcAft>
              <a:buClr>
                <a:schemeClr val="dk1"/>
              </a:buClr>
              <a:buSzPts val="1100"/>
              <a:buFont typeface="Arial"/>
              <a:buNone/>
            </a:pPr>
            <a:r>
              <a:rPr lang="en-US" sz="1500"/>
              <a:t>Finance and Banking: Detecting fraudulent transactions, managing risks, and predicting market trends.</a:t>
            </a:r>
            <a:endParaRPr sz="1500"/>
          </a:p>
          <a:p>
            <a:pPr marL="0" lvl="0" indent="0" algn="l" rtl="0">
              <a:lnSpc>
                <a:spcPct val="200000"/>
              </a:lnSpc>
              <a:spcBef>
                <a:spcPts val="0"/>
              </a:spcBef>
              <a:spcAft>
                <a:spcPts val="0"/>
              </a:spcAft>
              <a:buClr>
                <a:schemeClr val="dk1"/>
              </a:buClr>
              <a:buSzPts val="1100"/>
              <a:buFont typeface="Arial"/>
              <a:buNone/>
            </a:pPr>
            <a:endParaRPr sz="1500"/>
          </a:p>
          <a:p>
            <a:pPr marL="0" lvl="0" indent="0" algn="l" rtl="0">
              <a:lnSpc>
                <a:spcPct val="200000"/>
              </a:lnSpc>
              <a:spcBef>
                <a:spcPts val="0"/>
              </a:spcBef>
              <a:spcAft>
                <a:spcPts val="0"/>
              </a:spcAft>
              <a:buClr>
                <a:schemeClr val="dk1"/>
              </a:buClr>
              <a:buSzPts val="1100"/>
              <a:buFont typeface="Arial"/>
              <a:buNone/>
            </a:pPr>
            <a:r>
              <a:rPr lang="en-US" sz="1500"/>
              <a:t>Healthcare: Analyzing patient data to improve diagnoses, identify disease patterns, and develop personalized treatment plans.</a:t>
            </a:r>
            <a:endParaRPr sz="1500"/>
          </a:p>
          <a:p>
            <a:pPr marL="0" lvl="0" indent="0" algn="l" rtl="0">
              <a:lnSpc>
                <a:spcPct val="200000"/>
              </a:lnSpc>
              <a:spcBef>
                <a:spcPts val="0"/>
              </a:spcBef>
              <a:spcAft>
                <a:spcPts val="0"/>
              </a:spcAft>
              <a:buClr>
                <a:schemeClr val="dk1"/>
              </a:buClr>
              <a:buSzPts val="1100"/>
              <a:buFont typeface="Arial"/>
              <a:buNone/>
            </a:pPr>
            <a:endParaRPr sz="1500"/>
          </a:p>
          <a:p>
            <a:pPr marL="0" lvl="0" indent="0" algn="l" rtl="0">
              <a:lnSpc>
                <a:spcPct val="200000"/>
              </a:lnSpc>
              <a:spcBef>
                <a:spcPts val="0"/>
              </a:spcBef>
              <a:spcAft>
                <a:spcPts val="0"/>
              </a:spcAft>
              <a:buClr>
                <a:schemeClr val="dk1"/>
              </a:buClr>
              <a:buSzPts val="1100"/>
              <a:buFont typeface="Arial"/>
              <a:buNone/>
            </a:pPr>
            <a:r>
              <a:rPr lang="en-US" sz="1500"/>
              <a:t>Operations and Supply Chain: Optimizing inventory management, predicting demand, and improving overall efficiency.</a:t>
            </a:r>
            <a:endParaRPr sz="1500"/>
          </a:p>
          <a:p>
            <a:pPr marL="0" lvl="0" indent="0" algn="l" rtl="0">
              <a:lnSpc>
                <a:spcPct val="200000"/>
              </a:lnSpc>
              <a:spcBef>
                <a:spcPts val="0"/>
              </a:spcBef>
              <a:spcAft>
                <a:spcPts val="0"/>
              </a:spcAft>
              <a:buClr>
                <a:schemeClr val="dk1"/>
              </a:buClr>
              <a:buSzPts val="1100"/>
              <a:buFont typeface="Arial"/>
              <a:buNone/>
            </a:pPr>
            <a:endParaRPr sz="1500"/>
          </a:p>
          <a:p>
            <a:pPr marL="0" lvl="0" indent="0" algn="l" rtl="0">
              <a:lnSpc>
                <a:spcPct val="200000"/>
              </a:lnSpc>
              <a:spcBef>
                <a:spcPts val="0"/>
              </a:spcBef>
              <a:spcAft>
                <a:spcPts val="0"/>
              </a:spcAft>
              <a:buClr>
                <a:schemeClr val="dk1"/>
              </a:buClr>
              <a:buSzPts val="1100"/>
              <a:buFont typeface="Arial"/>
              <a:buNone/>
            </a:pPr>
            <a:r>
              <a:rPr lang="en-US" sz="1500"/>
              <a:t>Social Media and Web Analytics: Analyzing user behavior and improving user experience.</a:t>
            </a:r>
            <a:endParaRPr/>
          </a:p>
        </p:txBody>
      </p:sp>
      <p:pic>
        <p:nvPicPr>
          <p:cNvPr id="3211" name="Google Shape;3211;p42"/>
          <p:cNvPicPr preferRelativeResize="0"/>
          <p:nvPr/>
        </p:nvPicPr>
        <p:blipFill rotWithShape="1">
          <a:blip r:embed="rId3">
            <a:alphaModFix/>
          </a:blip>
          <a:srcRect/>
          <a:stretch/>
        </p:blipFill>
        <p:spPr>
          <a:xfrm>
            <a:off x="6034737" y="6148385"/>
            <a:ext cx="418693" cy="500666"/>
          </a:xfrm>
          <a:prstGeom prst="rect">
            <a:avLst/>
          </a:prstGeom>
          <a:noFill/>
          <a:ln>
            <a:noFill/>
          </a:ln>
        </p:spPr>
      </p:pic>
      <p:pic>
        <p:nvPicPr>
          <p:cNvPr id="3212" name="Google Shape;3212;p42"/>
          <p:cNvPicPr preferRelativeResize="0"/>
          <p:nvPr/>
        </p:nvPicPr>
        <p:blipFill rotWithShape="1">
          <a:blip r:embed="rId4">
            <a:alphaModFix/>
          </a:blip>
          <a:srcRect/>
          <a:stretch/>
        </p:blipFill>
        <p:spPr>
          <a:xfrm>
            <a:off x="4113575" y="6304272"/>
            <a:ext cx="1638301" cy="29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6"/>
        <p:cNvGrpSpPr/>
        <p:nvPr/>
      </p:nvGrpSpPr>
      <p:grpSpPr>
        <a:xfrm>
          <a:off x="0" y="0"/>
          <a:ext cx="0" cy="0"/>
          <a:chOff x="0" y="0"/>
          <a:chExt cx="0" cy="0"/>
        </a:xfrm>
      </p:grpSpPr>
      <p:sp>
        <p:nvSpPr>
          <p:cNvPr id="3217" name="Google Shape;3217;p43"/>
          <p:cNvSpPr txBox="1">
            <a:spLocks noGrp="1"/>
          </p:cNvSpPr>
          <p:nvPr>
            <p:ph type="ctrTitle"/>
          </p:nvPr>
        </p:nvSpPr>
        <p:spPr>
          <a:xfrm>
            <a:off x="417870" y="509675"/>
            <a:ext cx="11074500" cy="10905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100"/>
              <a:buFont typeface="Arial"/>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18" name="Google Shape;3218;p43"/>
          <p:cNvSpPr txBox="1">
            <a:spLocks noGrp="1"/>
          </p:cNvSpPr>
          <p:nvPr>
            <p:ph type="subTitle" idx="1"/>
          </p:nvPr>
        </p:nvSpPr>
        <p:spPr>
          <a:xfrm>
            <a:off x="307250" y="1783825"/>
            <a:ext cx="11185200" cy="4988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a:t>What is Data Analytics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Big data analytics uses a large amount of data through structured</a:t>
            </a:r>
            <a:endParaRPr/>
          </a:p>
          <a:p>
            <a:pPr marL="0" lvl="0" indent="0" algn="l" rtl="0">
              <a:spcBef>
                <a:spcPts val="1000"/>
              </a:spcBef>
              <a:spcAft>
                <a:spcPts val="0"/>
              </a:spcAft>
              <a:buClr>
                <a:schemeClr val="dk1"/>
              </a:buClr>
              <a:buSzPts val="1100"/>
              <a:buFont typeface="Arial"/>
              <a:buNone/>
            </a:pPr>
            <a:r>
              <a:rPr lang="en-US"/>
              <a:t>examination to uncover hidden patterns, trends, correlations and insights</a:t>
            </a:r>
            <a:endParaRPr/>
          </a:p>
          <a:p>
            <a:pPr marL="0" lvl="0" indent="0" algn="l" rtl="0">
              <a:spcBef>
                <a:spcPts val="1000"/>
              </a:spcBef>
              <a:spcAft>
                <a:spcPts val="0"/>
              </a:spcAft>
              <a:buClr>
                <a:schemeClr val="dk1"/>
              </a:buClr>
              <a:buSzPts val="1100"/>
              <a:buFont typeface="Arial"/>
              <a:buNone/>
            </a:pPr>
            <a:r>
              <a:rPr lang="en-US"/>
              <a:t>that can be inferred. Using today's technology, it is possible to analyze a</a:t>
            </a:r>
            <a:endParaRPr/>
          </a:p>
          <a:p>
            <a:pPr marL="0" lvl="0" indent="0" algn="l" rtl="0">
              <a:spcBef>
                <a:spcPts val="1000"/>
              </a:spcBef>
              <a:spcAft>
                <a:spcPts val="0"/>
              </a:spcAft>
              <a:buClr>
                <a:schemeClr val="dk1"/>
              </a:buClr>
              <a:buSzPts val="1100"/>
              <a:buFont typeface="Arial"/>
              <a:buNone/>
            </a:pPr>
            <a:r>
              <a:rPr lang="en-US"/>
              <a:t>large volume of data and uncover answers immediately. In previous times,</a:t>
            </a:r>
            <a:endParaRPr/>
          </a:p>
          <a:p>
            <a:pPr marL="0" lvl="0" indent="0" algn="l" rtl="0">
              <a:spcBef>
                <a:spcPts val="1000"/>
              </a:spcBef>
              <a:spcAft>
                <a:spcPts val="0"/>
              </a:spcAft>
              <a:buClr>
                <a:schemeClr val="dk1"/>
              </a:buClr>
              <a:buSzPts val="1100"/>
              <a:buFont typeface="Arial"/>
              <a:buNone/>
            </a:pPr>
            <a:r>
              <a:rPr lang="en-US"/>
              <a:t>this process used to be very slow and less efficient with more traditional</a:t>
            </a:r>
            <a:endParaRPr/>
          </a:p>
          <a:p>
            <a:pPr marL="0" lvl="0" indent="0" algn="l" rtl="0">
              <a:spcBef>
                <a:spcPts val="1000"/>
              </a:spcBef>
              <a:spcAft>
                <a:spcPts val="0"/>
              </a:spcAft>
              <a:buClr>
                <a:schemeClr val="dk1"/>
              </a:buClr>
              <a:buSzPts val="1100"/>
              <a:buFont typeface="Arial"/>
              <a:buNone/>
            </a:pPr>
            <a:r>
              <a:rPr lang="en-US"/>
              <a:t>business intelligence solutions.</a:t>
            </a:r>
            <a:endParaRPr/>
          </a:p>
          <a:p>
            <a:pPr marL="0" lvl="0" indent="0" algn="l" rtl="0">
              <a:spcBef>
                <a:spcPts val="1000"/>
              </a:spcBef>
              <a:spcAft>
                <a:spcPts val="0"/>
              </a:spcAft>
              <a:buNone/>
            </a:pPr>
            <a:endParaRPr/>
          </a:p>
        </p:txBody>
      </p:sp>
      <p:pic>
        <p:nvPicPr>
          <p:cNvPr id="3219" name="Google Shape;3219;p43"/>
          <p:cNvPicPr preferRelativeResize="0"/>
          <p:nvPr/>
        </p:nvPicPr>
        <p:blipFill rotWithShape="1">
          <a:blip r:embed="rId3">
            <a:alphaModFix/>
          </a:blip>
          <a:srcRect/>
          <a:stretch/>
        </p:blipFill>
        <p:spPr>
          <a:xfrm>
            <a:off x="6034737" y="6148385"/>
            <a:ext cx="418693" cy="500666"/>
          </a:xfrm>
          <a:prstGeom prst="rect">
            <a:avLst/>
          </a:prstGeom>
          <a:noFill/>
          <a:ln>
            <a:noFill/>
          </a:ln>
        </p:spPr>
      </p:pic>
      <p:pic>
        <p:nvPicPr>
          <p:cNvPr id="3220" name="Google Shape;3220;p43"/>
          <p:cNvPicPr preferRelativeResize="0"/>
          <p:nvPr/>
        </p:nvPicPr>
        <p:blipFill rotWithShape="1">
          <a:blip r:embed="rId4">
            <a:alphaModFix/>
          </a:blip>
          <a:srcRect/>
          <a:stretch/>
        </p:blipFill>
        <p:spPr>
          <a:xfrm>
            <a:off x="4113575" y="6304272"/>
            <a:ext cx="1638301" cy="2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4"/>
        <p:cNvGrpSpPr/>
        <p:nvPr/>
      </p:nvGrpSpPr>
      <p:grpSpPr>
        <a:xfrm>
          <a:off x="0" y="0"/>
          <a:ext cx="0" cy="0"/>
          <a:chOff x="0" y="0"/>
          <a:chExt cx="0" cy="0"/>
        </a:xfrm>
      </p:grpSpPr>
      <p:sp>
        <p:nvSpPr>
          <p:cNvPr id="3225" name="Google Shape;3225;p44"/>
          <p:cNvSpPr txBox="1">
            <a:spLocks noGrp="1"/>
          </p:cNvSpPr>
          <p:nvPr>
            <p:ph type="ctrTitle"/>
          </p:nvPr>
        </p:nvSpPr>
        <p:spPr>
          <a:xfrm>
            <a:off x="417870" y="509675"/>
            <a:ext cx="11074500" cy="10905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26" name="Google Shape;3226;p44"/>
          <p:cNvSpPr txBox="1">
            <a:spLocks noGrp="1"/>
          </p:cNvSpPr>
          <p:nvPr>
            <p:ph type="subTitle" idx="1"/>
          </p:nvPr>
        </p:nvSpPr>
        <p:spPr>
          <a:xfrm>
            <a:off x="307246" y="1783825"/>
            <a:ext cx="11185200" cy="4564500"/>
          </a:xfrm>
          <a:prstGeom prst="rect">
            <a:avLst/>
          </a:prstGeom>
        </p:spPr>
        <p:txBody>
          <a:bodyPr spcFirstLastPara="1" wrap="square" lIns="91425" tIns="45700" rIns="91425" bIns="45700" anchor="t" anchorCtr="0">
            <a:normAutofit fontScale="77500" lnSpcReduction="10000"/>
          </a:bodyPr>
          <a:lstStyle/>
          <a:p>
            <a:pPr marL="0" lvl="0" indent="0" algn="l" rtl="0">
              <a:spcBef>
                <a:spcPts val="1000"/>
              </a:spcBef>
              <a:spcAft>
                <a:spcPts val="0"/>
              </a:spcAft>
              <a:buNone/>
            </a:pPr>
            <a:r>
              <a:rPr lang="en-US"/>
              <a:t>Evolution of Big Data Analytics The applicability and theories of data analytics have been around for </a:t>
            </a:r>
            <a:endParaRPr/>
          </a:p>
          <a:p>
            <a:pPr marL="0" lvl="0" indent="0" algn="l" rtl="0">
              <a:spcBef>
                <a:spcPts val="1000"/>
              </a:spcBef>
              <a:spcAft>
                <a:spcPts val="0"/>
              </a:spcAft>
              <a:buNone/>
            </a:pPr>
            <a:r>
              <a:rPr lang="en-US"/>
              <a:t>decades; considering that if most organizations capture correctly the information that streams into their</a:t>
            </a:r>
            <a:endParaRPr/>
          </a:p>
          <a:p>
            <a:pPr marL="0" lvl="0" indent="0" algn="l" rtl="0">
              <a:spcBef>
                <a:spcPts val="1000"/>
              </a:spcBef>
              <a:spcAft>
                <a:spcPts val="0"/>
              </a:spcAft>
              <a:buNone/>
            </a:pPr>
            <a:r>
              <a:rPr lang="en-US"/>
              <a:t> businesses, it is easy to apply analytics</a:t>
            </a:r>
            <a:endParaRPr/>
          </a:p>
          <a:p>
            <a:pPr marL="0" lvl="0" indent="0" algn="l" rtl="0">
              <a:spcBef>
                <a:spcPts val="1000"/>
              </a:spcBef>
              <a:spcAft>
                <a:spcPts val="0"/>
              </a:spcAft>
              <a:buNone/>
            </a:pPr>
            <a:r>
              <a:rPr lang="en-US"/>
              <a:t>and get significant insights from these data. In the 1950s, prior to the broad adoption of the term Big </a:t>
            </a:r>
            <a:endParaRPr/>
          </a:p>
          <a:p>
            <a:pPr marL="0" lvl="0" indent="0" algn="l" rtl="0">
              <a:spcBef>
                <a:spcPts val="1000"/>
              </a:spcBef>
              <a:spcAft>
                <a:spcPts val="0"/>
              </a:spcAft>
              <a:buNone/>
            </a:pPr>
            <a:r>
              <a:rPr lang="en-US"/>
              <a:t>Data, businesses used simple analytics in the form of spreadsheets, examining numbers manually and uncovering</a:t>
            </a:r>
            <a:endParaRPr/>
          </a:p>
          <a:p>
            <a:pPr marL="0" lvl="0" indent="0" algn="l" rtl="0">
              <a:spcBef>
                <a:spcPts val="1000"/>
              </a:spcBef>
              <a:spcAft>
                <a:spcPts val="0"/>
              </a:spcAft>
              <a:buNone/>
            </a:pPr>
            <a:r>
              <a:rPr lang="en-US"/>
              <a:t>insights and trends.</a:t>
            </a:r>
            <a:endParaRPr/>
          </a:p>
          <a:p>
            <a:pPr marL="0" lvl="0" indent="0" algn="l" rtl="0">
              <a:spcBef>
                <a:spcPts val="1000"/>
              </a:spcBef>
              <a:spcAft>
                <a:spcPts val="0"/>
              </a:spcAft>
              <a:buNone/>
            </a:pPr>
            <a:endParaRPr/>
          </a:p>
          <a:p>
            <a:pPr marL="0" lvl="0" indent="0" algn="l" rtl="0">
              <a:spcBef>
                <a:spcPts val="1000"/>
              </a:spcBef>
              <a:spcAft>
                <a:spcPts val="0"/>
              </a:spcAft>
              <a:buNone/>
            </a:pPr>
            <a:r>
              <a:rPr lang="en-US"/>
              <a:t>The new benefits that big data analytics brings to the table, however, are speed and efficiency. Whereas a few </a:t>
            </a:r>
            <a:endParaRPr/>
          </a:p>
          <a:p>
            <a:pPr marL="0" lvl="0" indent="0" algn="l" rtl="0">
              <a:spcBef>
                <a:spcPts val="1000"/>
              </a:spcBef>
              <a:spcAft>
                <a:spcPts val="0"/>
              </a:spcAft>
              <a:buNone/>
            </a:pPr>
            <a:r>
              <a:rPr lang="en-US"/>
              <a:t>years ago a business would have gathered information, run analytics and unearthed information that could</a:t>
            </a:r>
            <a:endParaRPr/>
          </a:p>
          <a:p>
            <a:pPr marL="0" lvl="0" indent="0" algn="l" rtl="0">
              <a:spcBef>
                <a:spcPts val="1000"/>
              </a:spcBef>
              <a:spcAft>
                <a:spcPts val="0"/>
              </a:spcAft>
              <a:buNone/>
            </a:pPr>
            <a:r>
              <a:rPr lang="en-US"/>
              <a:t>be used for future decisions, today that business can identify insights for immediate decisions. The ability to work </a:t>
            </a:r>
            <a:endParaRPr/>
          </a:p>
          <a:p>
            <a:pPr marL="0" lvl="0" indent="0" algn="l" rtl="0">
              <a:spcBef>
                <a:spcPts val="1000"/>
              </a:spcBef>
              <a:spcAft>
                <a:spcPts val="0"/>
              </a:spcAft>
              <a:buNone/>
            </a:pPr>
            <a:r>
              <a:rPr lang="en-US"/>
              <a:t>faster – and stay agile – gives organizations a competitive edge they didn’t have before.</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3227" name="Google Shape;3227;p44"/>
          <p:cNvPicPr preferRelativeResize="0"/>
          <p:nvPr/>
        </p:nvPicPr>
        <p:blipFill rotWithShape="1">
          <a:blip r:embed="rId3">
            <a:alphaModFix/>
          </a:blip>
          <a:srcRect/>
          <a:stretch/>
        </p:blipFill>
        <p:spPr>
          <a:xfrm>
            <a:off x="6034737" y="6148385"/>
            <a:ext cx="418693" cy="500666"/>
          </a:xfrm>
          <a:prstGeom prst="rect">
            <a:avLst/>
          </a:prstGeom>
          <a:noFill/>
          <a:ln>
            <a:noFill/>
          </a:ln>
        </p:spPr>
      </p:pic>
      <p:pic>
        <p:nvPicPr>
          <p:cNvPr id="3228" name="Google Shape;3228;p44"/>
          <p:cNvPicPr preferRelativeResize="0"/>
          <p:nvPr/>
        </p:nvPicPr>
        <p:blipFill rotWithShape="1">
          <a:blip r:embed="rId4">
            <a:alphaModFix/>
          </a:blip>
          <a:srcRect/>
          <a:stretch/>
        </p:blipFill>
        <p:spPr>
          <a:xfrm>
            <a:off x="4113575" y="6304272"/>
            <a:ext cx="1638301" cy="29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2"/>
        <p:cNvGrpSpPr/>
        <p:nvPr/>
      </p:nvGrpSpPr>
      <p:grpSpPr>
        <a:xfrm>
          <a:off x="0" y="0"/>
          <a:ext cx="0" cy="0"/>
          <a:chOff x="0" y="0"/>
          <a:chExt cx="0" cy="0"/>
        </a:xfrm>
      </p:grpSpPr>
      <p:sp>
        <p:nvSpPr>
          <p:cNvPr id="3233" name="Google Shape;3233;p45"/>
          <p:cNvSpPr txBox="1">
            <a:spLocks noGrp="1"/>
          </p:cNvSpPr>
          <p:nvPr>
            <p:ph type="ctrTitle"/>
          </p:nvPr>
        </p:nvSpPr>
        <p:spPr>
          <a:xfrm>
            <a:off x="417870" y="509675"/>
            <a:ext cx="11074500" cy="10905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34" name="Google Shape;3234;p45"/>
          <p:cNvSpPr txBox="1">
            <a:spLocks noGrp="1"/>
          </p:cNvSpPr>
          <p:nvPr>
            <p:ph type="subTitle" idx="1"/>
          </p:nvPr>
        </p:nvSpPr>
        <p:spPr>
          <a:xfrm>
            <a:off x="307246" y="1783825"/>
            <a:ext cx="11185200" cy="45645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275"/>
              <a:buNone/>
            </a:pPr>
            <a:r>
              <a:rPr lang="en-US" sz="1500"/>
              <a:t>The evolution of Big Data includes a number of preliminary steps for its foundation, and while looking back to the past might not be too</a:t>
            </a:r>
            <a:endParaRPr sz="1500"/>
          </a:p>
          <a:p>
            <a:pPr marL="0" lvl="0" indent="0" algn="l" rtl="0">
              <a:lnSpc>
                <a:spcPct val="70000"/>
              </a:lnSpc>
              <a:spcBef>
                <a:spcPts val="1000"/>
              </a:spcBef>
              <a:spcAft>
                <a:spcPts val="0"/>
              </a:spcAft>
              <a:buSzPts val="275"/>
              <a:buNone/>
            </a:pPr>
            <a:r>
              <a:rPr lang="en-US" sz="1500"/>
              <a:t>functionally useful for the growth of data volumes today, the point remains that “Big Data” is a relative term depending on who is discussing it.</a:t>
            </a:r>
            <a:endParaRPr sz="1500"/>
          </a:p>
          <a:p>
            <a:pPr marL="0" lvl="0" indent="0" algn="l" rtl="0">
              <a:lnSpc>
                <a:spcPct val="70000"/>
              </a:lnSpc>
              <a:spcBef>
                <a:spcPts val="1000"/>
              </a:spcBef>
              <a:spcAft>
                <a:spcPts val="0"/>
              </a:spcAft>
              <a:buSzPts val="275"/>
              <a:buNone/>
            </a:pPr>
            <a:endParaRPr sz="1500"/>
          </a:p>
          <a:p>
            <a:pPr marL="0" lvl="0" indent="0" algn="l" rtl="0">
              <a:lnSpc>
                <a:spcPct val="70000"/>
              </a:lnSpc>
              <a:spcBef>
                <a:spcPts val="1000"/>
              </a:spcBef>
              <a:spcAft>
                <a:spcPts val="0"/>
              </a:spcAft>
              <a:buSzPts val="275"/>
              <a:buNone/>
            </a:pPr>
            <a:r>
              <a:rPr lang="en-US" sz="1500"/>
              <a:t>For instance, Big Data to Amazon or Google is very different than Big Data to Paga which is a Nigerian-based Fintech company, but no less “Big” in the minds of those contending with it. Also, it is imperative to know that the volume of Data in the debate might also depend on the industry. For instance, a Lagos based NGO might have a relatively small amount of data</a:t>
            </a:r>
            <a:endParaRPr sz="1500"/>
          </a:p>
          <a:p>
            <a:pPr marL="0" lvl="0" indent="0" algn="l" rtl="0">
              <a:lnSpc>
                <a:spcPct val="70000"/>
              </a:lnSpc>
              <a:spcBef>
                <a:spcPts val="1000"/>
              </a:spcBef>
              <a:spcAft>
                <a:spcPts val="0"/>
              </a:spcAft>
              <a:buSzPts val="275"/>
              <a:buNone/>
            </a:pPr>
            <a:r>
              <a:rPr lang="en-US" sz="1500"/>
              <a:t>compared to a Pan-African bank like Standard Bank Group.</a:t>
            </a:r>
            <a:endParaRPr sz="1500"/>
          </a:p>
          <a:p>
            <a:pPr marL="0" lvl="0" indent="0" algn="l" rtl="0">
              <a:lnSpc>
                <a:spcPct val="70000"/>
              </a:lnSpc>
              <a:spcBef>
                <a:spcPts val="1000"/>
              </a:spcBef>
              <a:spcAft>
                <a:spcPts val="0"/>
              </a:spcAft>
              <a:buSzPts val="275"/>
              <a:buNone/>
            </a:pPr>
            <a:r>
              <a:rPr lang="en-US" sz="1500"/>
              <a:t>Out of the Box</a:t>
            </a:r>
            <a:endParaRPr sz="1500"/>
          </a:p>
          <a:p>
            <a:pPr marL="0" lvl="0" indent="0" algn="l" rtl="0">
              <a:lnSpc>
                <a:spcPct val="70000"/>
              </a:lnSpc>
              <a:spcBef>
                <a:spcPts val="1000"/>
              </a:spcBef>
              <a:spcAft>
                <a:spcPts val="0"/>
              </a:spcAft>
              <a:buSzPts val="275"/>
              <a:buNone/>
            </a:pPr>
            <a:r>
              <a:rPr lang="en-US" sz="1500"/>
              <a:t>Big data is still an enigma to many people because it is a relatively new term that was only coined during the latter part of the last decade. While it may still be ambiguous to many people since it’s inception it’s become increasingly clear what big data is and why it’s important to so many different companies.</a:t>
            </a:r>
            <a:endParaRPr sz="1500"/>
          </a:p>
          <a:p>
            <a:pPr marL="0" lvl="0" indent="0" algn="l" rtl="0">
              <a:lnSpc>
                <a:spcPct val="70000"/>
              </a:lnSpc>
              <a:spcBef>
                <a:spcPts val="1000"/>
              </a:spcBef>
              <a:spcAft>
                <a:spcPts val="0"/>
              </a:spcAft>
              <a:buSzPts val="275"/>
              <a:buNone/>
            </a:pPr>
            <a:endParaRPr sz="1500"/>
          </a:p>
          <a:p>
            <a:pPr marL="0" lvl="0" indent="0" algn="l" rtl="0">
              <a:lnSpc>
                <a:spcPct val="70000"/>
              </a:lnSpc>
              <a:spcBef>
                <a:spcPts val="1000"/>
              </a:spcBef>
              <a:spcAft>
                <a:spcPts val="0"/>
              </a:spcAft>
              <a:buSzPts val="275"/>
              <a:buNone/>
            </a:pPr>
            <a:r>
              <a:rPr lang="en-US" sz="1500"/>
              <a:t>The term big data doesn’t just refer to the enormous amounts of data available today, it also refers to the whole process of gathering, storing and analyzing that data. Importantly, this process is being used to make the</a:t>
            </a:r>
            <a:endParaRPr sz="1500"/>
          </a:p>
          <a:p>
            <a:pPr marL="0" lvl="0" indent="0" algn="l" rtl="0">
              <a:lnSpc>
                <a:spcPct val="70000"/>
              </a:lnSpc>
              <a:spcBef>
                <a:spcPts val="1000"/>
              </a:spcBef>
              <a:spcAft>
                <a:spcPts val="0"/>
              </a:spcAft>
              <a:buSzPts val="275"/>
              <a:buNone/>
            </a:pPr>
            <a:r>
              <a:rPr lang="en-US" sz="1500"/>
              <a:t>world a better place.</a:t>
            </a:r>
            <a:endParaRPr sz="1500"/>
          </a:p>
          <a:p>
            <a:pPr marL="0" lvl="0" indent="0" algn="l" rtl="0">
              <a:lnSpc>
                <a:spcPct val="70000"/>
              </a:lnSpc>
              <a:spcBef>
                <a:spcPts val="1000"/>
              </a:spcBef>
              <a:spcAft>
                <a:spcPts val="0"/>
              </a:spcAft>
              <a:buSzPts val="275"/>
              <a:buNone/>
            </a:pPr>
            <a:endParaRPr sz="600"/>
          </a:p>
        </p:txBody>
      </p:sp>
      <p:pic>
        <p:nvPicPr>
          <p:cNvPr id="3235" name="Google Shape;3235;p45"/>
          <p:cNvPicPr preferRelativeResize="0"/>
          <p:nvPr/>
        </p:nvPicPr>
        <p:blipFill rotWithShape="1">
          <a:blip r:embed="rId3">
            <a:alphaModFix/>
          </a:blip>
          <a:srcRect/>
          <a:stretch/>
        </p:blipFill>
        <p:spPr>
          <a:xfrm>
            <a:off x="6034737" y="6148385"/>
            <a:ext cx="418693" cy="500666"/>
          </a:xfrm>
          <a:prstGeom prst="rect">
            <a:avLst/>
          </a:prstGeom>
          <a:noFill/>
          <a:ln>
            <a:noFill/>
          </a:ln>
        </p:spPr>
      </p:pic>
      <p:pic>
        <p:nvPicPr>
          <p:cNvPr id="3236" name="Google Shape;3236;p45"/>
          <p:cNvPicPr preferRelativeResize="0"/>
          <p:nvPr/>
        </p:nvPicPr>
        <p:blipFill rotWithShape="1">
          <a:blip r:embed="rId4">
            <a:alphaModFix/>
          </a:blip>
          <a:srcRect/>
          <a:stretch/>
        </p:blipFill>
        <p:spPr>
          <a:xfrm>
            <a:off x="4113575" y="6304272"/>
            <a:ext cx="1638301" cy="29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0"/>
        <p:cNvGrpSpPr/>
        <p:nvPr/>
      </p:nvGrpSpPr>
      <p:grpSpPr>
        <a:xfrm>
          <a:off x="0" y="0"/>
          <a:ext cx="0" cy="0"/>
          <a:chOff x="0" y="0"/>
          <a:chExt cx="0" cy="0"/>
        </a:xfrm>
      </p:grpSpPr>
      <p:sp>
        <p:nvSpPr>
          <p:cNvPr id="3241" name="Google Shape;3241;p46"/>
          <p:cNvSpPr txBox="1">
            <a:spLocks noGrp="1"/>
          </p:cNvSpPr>
          <p:nvPr>
            <p:ph type="ctrTitle"/>
          </p:nvPr>
        </p:nvSpPr>
        <p:spPr>
          <a:xfrm>
            <a:off x="86025" y="0"/>
            <a:ext cx="11406300" cy="651300"/>
          </a:xfrm>
          <a:prstGeom prst="rect">
            <a:avLst/>
          </a:prstGeom>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1"/>
              </a:buClr>
              <a:buSzPct val="45833"/>
              <a:buFont typeface="Arial"/>
              <a:buNone/>
            </a:pPr>
            <a:r>
              <a:rPr lang="en-US" sz="2400">
                <a:solidFill>
                  <a:schemeClr val="dk1"/>
                </a:solidFill>
              </a:rPr>
              <a:t>INTRODUCTION TO DATA ANALYTICS</a:t>
            </a:r>
            <a:endParaRPr sz="1400" b="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3242" name="Google Shape;3242;p46"/>
          <p:cNvSpPr txBox="1">
            <a:spLocks noGrp="1"/>
          </p:cNvSpPr>
          <p:nvPr>
            <p:ph type="subTitle" idx="1"/>
          </p:nvPr>
        </p:nvSpPr>
        <p:spPr>
          <a:xfrm>
            <a:off x="0" y="909475"/>
            <a:ext cx="11492400" cy="58011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700"/>
              <a:t>Why is Big Data Analytics Important?</a:t>
            </a:r>
            <a:endParaRPr sz="1700"/>
          </a:p>
          <a:p>
            <a:pPr marL="0" lvl="0" indent="0" algn="l" rtl="0">
              <a:lnSpc>
                <a:spcPct val="115000"/>
              </a:lnSpc>
              <a:spcBef>
                <a:spcPts val="0"/>
              </a:spcBef>
              <a:spcAft>
                <a:spcPts val="0"/>
              </a:spcAft>
              <a:buClr>
                <a:schemeClr val="dk1"/>
              </a:buClr>
              <a:buSzPts val="1100"/>
              <a:buFont typeface="Arial"/>
              <a:buNone/>
            </a:pPr>
            <a:r>
              <a:rPr lang="en-US" sz="1700"/>
              <a:t>Big data analytics helps organizations harness their data and use it to identify new opportunities. That, in turn, leads to smarter business moves, more efficient operations, higher profits and happier customers. These are</a:t>
            </a:r>
            <a:endParaRPr sz="1700"/>
          </a:p>
          <a:p>
            <a:pPr marL="0" lvl="0" indent="0" algn="l" rtl="0">
              <a:lnSpc>
                <a:spcPct val="115000"/>
              </a:lnSpc>
              <a:spcBef>
                <a:spcPts val="0"/>
              </a:spcBef>
              <a:spcAft>
                <a:spcPts val="0"/>
              </a:spcAft>
              <a:buClr>
                <a:schemeClr val="dk1"/>
              </a:buClr>
              <a:buSzPts val="1100"/>
              <a:buFont typeface="Arial"/>
              <a:buNone/>
            </a:pPr>
            <a:r>
              <a:rPr lang="en-US" sz="1700"/>
              <a:t>some ways, according to evidence from recent Global studies, that Big Data Analytics can be of great importance to businesses:</a:t>
            </a:r>
            <a:endParaRPr sz="1700"/>
          </a:p>
          <a:p>
            <a:pPr marL="0" lvl="0" indent="0" algn="l" rtl="0">
              <a:lnSpc>
                <a:spcPct val="115000"/>
              </a:lnSpc>
              <a:spcBef>
                <a:spcPts val="0"/>
              </a:spcBef>
              <a:spcAft>
                <a:spcPts val="0"/>
              </a:spcAft>
              <a:buClr>
                <a:schemeClr val="dk1"/>
              </a:buClr>
              <a:buSzPts val="1100"/>
              <a:buFont typeface="Arial"/>
              <a:buNone/>
            </a:pPr>
            <a:endParaRPr sz="1700"/>
          </a:p>
          <a:p>
            <a:pPr marL="0" lvl="0" indent="0" algn="l" rtl="0">
              <a:lnSpc>
                <a:spcPct val="115000"/>
              </a:lnSpc>
              <a:spcBef>
                <a:spcPts val="0"/>
              </a:spcBef>
              <a:spcAft>
                <a:spcPts val="0"/>
              </a:spcAft>
              <a:buClr>
                <a:schemeClr val="dk1"/>
              </a:buClr>
              <a:buSzPts val="1100"/>
              <a:buFont typeface="Arial"/>
              <a:buNone/>
            </a:pPr>
            <a:r>
              <a:rPr lang="en-US" sz="1700"/>
              <a:t>Cost reduction. Big data technologies such as Hadoop and cloud-based analytics bring significant cost advantages when it comes to storing large amounts of data – plus they can identify more efficient ways of doing</a:t>
            </a:r>
            <a:endParaRPr sz="1700"/>
          </a:p>
          <a:p>
            <a:pPr marL="0" lvl="0" indent="0" algn="l" rtl="0">
              <a:lnSpc>
                <a:spcPct val="115000"/>
              </a:lnSpc>
              <a:spcBef>
                <a:spcPts val="0"/>
              </a:spcBef>
              <a:spcAft>
                <a:spcPts val="0"/>
              </a:spcAft>
              <a:buClr>
                <a:schemeClr val="dk1"/>
              </a:buClr>
              <a:buSzPts val="1100"/>
              <a:buFont typeface="Arial"/>
              <a:buNone/>
            </a:pPr>
            <a:r>
              <a:rPr lang="en-US" sz="1700"/>
              <a:t>business. Faster, better decision making. With the speed of Hadoop and in-memory analytics, combined with the ability to analyze new sources of data, businesses are able to analyze information immediately – and make</a:t>
            </a:r>
            <a:endParaRPr sz="1700"/>
          </a:p>
          <a:p>
            <a:pPr marL="0" lvl="0" indent="0" algn="l" rtl="0">
              <a:lnSpc>
                <a:spcPct val="115000"/>
              </a:lnSpc>
              <a:spcBef>
                <a:spcPts val="0"/>
              </a:spcBef>
              <a:spcAft>
                <a:spcPts val="0"/>
              </a:spcAft>
              <a:buClr>
                <a:schemeClr val="dk1"/>
              </a:buClr>
              <a:buSzPts val="1100"/>
              <a:buFont typeface="Arial"/>
              <a:buNone/>
            </a:pPr>
            <a:r>
              <a:rPr lang="en-US" sz="1700"/>
              <a:t>decisions based on what they’ve learned.</a:t>
            </a:r>
            <a:endParaRPr sz="1700"/>
          </a:p>
          <a:p>
            <a:pPr marL="0" lvl="0" indent="0" algn="l" rtl="0">
              <a:lnSpc>
                <a:spcPct val="115000"/>
              </a:lnSpc>
              <a:spcBef>
                <a:spcPts val="0"/>
              </a:spcBef>
              <a:spcAft>
                <a:spcPts val="0"/>
              </a:spcAft>
              <a:buClr>
                <a:schemeClr val="dk1"/>
              </a:buClr>
              <a:buSzPts val="1100"/>
              <a:buFont typeface="Arial"/>
              <a:buNone/>
            </a:pPr>
            <a:r>
              <a:rPr lang="en-US" sz="1700"/>
              <a:t>New products and services. With the ability to gauge customer needs and satisfaction through analytics comes the power to give customers what they want. Davenport points out that with big data analytics, more companies are creating new products to meet customers’ needs.</a:t>
            </a:r>
            <a:endParaRPr sz="1700"/>
          </a:p>
          <a:p>
            <a:pPr marL="0" lvl="0" indent="0" algn="l" rtl="0">
              <a:lnSpc>
                <a:spcPct val="115000"/>
              </a:lnSpc>
              <a:spcBef>
                <a:spcPts val="0"/>
              </a:spcBef>
              <a:spcAft>
                <a:spcPts val="0"/>
              </a:spcAft>
              <a:buClr>
                <a:schemeClr val="dk1"/>
              </a:buClr>
              <a:buSzPts val="1700"/>
              <a:buFont typeface="Arial"/>
              <a:buNone/>
            </a:pPr>
            <a:endParaRPr sz="1700" b="1"/>
          </a:p>
        </p:txBody>
      </p:sp>
      <p:pic>
        <p:nvPicPr>
          <p:cNvPr id="3243" name="Google Shape;3243;p46"/>
          <p:cNvPicPr preferRelativeResize="0"/>
          <p:nvPr/>
        </p:nvPicPr>
        <p:blipFill rotWithShape="1">
          <a:blip r:embed="rId3">
            <a:alphaModFix/>
          </a:blip>
          <a:srcRect/>
          <a:stretch/>
        </p:blipFill>
        <p:spPr>
          <a:xfrm>
            <a:off x="5715162" y="6013185"/>
            <a:ext cx="418693" cy="500666"/>
          </a:xfrm>
          <a:prstGeom prst="rect">
            <a:avLst/>
          </a:prstGeom>
          <a:noFill/>
          <a:ln>
            <a:noFill/>
          </a:ln>
        </p:spPr>
      </p:pic>
      <p:pic>
        <p:nvPicPr>
          <p:cNvPr id="3244" name="Google Shape;3244;p46"/>
          <p:cNvPicPr preferRelativeResize="0"/>
          <p:nvPr/>
        </p:nvPicPr>
        <p:blipFill rotWithShape="1">
          <a:blip r:embed="rId4">
            <a:alphaModFix/>
          </a:blip>
          <a:srcRect/>
          <a:stretch/>
        </p:blipFill>
        <p:spPr>
          <a:xfrm>
            <a:off x="3953825" y="6117472"/>
            <a:ext cx="1638301" cy="292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618">
      <a:dk1>
        <a:srgbClr val="000000"/>
      </a:dk1>
      <a:lt1>
        <a:srgbClr val="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b7dfed-d660-4801-8586-5042f230bd54">
      <Terms xmlns="http://schemas.microsoft.com/office/infopath/2007/PartnerControls"/>
    </lcf76f155ced4ddcb4097134ff3c332f>
    <TaxCatchAll xmlns="b61f3811-f07e-4287-98a8-fb6ae63da1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2AD4ADD4476647B9A9FC9619DECE9C" ma:contentTypeVersion="11" ma:contentTypeDescription="Create a new document." ma:contentTypeScope="" ma:versionID="b2982f860e585686c55bfab4bdc538fb">
  <xsd:schema xmlns:xsd="http://www.w3.org/2001/XMLSchema" xmlns:xs="http://www.w3.org/2001/XMLSchema" xmlns:p="http://schemas.microsoft.com/office/2006/metadata/properties" xmlns:ns2="80b7dfed-d660-4801-8586-5042f230bd54" xmlns:ns3="b61f3811-f07e-4287-98a8-fb6ae63da192" targetNamespace="http://schemas.microsoft.com/office/2006/metadata/properties" ma:root="true" ma:fieldsID="1d0f780f7667000be5368e24084eff75" ns2:_="" ns3:_="">
    <xsd:import namespace="80b7dfed-d660-4801-8586-5042f230bd54"/>
    <xsd:import namespace="b61f3811-f07e-4287-98a8-fb6ae63da19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7dfed-d660-4801-8586-5042f230bd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82563b-0873-4153-b60d-32ffd6f0d13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1f3811-f07e-4287-98a8-fb6ae63da19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296ecd0-9bab-42e0-abd5-c6ebd59010cf}" ma:internalName="TaxCatchAll" ma:showField="CatchAllData" ma:web="b61f3811-f07e-4287-98a8-fb6ae63da1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4FE32A-F79E-4F1F-86F6-A1A2FFEF5B37}">
  <ds:schemaRefs>
    <ds:schemaRef ds:uri="http://schemas.microsoft.com/sharepoint/v3/contenttype/forms"/>
  </ds:schemaRefs>
</ds:datastoreItem>
</file>

<file path=customXml/itemProps2.xml><?xml version="1.0" encoding="utf-8"?>
<ds:datastoreItem xmlns:ds="http://schemas.openxmlformats.org/officeDocument/2006/customXml" ds:itemID="{78B0ECEC-9C6A-4FAF-AA0B-EE6DCAEDC535}">
  <ds:schemaRefs>
    <ds:schemaRef ds:uri="http://schemas.microsoft.com/office/2006/metadata/properties"/>
    <ds:schemaRef ds:uri="http://schemas.microsoft.com/office/infopath/2007/PartnerControls"/>
    <ds:schemaRef ds:uri="80b7dfed-d660-4801-8586-5042f230bd54"/>
    <ds:schemaRef ds:uri="b61f3811-f07e-4287-98a8-fb6ae63da192"/>
  </ds:schemaRefs>
</ds:datastoreItem>
</file>

<file path=customXml/itemProps3.xml><?xml version="1.0" encoding="utf-8"?>
<ds:datastoreItem xmlns:ds="http://schemas.openxmlformats.org/officeDocument/2006/customXml" ds:itemID="{DA1CAAF8-12E4-4A38-AAD9-C525AE2F4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b7dfed-d660-4801-8586-5042f230bd54"/>
    <ds:schemaRef ds:uri="b61f3811-f07e-4287-98a8-fb6ae63da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20</Notes>
  <HiddenSlides>0</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Simple Light</vt:lpstr>
      <vt:lpstr>Office Theme</vt:lpstr>
      <vt:lpstr>INTRODUCTION TO DATA ANALYTICS</vt:lpstr>
      <vt:lpstr>Today’s Agenda</vt:lpstr>
      <vt:lpstr>What I would be teaching you in this cohort</vt:lpstr>
      <vt:lpstr>INTRODUCTION TO DATA ANALYTICS </vt:lpstr>
      <vt:lpstr>INTRODUCTION TO DATA ANALYTICS </vt:lpstr>
      <vt:lpstr>INTRODUCTION TO DATA ANALYTICS </vt:lpstr>
      <vt:lpstr>INTRODUCTION TO DATA ANALYTICS </vt:lpstr>
      <vt:lpstr>INTRODUCTION TO DATA ANALYTICS </vt:lpstr>
      <vt:lpstr>INTRODUCTION TO DATA ANALYTICS </vt:lpstr>
      <vt:lpstr>INTRODUCTION TO DATA ANALYTICS </vt:lpstr>
      <vt:lpstr>INTRODUCTION TO DATA ANALYTICS </vt:lpstr>
      <vt:lpstr>INTRODUCTION TO DATA ANALYTICS </vt:lpstr>
      <vt:lpstr>Career opportunities In Data Science and Analytics </vt:lpstr>
      <vt:lpstr>Materials/ Reference </vt:lpstr>
      <vt:lpstr>What do you think Artificial Intelligence is?</vt:lpstr>
      <vt:lpstr>what is  Artificial Intelligence</vt:lpstr>
      <vt:lpstr>AI continued</vt:lpstr>
      <vt:lpstr>Is Machine learning also AI?</vt:lpstr>
      <vt:lpstr>Machine learning is a branch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ANALYTICS</dc:title>
  <cp:revision>4</cp:revision>
  <dcterms:modified xsi:type="dcterms:W3CDTF">2023-10-20T23:56:56Z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0x010100E72AD4ADD4476647B9A9FC9619DECE9C</vt:lpwstr>
  </property>
  <property fmtid="{D5CDD505-2E9C-101B-9397-08002B2CF9AE}" pid="3" name="MediaServiceImageTags">
    <vt:lpwstr/>
  </property>
</Properties>
</file>