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7" r:id="rId3"/>
    <p:sldId id="266" r:id="rId4"/>
    <p:sldId id="268" r:id="rId5"/>
    <p:sldId id="263" r:id="rId6"/>
    <p:sldId id="273" r:id="rId7"/>
    <p:sldId id="274" r:id="rId8"/>
    <p:sldId id="269" r:id="rId9"/>
    <p:sldId id="275" r:id="rId10"/>
    <p:sldId id="276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7dc03d4e3c21e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7dc03d4e3c21e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143500" y="1381225"/>
            <a:ext cx="52362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Hola estudiantes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Prof: Sergio Minaya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01213"/>
            <a:ext cx="2253182" cy="168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98AFE-D88E-4CE7-88B9-9EA31B59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0F5735-879C-4CE8-9542-BE016855B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3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61308-474B-4261-9097-573321E4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ACTIVIDAD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914B77-F719-4417-B812-6F362B7BF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Objetivos (Propósito): </a:t>
            </a:r>
            <a:r>
              <a:rPr lang="es-ES" dirty="0"/>
              <a:t>Analizar el origen, evolución de la web, identificar las herramientas que son utilizados en la actualidad la creación y diseño de una página web. Manejar de manera eficiente cada una de las herramientas. Crear  proyectos  profesional para una empresa, diseñar páginas web estática y dinámicas.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6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361EA-65DC-4D7C-B60E-32B8D422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Temas y contenido: 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362E28-822B-456A-9443-BBDA0FC96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1.Introducción al HTML (</a:t>
            </a:r>
            <a:r>
              <a:rPr lang="en-US" dirty="0" err="1"/>
              <a:t>HyperText</a:t>
            </a:r>
            <a:r>
              <a:rPr lang="en-US" dirty="0"/>
              <a:t> Markup </a:t>
            </a:r>
            <a:r>
              <a:rPr lang="en-US" dirty="0" err="1"/>
              <a:t>Languag</a:t>
            </a:r>
            <a:r>
              <a:rPr lang="es-ES" dirty="0"/>
              <a:t>)</a:t>
            </a:r>
            <a:endParaRPr lang="en-US" dirty="0"/>
          </a:p>
          <a:p>
            <a:r>
              <a:rPr lang="es-ES" dirty="0"/>
              <a:t>2.Estructura de un documento</a:t>
            </a:r>
            <a:endParaRPr lang="en-US" dirty="0"/>
          </a:p>
          <a:p>
            <a:r>
              <a:rPr lang="es-ES" dirty="0"/>
              <a:t>3.HTML5 y CSS</a:t>
            </a:r>
          </a:p>
          <a:p>
            <a:r>
              <a:rPr lang="es-ES" dirty="0"/>
              <a:t>4.Animación</a:t>
            </a:r>
            <a:endParaRPr lang="en-US" dirty="0"/>
          </a:p>
          <a:p>
            <a:r>
              <a:rPr lang="es-ES" dirty="0"/>
              <a:t>3.formulario</a:t>
            </a:r>
            <a:endParaRPr lang="en-US" dirty="0"/>
          </a:p>
          <a:p>
            <a:r>
              <a:rPr lang="es-ES" dirty="0"/>
              <a:t>5.introducción JS</a:t>
            </a:r>
            <a:endParaRPr lang="en-US" dirty="0"/>
          </a:p>
          <a:p>
            <a:r>
              <a:rPr lang="es-ES" dirty="0"/>
              <a:t>6.Website.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1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7E835-E917-4379-BEB8-2153B0CF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A16FB-5E3C-406D-BC43-43521C94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69073"/>
            <a:ext cx="8520600" cy="3899802"/>
          </a:xfrm>
        </p:spPr>
        <p:txBody>
          <a:bodyPr/>
          <a:lstStyle/>
          <a:p>
            <a:endParaRPr lang="es-ES" b="1" dirty="0"/>
          </a:p>
          <a:p>
            <a:r>
              <a:rPr lang="es-ES" b="1" dirty="0"/>
              <a:t>Estrategia y actividad:</a:t>
            </a:r>
            <a:r>
              <a:rPr lang="es-ES" dirty="0"/>
              <a:t> Exposición con debate, Practicas, Vista previa del </a:t>
            </a:r>
          </a:p>
          <a:p>
            <a:pPr marL="114300" indent="0">
              <a:buNone/>
            </a:pPr>
            <a:r>
              <a:rPr lang="es-ES" dirty="0"/>
              <a:t>código, cuestionario para tareas, dinámica de trabajo en equipo para elaboración de un proyecto.</a:t>
            </a:r>
            <a:endParaRPr lang="en-US" dirty="0"/>
          </a:p>
          <a:p>
            <a:r>
              <a:rPr lang="es-ES" b="1" dirty="0"/>
              <a:t>Recursos: </a:t>
            </a:r>
            <a:r>
              <a:rPr lang="es-ES" dirty="0"/>
              <a:t>Pantalla, proyectores, computadoras, </a:t>
            </a:r>
            <a:r>
              <a:rPr lang="es-ES" dirty="0" err="1"/>
              <a:t>github</a:t>
            </a:r>
            <a:r>
              <a:rPr lang="es-ES" dirty="0"/>
              <a:t>, editor de texto, servidor local, app de al azar, Folletos y un cuadro de avances, diapositiva.</a:t>
            </a:r>
            <a:r>
              <a:rPr lang="es-ES" b="1" dirty="0"/>
              <a:t> </a:t>
            </a:r>
            <a:endParaRPr lang="en-US" dirty="0"/>
          </a:p>
          <a:p>
            <a:r>
              <a:rPr lang="es-ES" b="1" dirty="0"/>
              <a:t>Instrumentos de evaluación: </a:t>
            </a:r>
            <a:r>
              <a:rPr lang="es-ES" dirty="0" err="1"/>
              <a:t>Revicion</a:t>
            </a:r>
            <a:r>
              <a:rPr lang="es-ES" dirty="0"/>
              <a:t> de mascotas por cotejos, un fichero donde estaré apuntando toda la participación, fallas, exámenes virtuales.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311700" y="1259612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										  				 Estructura básica de HTML</a:t>
            </a:r>
            <a:endParaRPr dirty="0"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329" y="228420"/>
            <a:ext cx="3131547" cy="45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D57C3-46FC-4DB5-8BDC-E7DDE38F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47B7D3-455E-4AC0-99D8-A7AE05E0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9794"/>
            <a:ext cx="8520600" cy="3999571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, </a:t>
            </a:r>
            <a:r>
              <a:rPr lang="en-US" dirty="0" err="1"/>
              <a:t>Atributos</a:t>
            </a:r>
            <a:r>
              <a:rPr lang="en-US" dirty="0"/>
              <a:t>, valor(</a:t>
            </a:r>
            <a:r>
              <a:rPr lang="en-US" dirty="0" err="1"/>
              <a:t>etiqueta</a:t>
            </a:r>
            <a:r>
              <a:rPr lang="en-US" dirty="0"/>
              <a:t>)</a:t>
            </a:r>
          </a:p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basica</a:t>
            </a:r>
            <a:r>
              <a:rPr lang="en-US" dirty="0"/>
              <a:t> y el </a:t>
            </a:r>
            <a:r>
              <a:rPr lang="en-US" dirty="0" err="1"/>
              <a:t>uso</a:t>
            </a:r>
            <a:r>
              <a:rPr lang="en-US" dirty="0"/>
              <a:t> de div</a:t>
            </a:r>
          </a:p>
          <a:p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parrafos</a:t>
            </a:r>
            <a:r>
              <a:rPr lang="en-US" dirty="0"/>
              <a:t>, </a:t>
            </a:r>
            <a:r>
              <a:rPr lang="en-US" dirty="0" err="1"/>
              <a:t>encabezados</a:t>
            </a:r>
            <a:r>
              <a:rPr lang="en-US" dirty="0"/>
              <a:t> y </a:t>
            </a:r>
            <a:r>
              <a:rPr lang="en-US" dirty="0" err="1"/>
              <a:t>comentarios</a:t>
            </a:r>
            <a:r>
              <a:rPr lang="en-US" dirty="0"/>
              <a:t>.</a:t>
            </a:r>
          </a:p>
          <a:p>
            <a:r>
              <a:rPr lang="en-US" dirty="0" err="1"/>
              <a:t>Listas</a:t>
            </a:r>
            <a:endParaRPr lang="en-US" dirty="0"/>
          </a:p>
          <a:p>
            <a:r>
              <a:rPr lang="en-US" dirty="0" err="1"/>
              <a:t>Hipervinculos</a:t>
            </a:r>
            <a:endParaRPr lang="en-US" dirty="0"/>
          </a:p>
          <a:p>
            <a:r>
              <a:rPr lang="en-US" dirty="0" err="1"/>
              <a:t>Tablas</a:t>
            </a:r>
            <a:endParaRPr lang="en-US" dirty="0"/>
          </a:p>
          <a:p>
            <a:r>
              <a:rPr lang="en-US" dirty="0" err="1"/>
              <a:t>Colores</a:t>
            </a:r>
            <a:r>
              <a:rPr lang="en-US" dirty="0"/>
              <a:t> HTML o hoja de </a:t>
            </a:r>
            <a:r>
              <a:rPr lang="en-US" dirty="0" err="1"/>
              <a:t>estilo</a:t>
            </a:r>
            <a:endParaRPr lang="en-US" dirty="0"/>
          </a:p>
          <a:p>
            <a:r>
              <a:rPr lang="en-US" dirty="0"/>
              <a:t>multimedia</a:t>
            </a:r>
          </a:p>
          <a:p>
            <a:r>
              <a:rPr lang="en-US" dirty="0"/>
              <a:t>//Proyecto</a:t>
            </a:r>
          </a:p>
        </p:txBody>
      </p:sp>
    </p:spTree>
    <p:extLst>
      <p:ext uri="{BB962C8B-B14F-4D97-AF65-F5344CB8AC3E}">
        <p14:creationId xmlns:p14="http://schemas.microsoft.com/office/powerpoint/2010/main" val="135938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6417-23B9-43EE-9F96-AE240FA1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46184"/>
            <a:ext cx="8520600" cy="607800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y ECMAScript 6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8E5BC-540C-4BB8-A398-57919081B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1776"/>
            <a:ext cx="8520600" cy="3728816"/>
          </a:xfrm>
        </p:spPr>
        <p:txBody>
          <a:bodyPr/>
          <a:lstStyle/>
          <a:p>
            <a:r>
              <a:rPr lang="en-US" dirty="0" err="1"/>
              <a:t>Formularios</a:t>
            </a:r>
            <a:r>
              <a:rPr lang="en-US" dirty="0"/>
              <a:t>, Canvas, </a:t>
            </a:r>
            <a:r>
              <a:rPr lang="en-US" dirty="0" err="1"/>
              <a:t>animacion</a:t>
            </a:r>
            <a:r>
              <a:rPr lang="en-US" dirty="0"/>
              <a:t> </a:t>
            </a:r>
            <a:r>
              <a:rPr lang="en-US" dirty="0" err="1"/>
              <a:t>basico</a:t>
            </a:r>
            <a:r>
              <a:rPr lang="en-US" dirty="0"/>
              <a:t> y con JS</a:t>
            </a:r>
          </a:p>
          <a:p>
            <a:r>
              <a:rPr lang="en-US" dirty="0"/>
              <a:t>//Proyecto</a:t>
            </a:r>
          </a:p>
          <a:p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, </a:t>
            </a:r>
            <a:r>
              <a:rPr lang="es-ES" dirty="0" err="1"/>
              <a:t>framewor</a:t>
            </a:r>
            <a:r>
              <a:rPr lang="es-ES" dirty="0"/>
              <a:t>,</a:t>
            </a:r>
            <a:r>
              <a:rPr lang="en-US" dirty="0"/>
              <a:t> </a:t>
            </a:r>
            <a:r>
              <a:rPr lang="es-ES" dirty="0"/>
              <a:t>API, </a:t>
            </a:r>
            <a:r>
              <a:rPr lang="en-US" dirty="0"/>
              <a:t>xml (</a:t>
            </a:r>
            <a:r>
              <a:rPr lang="en-US" dirty="0" err="1"/>
              <a:t>paginas</a:t>
            </a:r>
            <a:r>
              <a:rPr lang="en-US" dirty="0"/>
              <a:t> web </a:t>
            </a:r>
            <a:r>
              <a:rPr lang="en-US" dirty="0" err="1"/>
              <a:t>dinamicas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5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10984-BFDF-4AD8-A097-E54717D5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Sistema </a:t>
            </a:r>
            <a:r>
              <a:rPr lang="en-US" dirty="0" err="1"/>
              <a:t>organizacional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F77C59-4024-47D2-B4F6-4CCA5D0A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/>
          <a:lstStyle/>
          <a:p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cuadro</a:t>
            </a:r>
            <a:r>
              <a:rPr lang="en-US" dirty="0"/>
              <a:t>, los que se </a:t>
            </a:r>
            <a:r>
              <a:rPr lang="en-US" dirty="0" err="1"/>
              <a:t>fajen</a:t>
            </a:r>
            <a:r>
              <a:rPr lang="en-US" dirty="0"/>
              <a:t> mas </a:t>
            </a:r>
            <a:r>
              <a:rPr lang="en-US" dirty="0" err="1"/>
              <a:t>seran</a:t>
            </a:r>
            <a:r>
              <a:rPr lang="en-US" dirty="0"/>
              <a:t> los </a:t>
            </a:r>
            <a:r>
              <a:rPr lang="en-US" dirty="0" err="1"/>
              <a:t>elegidos</a:t>
            </a:r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cuestionario</a:t>
            </a:r>
            <a:r>
              <a:rPr lang="en-US" dirty="0"/>
              <a:t>, </a:t>
            </a:r>
            <a:r>
              <a:rPr lang="en-US" dirty="0" err="1"/>
              <a:t>practicar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 con la app</a:t>
            </a:r>
          </a:p>
          <a:p>
            <a:r>
              <a:rPr lang="en-US" dirty="0" err="1"/>
              <a:t>tarea</a:t>
            </a:r>
            <a:r>
              <a:rPr lang="en-US" dirty="0"/>
              <a:t> para la casa </a:t>
            </a:r>
            <a:r>
              <a:rPr lang="en-US" dirty="0" err="1"/>
              <a:t>codigo</a:t>
            </a:r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procima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entregar</a:t>
            </a:r>
            <a:r>
              <a:rPr lang="en-US" dirty="0"/>
              <a:t> </a:t>
            </a:r>
            <a:r>
              <a:rPr lang="en-US" dirty="0" err="1"/>
              <a:t>folleto</a:t>
            </a:r>
            <a:r>
              <a:rPr lang="en-US" dirty="0"/>
              <a:t>, </a:t>
            </a:r>
            <a:r>
              <a:rPr lang="en-US" dirty="0" err="1"/>
              <a:t>cuestionario</a:t>
            </a:r>
            <a:r>
              <a:rPr lang="en-US" dirty="0"/>
              <a:t>,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.</a:t>
            </a:r>
          </a:p>
          <a:p>
            <a:r>
              <a:rPr lang="en-US" dirty="0"/>
              <a:t>//</a:t>
            </a:r>
            <a:r>
              <a:rPr lang="en-US" dirty="0" err="1"/>
              <a:t>practica</a:t>
            </a:r>
            <a:r>
              <a:rPr lang="en-US" dirty="0"/>
              <a:t>, </a:t>
            </a:r>
          </a:p>
          <a:p>
            <a:r>
              <a:rPr lang="en-US" dirty="0"/>
              <a:t>//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conpetencia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endParaRPr lang="en-US" dirty="0"/>
          </a:p>
          <a:p>
            <a:r>
              <a:rPr lang="en-US" dirty="0"/>
              <a:t>Una </a:t>
            </a:r>
            <a:r>
              <a:rPr lang="en-US" dirty="0" err="1"/>
              <a:t>revista</a:t>
            </a:r>
            <a:r>
              <a:rPr lang="en-US" dirty="0"/>
              <a:t> una </a:t>
            </a:r>
            <a:r>
              <a:rPr lang="en-US" dirty="0" err="1"/>
              <a:t>pagina</a:t>
            </a:r>
            <a:r>
              <a:rPr lang="en-US" dirty="0"/>
              <a:t> por </a:t>
            </a:r>
            <a:r>
              <a:rPr lang="en-US" dirty="0" err="1"/>
              <a:t>grupo</a:t>
            </a:r>
            <a:endParaRPr lang="en-US" dirty="0"/>
          </a:p>
          <a:p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y </a:t>
            </a:r>
            <a:r>
              <a:rPr lang="en-US" dirty="0" err="1"/>
              <a:t>Conpetencia</a:t>
            </a:r>
            <a:r>
              <a:rPr lang="en-US" dirty="0"/>
              <a:t>  de </a:t>
            </a:r>
            <a:r>
              <a:rPr lang="en-US" dirty="0" err="1"/>
              <a:t>grupo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00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E7334-3254-4D5D-A62F-8B9B1C00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cuestionario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7476CB-85C5-4569-B007-A60B28EF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7157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1-Cuales son las </a:t>
            </a:r>
            <a:r>
              <a:rPr lang="en-US" dirty="0" err="1"/>
              <a:t>etiquetas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para la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basica</a:t>
            </a:r>
            <a:r>
              <a:rPr lang="en-US" dirty="0"/>
              <a:t> de html5?</a:t>
            </a:r>
          </a:p>
          <a:p>
            <a:pPr marL="114300" indent="0">
              <a:buNone/>
            </a:pPr>
            <a:r>
              <a:rPr lang="en-US" dirty="0"/>
              <a:t>2-Para que </a:t>
            </a:r>
            <a:r>
              <a:rPr lang="en-US" dirty="0" err="1"/>
              <a:t>utilizado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div?</a:t>
            </a:r>
          </a:p>
          <a:p>
            <a:pPr marL="114300" indent="0">
              <a:buNone/>
            </a:pPr>
            <a:r>
              <a:rPr lang="en-US" dirty="0"/>
              <a:t>3-Mencione las </a:t>
            </a:r>
            <a:r>
              <a:rPr lang="en-US" dirty="0" err="1"/>
              <a:t>etiquetas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para el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y sus </a:t>
            </a:r>
            <a:r>
              <a:rPr lang="en-US" dirty="0" err="1"/>
              <a:t>usos</a:t>
            </a:r>
            <a:r>
              <a:rPr lang="en-US" dirty="0"/>
              <a:t>? </a:t>
            </a:r>
            <a:r>
              <a:rPr lang="en-US" dirty="0" err="1"/>
              <a:t>pon</a:t>
            </a:r>
            <a:r>
              <a:rPr lang="en-US" dirty="0"/>
              <a:t> </a:t>
            </a:r>
            <a:r>
              <a:rPr lang="en-US" dirty="0" err="1"/>
              <a:t>ej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4 -para que es </a:t>
            </a:r>
            <a:r>
              <a:rPr lang="en-US" dirty="0" err="1"/>
              <a:t>utilizado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parrafos</a:t>
            </a:r>
            <a:r>
              <a:rPr lang="en-US" dirty="0"/>
              <a:t> y </a:t>
            </a:r>
            <a:r>
              <a:rPr lang="en-US" dirty="0" err="1"/>
              <a:t>salto</a:t>
            </a:r>
            <a:r>
              <a:rPr lang="en-US" dirty="0"/>
              <a:t> de </a:t>
            </a:r>
            <a:r>
              <a:rPr lang="en-US" dirty="0" err="1"/>
              <a:t>linia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5-para que es </a:t>
            </a:r>
            <a:r>
              <a:rPr lang="en-US" dirty="0" err="1"/>
              <a:t>utilizado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encabezado</a:t>
            </a:r>
            <a:r>
              <a:rPr lang="en-US" dirty="0"/>
              <a:t>? </a:t>
            </a:r>
            <a:r>
              <a:rPr lang="en-US" dirty="0" err="1"/>
              <a:t>Pon</a:t>
            </a:r>
            <a:r>
              <a:rPr lang="en-US" dirty="0"/>
              <a:t> </a:t>
            </a:r>
            <a:r>
              <a:rPr lang="en-US" dirty="0" err="1"/>
              <a:t>ej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6-Como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comentarios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html? </a:t>
            </a:r>
            <a:r>
              <a:rPr lang="en-US" dirty="0" err="1"/>
              <a:t>Pon</a:t>
            </a:r>
            <a:r>
              <a:rPr lang="en-US" dirty="0"/>
              <a:t> </a:t>
            </a:r>
            <a:r>
              <a:rPr lang="en-US" dirty="0" err="1"/>
              <a:t>ej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7-para que son las </a:t>
            </a:r>
            <a:r>
              <a:rPr lang="en-US" dirty="0" err="1"/>
              <a:t>etiquetas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? </a:t>
            </a:r>
            <a:r>
              <a:rPr lang="en-US" dirty="0" err="1"/>
              <a:t>pon</a:t>
            </a:r>
            <a:r>
              <a:rPr lang="en-US" dirty="0"/>
              <a:t> </a:t>
            </a:r>
            <a:r>
              <a:rPr lang="en-US" dirty="0" err="1"/>
              <a:t>ej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8-para que es </a:t>
            </a:r>
            <a:r>
              <a:rPr lang="en-US" dirty="0" err="1"/>
              <a:t>utilizado</a:t>
            </a:r>
            <a:r>
              <a:rPr lang="en-US" dirty="0"/>
              <a:t> las </a:t>
            </a:r>
            <a:r>
              <a:rPr lang="en-US" dirty="0" err="1"/>
              <a:t>etiquetas</a:t>
            </a:r>
            <a:r>
              <a:rPr lang="en-US" dirty="0"/>
              <a:t> de </a:t>
            </a:r>
            <a:r>
              <a:rPr lang="en-US" dirty="0" err="1"/>
              <a:t>Hipervinculos</a:t>
            </a:r>
            <a:r>
              <a:rPr lang="en-US" dirty="0"/>
              <a:t>? </a:t>
            </a:r>
            <a:r>
              <a:rPr lang="en-US" dirty="0" err="1"/>
              <a:t>pon</a:t>
            </a:r>
            <a:r>
              <a:rPr lang="en-US" dirty="0"/>
              <a:t> </a:t>
            </a:r>
            <a:r>
              <a:rPr lang="en-US" dirty="0" err="1"/>
              <a:t>ej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9-mencione las </a:t>
            </a:r>
            <a:r>
              <a:rPr lang="en-US" dirty="0" err="1"/>
              <a:t>etiquitas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 y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? </a:t>
            </a:r>
            <a:r>
              <a:rPr lang="en-US" dirty="0" err="1"/>
              <a:t>Pon</a:t>
            </a:r>
            <a:r>
              <a:rPr lang="en-US" dirty="0"/>
              <a:t> </a:t>
            </a:r>
            <a:r>
              <a:rPr lang="en-US" dirty="0" err="1"/>
              <a:t>ej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10-cuales </a:t>
            </a:r>
            <a:r>
              <a:rPr lang="en-US" dirty="0" err="1"/>
              <a:t>etiquetas</a:t>
            </a:r>
            <a:r>
              <a:rPr lang="en-US" dirty="0"/>
              <a:t> son </a:t>
            </a:r>
            <a:r>
              <a:rPr lang="en-US" dirty="0" err="1"/>
              <a:t>utilizadas</a:t>
            </a:r>
            <a:r>
              <a:rPr lang="en-US" dirty="0"/>
              <a:t> para multimedia? </a:t>
            </a:r>
            <a:r>
              <a:rPr lang="en-US" dirty="0" err="1"/>
              <a:t>Ej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11- para que es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y que es una hoja de </a:t>
            </a:r>
            <a:r>
              <a:rPr lang="en-US" dirty="0" err="1"/>
              <a:t>estilo</a:t>
            </a:r>
            <a:r>
              <a:rPr lang="en-US" dirty="0"/>
              <a:t>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4176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430</Words>
  <Application>Microsoft Office PowerPoint</Application>
  <PresentationFormat>Presentación en pantalla (16:9)</PresentationFormat>
  <Paragraphs>55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Roboto</vt:lpstr>
      <vt:lpstr>Arial</vt:lpstr>
      <vt:lpstr>Geometric</vt:lpstr>
      <vt:lpstr>Hola estudiantes</vt:lpstr>
      <vt:lpstr>ACTIVIDAD </vt:lpstr>
      <vt:lpstr>Temas y contenido:  </vt:lpstr>
      <vt:lpstr>Presentación de PowerPoint</vt:lpstr>
      <vt:lpstr>Presentación de PowerPoint</vt:lpstr>
      <vt:lpstr>Html 5</vt:lpstr>
      <vt:lpstr>Javascript y ECMAScript 6</vt:lpstr>
      <vt:lpstr>Sistema organizacional</vt:lpstr>
      <vt:lpstr>cuestionario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estudiantes</dc:title>
  <cp:lastModifiedBy>sergio augusto minaya herrera</cp:lastModifiedBy>
  <cp:revision>37</cp:revision>
  <dcterms:modified xsi:type="dcterms:W3CDTF">2019-01-20T01:01:26Z</dcterms:modified>
</cp:coreProperties>
</file>