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61" r:id="rId6"/>
    <p:sldId id="262" r:id="rId7"/>
    <p:sldId id="258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8418F-D5F8-4A61-A331-28791EB357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EE3A-393D-4F0E-A6B7-585BA200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8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EE3A-393D-4F0E-A6B7-585BA2006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9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D731-7239-4DFE-BB19-9EE22760783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C882-C744-4A14-85B7-388CE7ECABC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4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B93-C5B3-41B2-A657-BF7F1BA165E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5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FF5A-11B1-4DC5-BA95-5C9FF9AFC50D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C7B7-CD52-4F43-8F10-4F5E7E95A734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D55D-2E8B-40A4-870B-F193817DC67E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3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BFB6-ECFB-4CDE-8140-C075079ABD06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8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C5F6-52A7-4970-8F83-4A9EAEE54572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E63-52DE-4B25-AA98-1F5EC7207217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E79-0305-49D2-8DA5-7C1DBB0F1A8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1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528E-0525-4CB6-9DA4-B21696C6F370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D424-3CE3-4970-9053-412021F3B50F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0217-5DDB-49D7-A84E-1AB7D51D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PAKIN ENTÈLIJAN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 smtClean="0"/>
              <a:t>Projet</a:t>
            </a:r>
            <a:r>
              <a:rPr lang="en-US" sz="3600" dirty="0" smtClean="0"/>
              <a:t> pour le cours : </a:t>
            </a:r>
          </a:p>
          <a:p>
            <a:r>
              <a:rPr lang="en-US" sz="3600" dirty="0" smtClean="0"/>
              <a:t>Internet des </a:t>
            </a:r>
            <a:r>
              <a:rPr lang="en-US" sz="3600" dirty="0" err="1" smtClean="0"/>
              <a:t>objets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(Internet of Things - </a:t>
            </a:r>
            <a:r>
              <a:rPr lang="en-US" sz="3600" dirty="0" err="1" smtClean="0"/>
              <a:t>IoT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" t="49538" r="7784" b="9244"/>
          <a:stretch/>
        </p:blipFill>
        <p:spPr bwMode="auto">
          <a:xfrm>
            <a:off x="3598459" y="5390865"/>
            <a:ext cx="4995081" cy="14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1068" r="8504" b="51639"/>
          <a:stretch/>
        </p:blipFill>
        <p:spPr bwMode="auto">
          <a:xfrm>
            <a:off x="3598459" y="474094"/>
            <a:ext cx="4954138" cy="1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47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b="1" dirty="0" smtClean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 smtClean="0"/>
              <a:t>Merci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– Plan de la </a:t>
            </a:r>
            <a:r>
              <a:rPr lang="en-US" b="1" dirty="0" err="1" smtClean="0"/>
              <a:t>présentation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Réalisateurs du </a:t>
            </a:r>
            <a:r>
              <a:rPr lang="fr-FR" sz="4000" dirty="0" smtClean="0"/>
              <a:t>projet</a:t>
            </a:r>
          </a:p>
          <a:p>
            <a:r>
              <a:rPr lang="fr-FR" sz="4000" dirty="0" smtClean="0"/>
              <a:t>Scénario</a:t>
            </a:r>
          </a:p>
          <a:p>
            <a:r>
              <a:rPr lang="en-US" sz="4000" dirty="0" smtClean="0"/>
              <a:t>Simulation</a:t>
            </a:r>
          </a:p>
          <a:p>
            <a:r>
              <a:rPr lang="fr-FR" sz="4000" dirty="0" smtClean="0"/>
              <a:t>Matériels</a:t>
            </a:r>
          </a:p>
          <a:p>
            <a:r>
              <a:rPr lang="en-US" sz="4000" dirty="0" smtClean="0"/>
              <a:t>Architecture</a:t>
            </a:r>
            <a:endParaRPr lang="fr-FR" sz="4000" dirty="0" smtClean="0"/>
          </a:p>
          <a:p>
            <a:r>
              <a:rPr lang="en-US" sz="4000" dirty="0" smtClean="0"/>
              <a:t>Ce qui </a:t>
            </a:r>
            <a:r>
              <a:rPr lang="en-US" sz="4000" dirty="0" err="1" smtClean="0"/>
              <a:t>reste</a:t>
            </a:r>
            <a:r>
              <a:rPr lang="en-US" sz="4000" dirty="0" smtClean="0"/>
              <a:t> à faire</a:t>
            </a:r>
            <a:endParaRPr lang="fr-FR" sz="4000" dirty="0" smtClean="0"/>
          </a:p>
          <a:p>
            <a:endParaRPr lang="fr-F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7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- </a:t>
            </a:r>
            <a:r>
              <a:rPr lang="en-US" b="1" dirty="0" err="1" smtClean="0"/>
              <a:t>Réalisateurs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Roberton C. Philistin (Chef de </a:t>
            </a:r>
            <a:r>
              <a:rPr lang="en-US" sz="3200" dirty="0" err="1"/>
              <a:t>projet</a:t>
            </a:r>
            <a:r>
              <a:rPr lang="en-US" sz="3200" dirty="0"/>
              <a:t>, </a:t>
            </a:r>
            <a:r>
              <a:rPr lang="en-US" sz="3200" dirty="0" err="1"/>
              <a:t>Développeur</a:t>
            </a:r>
            <a:r>
              <a:rPr lang="en-US" sz="3200" dirty="0"/>
              <a:t> </a:t>
            </a:r>
            <a:r>
              <a:rPr lang="en-US" sz="3200" dirty="0" err="1"/>
              <a:t>arduino</a:t>
            </a:r>
            <a:r>
              <a:rPr lang="en-US" sz="3200" dirty="0"/>
              <a:t>)</a:t>
            </a:r>
          </a:p>
          <a:p>
            <a:r>
              <a:rPr lang="en-US" sz="3200" dirty="0"/>
              <a:t>Angelo </a:t>
            </a:r>
            <a:r>
              <a:rPr lang="en-US" sz="3200" dirty="0" err="1"/>
              <a:t>Dimitrov</a:t>
            </a:r>
            <a:r>
              <a:rPr lang="en-US" sz="3200" dirty="0"/>
              <a:t> Charlemagne (</a:t>
            </a:r>
            <a:r>
              <a:rPr lang="en-US" sz="3200" dirty="0" err="1"/>
              <a:t>Développeur</a:t>
            </a:r>
            <a:r>
              <a:rPr lang="en-US" sz="3200" dirty="0"/>
              <a:t> service Web)</a:t>
            </a:r>
          </a:p>
          <a:p>
            <a:r>
              <a:rPr lang="en-US" sz="3200" dirty="0" err="1"/>
              <a:t>Kesner</a:t>
            </a:r>
            <a:r>
              <a:rPr lang="en-US" sz="3200" dirty="0"/>
              <a:t> </a:t>
            </a:r>
            <a:r>
              <a:rPr lang="en-US" sz="3200" dirty="0" err="1"/>
              <a:t>Silien</a:t>
            </a:r>
            <a:r>
              <a:rPr lang="en-US" sz="3200" dirty="0"/>
              <a:t> (Montage </a:t>
            </a:r>
            <a:r>
              <a:rPr lang="en-US" sz="3200" dirty="0" err="1"/>
              <a:t>arduino</a:t>
            </a:r>
            <a:r>
              <a:rPr lang="en-US" sz="3200" dirty="0"/>
              <a:t>)</a:t>
            </a:r>
          </a:p>
          <a:p>
            <a:r>
              <a:rPr lang="en-US" sz="3200" dirty="0"/>
              <a:t>Jean Paul </a:t>
            </a:r>
            <a:r>
              <a:rPr lang="en-US" sz="3200" dirty="0" err="1"/>
              <a:t>Genisma</a:t>
            </a:r>
            <a:r>
              <a:rPr lang="en-US" sz="3200" dirty="0"/>
              <a:t> (</a:t>
            </a:r>
            <a:r>
              <a:rPr lang="en-US" sz="3200"/>
              <a:t>Montage </a:t>
            </a:r>
            <a:r>
              <a:rPr lang="en-US" sz="3200" smtClean="0"/>
              <a:t>Arduino)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8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- </a:t>
            </a:r>
            <a:r>
              <a:rPr lang="en-US" b="1" dirty="0" err="1" smtClean="0"/>
              <a:t>Scénario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Un parking entièrement automatisé, </a:t>
            </a:r>
            <a:endParaRPr lang="fr-FR" sz="3600" dirty="0" smtClean="0"/>
          </a:p>
          <a:p>
            <a:r>
              <a:rPr lang="fr-FR" sz="3600" dirty="0" smtClean="0"/>
              <a:t>Calcule </a:t>
            </a:r>
            <a:r>
              <a:rPr lang="fr-FR" sz="3600" dirty="0"/>
              <a:t>le temps de garage de différents véhicules et émet une facture qui après règlement ouvre la barrière de sortie. </a:t>
            </a:r>
            <a:endParaRPr lang="fr-FR" sz="3600" dirty="0" smtClean="0"/>
          </a:p>
          <a:p>
            <a:pPr lvl="1"/>
            <a:r>
              <a:rPr lang="fr-FR" sz="3200" dirty="0" smtClean="0">
                <a:solidFill>
                  <a:srgbClr val="FF0000"/>
                </a:solidFill>
              </a:rPr>
              <a:t>La </a:t>
            </a:r>
            <a:r>
              <a:rPr lang="fr-FR" sz="3200" dirty="0">
                <a:solidFill>
                  <a:srgbClr val="FF0000"/>
                </a:solidFill>
              </a:rPr>
              <a:t>gestion du paiement ne sera pas pris en compte dans ce projet</a:t>
            </a:r>
            <a:r>
              <a:rPr lang="fr-FR" sz="3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- </a:t>
            </a:r>
            <a:r>
              <a:rPr lang="en-US" b="1" dirty="0" err="1" smtClean="0"/>
              <a:t>Scénario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7501" cy="435133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 </a:t>
            </a:r>
            <a:r>
              <a:rPr lang="fr-FR" sz="3600" dirty="0"/>
              <a:t>l'entrée du parking, le conducteur reçoit une carte avec une puce RFID d'un distributeur. </a:t>
            </a:r>
            <a:endParaRPr lang="fr-FR" sz="3600" dirty="0" smtClean="0"/>
          </a:p>
          <a:p>
            <a:r>
              <a:rPr lang="fr-FR" sz="3600" dirty="0" smtClean="0"/>
              <a:t>Quand </a:t>
            </a:r>
            <a:r>
              <a:rPr lang="fr-FR" sz="3600" dirty="0"/>
              <a:t>il se </a:t>
            </a:r>
            <a:r>
              <a:rPr lang="fr-FR" sz="3600" dirty="0" smtClean="0"/>
              <a:t>gare, </a:t>
            </a:r>
            <a:r>
              <a:rPr lang="fr-FR" sz="3600" dirty="0"/>
              <a:t>un capteur de proximité placé à chaque place de parking déclenche un compteur et un capteur RFID identifie le véhicule. </a:t>
            </a:r>
            <a:endParaRPr lang="fr-FR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EB_#204 Mini-Plaquette: RFID MIFARE RC522, Carte-Puce et Porte-Clé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52" y="2409958"/>
            <a:ext cx="3367348" cy="189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esurer une distance avec un capteur à ultrason HC-SR04 et une carte Arduino  / Genuino | Carnet du maker - L'esprit Do It Yourse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Mesurer une distance avec un capteur à ultrason HC-SR04 et une carte Arduino  / Genuino | Carnet du maker - L'esprit Do It Yoursel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3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- </a:t>
            </a:r>
            <a:r>
              <a:rPr lang="en-US" b="1" dirty="0" err="1" smtClean="0"/>
              <a:t>Scénario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072" cy="435133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 </a:t>
            </a:r>
            <a:r>
              <a:rPr lang="fr-FR" sz="3600" dirty="0"/>
              <a:t>la récupération du véhicule. L'éloignement du véhicule du capteur de proximité arrête le compteur</a:t>
            </a:r>
            <a:r>
              <a:rPr lang="fr-FR" sz="3600" dirty="0" smtClean="0"/>
              <a:t>.</a:t>
            </a:r>
          </a:p>
          <a:p>
            <a:r>
              <a:rPr lang="fr-FR" sz="3600" dirty="0" smtClean="0"/>
              <a:t>A </a:t>
            </a:r>
            <a:r>
              <a:rPr lang="fr-FR" sz="3600" dirty="0"/>
              <a:t>la sortie, le conducteur dépose la carte avec la puce RFID dans une machine qui affiche les détails pour le véhicule en question (temps de </a:t>
            </a:r>
            <a:r>
              <a:rPr lang="fr-FR" sz="3600" dirty="0" err="1"/>
              <a:t>garrage</a:t>
            </a:r>
            <a:r>
              <a:rPr lang="fr-FR" sz="3600" dirty="0"/>
              <a:t>, prix, ...) et ouvre la barrière.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6</a:t>
            </a:fld>
            <a:endParaRPr lang="en-US"/>
          </a:p>
        </p:txBody>
      </p:sp>
      <p:sp>
        <p:nvSpPr>
          <p:cNvPr id="6" name="AutoShape 4" descr="Mesurer une distance avec un capteur à ultrason HC-SR04 et une carte Arduino  / Genuino | Carnet du maker - L'esprit Do It Yourself"/>
          <p:cNvSpPr>
            <a:spLocks noChangeAspect="1" noChangeArrowheads="1"/>
          </p:cNvSpPr>
          <p:nvPr/>
        </p:nvSpPr>
        <p:spPr bwMode="auto">
          <a:xfrm>
            <a:off x="7757378" y="4271999"/>
            <a:ext cx="146441" cy="1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Mesurer une distance avec un capteur à ultrason HC-SR04 et une carte Arduino  / Genuino | Carnet du maker - L'esprit Do I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81" y="2516168"/>
            <a:ext cx="2928819" cy="21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129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6"/>
            <a:ext cx="10515600" cy="362949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26045" y="5500044"/>
            <a:ext cx="1611571" cy="19023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- Simulation</a:t>
            </a:r>
            <a:endParaRPr lang="en-US" b="1" dirty="0"/>
          </a:p>
        </p:txBody>
      </p:sp>
      <p:pic>
        <p:nvPicPr>
          <p:cNvPr id="5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 t="12635" r="69323" b="53212"/>
          <a:stretch/>
        </p:blipFill>
        <p:spPr bwMode="auto">
          <a:xfrm rot="16200000">
            <a:off x="9915105" y="5419526"/>
            <a:ext cx="800660" cy="118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10081" y="4564157"/>
            <a:ext cx="1510249" cy="797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Distributeur</a:t>
            </a:r>
            <a:r>
              <a:rPr lang="en-US" b="1" dirty="0" smtClean="0">
                <a:solidFill>
                  <a:schemeClr val="tx1"/>
                </a:solidFill>
              </a:rPr>
              <a:t> de carte RFID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6672" y="4616018"/>
            <a:ext cx="1514901" cy="797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Récepteur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 carte RFID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32851" y="1866569"/>
            <a:ext cx="9131495" cy="1103983"/>
            <a:chOff x="1014483" y="1866569"/>
            <a:chExt cx="9131495" cy="1103983"/>
          </a:xfrm>
        </p:grpSpPr>
        <p:sp>
          <p:nvSpPr>
            <p:cNvPr id="8" name="Rectangle 7"/>
            <p:cNvSpPr/>
            <p:nvPr/>
          </p:nvSpPr>
          <p:spPr>
            <a:xfrm>
              <a:off x="1141294" y="1880217"/>
              <a:ext cx="1050878" cy="2959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45794" y="1893865"/>
              <a:ext cx="1050878" cy="2959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50294" y="1893865"/>
              <a:ext cx="1050878" cy="2959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3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4794" y="1893865"/>
              <a:ext cx="1050878" cy="2959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4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59294" y="1893865"/>
              <a:ext cx="1050878" cy="2959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5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63794" y="1884877"/>
              <a:ext cx="1050878" cy="2959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6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68294" y="1880217"/>
              <a:ext cx="1050878" cy="2959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7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3189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144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234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279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324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5369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41483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145978" y="1866569"/>
              <a:ext cx="0" cy="11039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12635" r="81492" b="53605"/>
          <a:stretch/>
        </p:blipFill>
        <p:spPr bwMode="auto">
          <a:xfrm>
            <a:off x="9319147" y="2195530"/>
            <a:ext cx="805218" cy="11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0504799" y="1884876"/>
            <a:ext cx="776229" cy="34200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3" t="12591" r="8703" b="53256"/>
          <a:stretch/>
        </p:blipFill>
        <p:spPr bwMode="auto">
          <a:xfrm>
            <a:off x="1570627" y="2181881"/>
            <a:ext cx="668741" cy="11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3" t="12591" r="8703" b="53256"/>
          <a:stretch/>
        </p:blipFill>
        <p:spPr bwMode="auto">
          <a:xfrm>
            <a:off x="8006126" y="2189792"/>
            <a:ext cx="794430" cy="11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7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84762" y="4965189"/>
            <a:ext cx="1570627" cy="5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Sortie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8906" y="5214189"/>
            <a:ext cx="1575285" cy="39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Entrée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2" name="Picture 2" descr="Couleur de voiture : votre valeur est-elle affectée ? | ALBI le Gé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 t="12635" r="69323" b="53212"/>
          <a:stretch/>
        </p:blipFill>
        <p:spPr bwMode="auto">
          <a:xfrm>
            <a:off x="9277070" y="4940318"/>
            <a:ext cx="800660" cy="118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26930" y="3160778"/>
            <a:ext cx="804742" cy="118882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87" y="2189792"/>
            <a:ext cx="804742" cy="118882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79926" y="3247900"/>
            <a:ext cx="804742" cy="118882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706731" y="3339913"/>
            <a:ext cx="804742" cy="11888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44" y="4320886"/>
            <a:ext cx="804742" cy="1188823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8610600" y="4940318"/>
            <a:ext cx="65651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59946" y="1893865"/>
            <a:ext cx="1050878" cy="2727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Place5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12755" y="3192385"/>
            <a:ext cx="804742" cy="118882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82263" y="3181009"/>
            <a:ext cx="804742" cy="118882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565410" y="3183281"/>
            <a:ext cx="804742" cy="118882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92392" y="3393760"/>
            <a:ext cx="804742" cy="11888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81016" y="4255844"/>
            <a:ext cx="804742" cy="1188823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045113" y="4914574"/>
            <a:ext cx="65651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83288" y="4954161"/>
            <a:ext cx="804742" cy="11888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05369" y="5465985"/>
            <a:ext cx="804742" cy="11888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2577" y="5451697"/>
            <a:ext cx="80474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6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PAKIN ENTÈLIJAN - </a:t>
            </a:r>
            <a:r>
              <a:rPr lang="en-US" b="1" dirty="0" err="1" smtClean="0"/>
              <a:t>Matériels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LED (Rouge et vert)</a:t>
            </a:r>
          </a:p>
          <a:p>
            <a:r>
              <a:rPr lang="en-US" sz="4000" dirty="0" err="1" smtClean="0"/>
              <a:t>Capteur</a:t>
            </a:r>
            <a:r>
              <a:rPr lang="en-US" sz="4000" dirty="0" smtClean="0"/>
              <a:t> de </a:t>
            </a:r>
            <a:r>
              <a:rPr lang="en-US" sz="4000" dirty="0" err="1" smtClean="0"/>
              <a:t>proximité</a:t>
            </a:r>
            <a:r>
              <a:rPr lang="en-US" sz="4000" dirty="0" smtClean="0"/>
              <a:t> à </a:t>
            </a:r>
            <a:r>
              <a:rPr lang="en-US" sz="4000" dirty="0" err="1" smtClean="0"/>
              <a:t>ultrason</a:t>
            </a:r>
            <a:endParaRPr lang="en-US" sz="4000" dirty="0" smtClean="0"/>
          </a:p>
          <a:p>
            <a:r>
              <a:rPr lang="en-US" sz="4000" dirty="0" err="1" smtClean="0"/>
              <a:t>Capteur</a:t>
            </a:r>
            <a:r>
              <a:rPr lang="en-US" sz="4000" dirty="0" smtClean="0"/>
              <a:t> RFID</a:t>
            </a:r>
          </a:p>
          <a:p>
            <a:r>
              <a:rPr lang="en-US" sz="4000" dirty="0" smtClean="0"/>
              <a:t>Servo </a:t>
            </a:r>
            <a:r>
              <a:rPr lang="en-US" sz="4000" dirty="0" err="1" smtClean="0"/>
              <a:t>Moteur</a:t>
            </a:r>
            <a:endParaRPr lang="fr-F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6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PAKIN ENTÈLIJAN – Ce qui </a:t>
            </a:r>
            <a:r>
              <a:rPr lang="en-US" b="1" dirty="0" err="1" smtClean="0"/>
              <a:t>reste</a:t>
            </a:r>
            <a:r>
              <a:rPr lang="en-US" b="1" dirty="0" smtClean="0"/>
              <a:t> à faire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HT" sz="3600" dirty="0" smtClean="0"/>
              <a:t>Un panneau à l’</a:t>
            </a:r>
            <a:r>
              <a:rPr lang="fr-HT" sz="3600" dirty="0" err="1" smtClean="0"/>
              <a:t>entr</a:t>
            </a:r>
            <a:r>
              <a:rPr lang="en-US" sz="3600" dirty="0"/>
              <a:t>é</a:t>
            </a:r>
            <a:r>
              <a:rPr lang="fr-HT" sz="3600" dirty="0"/>
              <a:t>e</a:t>
            </a:r>
            <a:r>
              <a:rPr lang="fr-HT" sz="3600" dirty="0" smtClean="0"/>
              <a:t> qui affiche complet s’il n’y a plus de places disponibles (ou le nombre de places disponibles)</a:t>
            </a:r>
          </a:p>
          <a:p>
            <a:r>
              <a:rPr lang="fr-HT" sz="3600" dirty="0" smtClean="0"/>
              <a:t>Gestion de la barrière : S’assurer que la voiture est  </a:t>
            </a:r>
            <a:r>
              <a:rPr lang="fr-HT" sz="3600" dirty="0" err="1" smtClean="0"/>
              <a:t>pass</a:t>
            </a:r>
            <a:r>
              <a:rPr lang="en-US" sz="3600" dirty="0" smtClean="0"/>
              <a:t>é </a:t>
            </a:r>
            <a:r>
              <a:rPr lang="en-US" sz="3600" dirty="0" err="1" smtClean="0"/>
              <a:t>avant</a:t>
            </a:r>
            <a:r>
              <a:rPr lang="en-US" sz="3600" dirty="0" smtClean="0"/>
              <a:t> </a:t>
            </a:r>
            <a:r>
              <a:rPr lang="en-US" sz="3600" dirty="0" err="1" smtClean="0"/>
              <a:t>d’abaisser</a:t>
            </a:r>
            <a:r>
              <a:rPr lang="en-US" sz="3600" dirty="0" smtClean="0"/>
              <a:t> la </a:t>
            </a:r>
            <a:r>
              <a:rPr lang="fr-HT" sz="3600" dirty="0" smtClean="0"/>
              <a:t>barrière</a:t>
            </a:r>
          </a:p>
          <a:p>
            <a:r>
              <a:rPr lang="fr-HT" sz="3600" dirty="0" smtClean="0"/>
              <a:t>Gestion des cas </a:t>
            </a:r>
            <a:r>
              <a:rPr lang="fr-HT" sz="3600" dirty="0" err="1" smtClean="0"/>
              <a:t>sp</a:t>
            </a:r>
            <a:r>
              <a:rPr lang="en-US" sz="3600" dirty="0" smtClean="0"/>
              <a:t>é</a:t>
            </a:r>
            <a:r>
              <a:rPr lang="fr-HT" sz="3600" dirty="0" err="1" smtClean="0"/>
              <a:t>ciaux</a:t>
            </a:r>
            <a:r>
              <a:rPr lang="fr-HT" sz="3600" dirty="0" smtClean="0"/>
              <a:t> : si une personne se tient debout dans une place de parking, si une voiture chevauche 2 places de parking</a:t>
            </a:r>
            <a:endParaRPr lang="fr-H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0217-5DDB-49D7-A84E-1AB7D51DEC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7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359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PAKIN ENTÈLIJAN</vt:lpstr>
      <vt:lpstr>PAKIN ENTÈLIJAN – Plan de la présentation</vt:lpstr>
      <vt:lpstr>PAKIN ENTÈLIJAN - Réalisateurs</vt:lpstr>
      <vt:lpstr>PAKIN ENTÈLIJAN - Scénario</vt:lpstr>
      <vt:lpstr>PAKIN ENTÈLIJAN - Scénario</vt:lpstr>
      <vt:lpstr>PAKIN ENTÈLIJAN - Scénario</vt:lpstr>
      <vt:lpstr>PAKIN ENTÈLIJAN - Simulation</vt:lpstr>
      <vt:lpstr>PAKIN ENTÈLIJAN - Matériels</vt:lpstr>
      <vt:lpstr>PAKIN ENTÈLIJAN – Ce qui reste à faire</vt:lpstr>
      <vt:lpstr>PAKIN ENTÈLIJAN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Pakin entèlijan</dc:title>
  <dc:creator>Microsoft account</dc:creator>
  <cp:lastModifiedBy>Microsoft account</cp:lastModifiedBy>
  <cp:revision>37</cp:revision>
  <dcterms:created xsi:type="dcterms:W3CDTF">2022-06-02T15:21:13Z</dcterms:created>
  <dcterms:modified xsi:type="dcterms:W3CDTF">2022-06-06T15:15:08Z</dcterms:modified>
</cp:coreProperties>
</file>