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2" r:id="rId4"/>
    <p:sldId id="274" r:id="rId5"/>
    <p:sldId id="275" r:id="rId6"/>
    <p:sldId id="276" r:id="rId7"/>
    <p:sldId id="271" r:id="rId8"/>
  </p:sldIdLst>
  <p:sldSz cx="9144000" cy="6858000" type="screen4x3"/>
  <p:notesSz cx="6858000" cy="9144000"/>
  <p:defaultTextStyle>
    <a:lvl1pPr>
      <a:defRPr sz="2000" b="1"/>
    </a:lvl1pPr>
    <a:lvl2pPr indent="457200">
      <a:defRPr sz="2000" b="1"/>
    </a:lvl2pPr>
    <a:lvl3pPr indent="914400">
      <a:defRPr sz="2000" b="1"/>
    </a:lvl3pPr>
    <a:lvl4pPr indent="1371600">
      <a:defRPr sz="2000" b="1"/>
    </a:lvl4pPr>
    <a:lvl5pPr indent="1828800">
      <a:defRPr sz="2000" b="1"/>
    </a:lvl5pPr>
    <a:lvl6pPr indent="2286000">
      <a:defRPr sz="2000" b="1"/>
    </a:lvl6pPr>
    <a:lvl7pPr indent="2743200">
      <a:defRPr sz="2000" b="1"/>
    </a:lvl7pPr>
    <a:lvl8pPr indent="3200400">
      <a:defRPr sz="2000" b="1"/>
    </a:lvl8pPr>
    <a:lvl9pPr indent="3657600">
      <a:defRPr sz="2000" b="1"/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8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928889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" y="166687"/>
            <a:ext cx="8975725" cy="219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04800" y="2362200"/>
            <a:ext cx="3505200" cy="254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99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6200" y="6487159"/>
            <a:ext cx="2133600" cy="2946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>
              <a:defRPr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>
        <a:defRPr sz="2800" b="1">
          <a:latin typeface="Calibri"/>
          <a:ea typeface="Calibri"/>
          <a:cs typeface="Calibri"/>
          <a:sym typeface="Calibri"/>
        </a:defRPr>
      </a:lvl1pPr>
      <a:lvl2pPr>
        <a:defRPr sz="2800" b="1">
          <a:latin typeface="Calibri"/>
          <a:ea typeface="Calibri"/>
          <a:cs typeface="Calibri"/>
          <a:sym typeface="Calibri"/>
        </a:defRPr>
      </a:lvl2pPr>
      <a:lvl3pPr>
        <a:defRPr sz="2800" b="1">
          <a:latin typeface="Calibri"/>
          <a:ea typeface="Calibri"/>
          <a:cs typeface="Calibri"/>
          <a:sym typeface="Calibri"/>
        </a:defRPr>
      </a:lvl3pPr>
      <a:lvl4pPr>
        <a:defRPr sz="2800" b="1">
          <a:latin typeface="Calibri"/>
          <a:ea typeface="Calibri"/>
          <a:cs typeface="Calibri"/>
          <a:sym typeface="Calibri"/>
        </a:defRPr>
      </a:lvl4pPr>
      <a:lvl5pPr>
        <a:defRPr sz="2800" b="1">
          <a:latin typeface="Calibri"/>
          <a:ea typeface="Calibri"/>
          <a:cs typeface="Calibri"/>
          <a:sym typeface="Calibri"/>
        </a:defRPr>
      </a:lvl5pPr>
      <a:lvl6pPr indent="457200">
        <a:defRPr sz="2800" b="1">
          <a:latin typeface="Calibri"/>
          <a:ea typeface="Calibri"/>
          <a:cs typeface="Calibri"/>
          <a:sym typeface="Calibri"/>
        </a:defRPr>
      </a:lvl6pPr>
      <a:lvl7pPr indent="914400">
        <a:defRPr sz="2800" b="1">
          <a:latin typeface="Calibri"/>
          <a:ea typeface="Calibri"/>
          <a:cs typeface="Calibri"/>
          <a:sym typeface="Calibri"/>
        </a:defRPr>
      </a:lvl7pPr>
      <a:lvl8pPr indent="1371600">
        <a:defRPr sz="2800" b="1">
          <a:latin typeface="Calibri"/>
          <a:ea typeface="Calibri"/>
          <a:cs typeface="Calibri"/>
          <a:sym typeface="Calibri"/>
        </a:defRPr>
      </a:lvl8pPr>
      <a:lvl9pPr indent="1828800">
        <a:defRPr sz="2800" b="1">
          <a:latin typeface="Calibri"/>
          <a:ea typeface="Calibri"/>
          <a:cs typeface="Calibri"/>
          <a:sym typeface="Calibri"/>
        </a:defRPr>
      </a:lvl9pPr>
    </p:titleStyle>
    <p:bodyStyle>
      <a:lvl1pPr>
        <a:spcBef>
          <a:spcPts val="500"/>
        </a:spcBef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1pPr>
      <a:lvl2pPr marL="702128" indent="-244928">
        <a:spcBef>
          <a:spcPts val="500"/>
        </a:spcBef>
        <a:buSzPct val="100000"/>
        <a:buChar char="–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2pPr>
      <a:lvl3pPr marL="1143000" indent="-228600">
        <a:spcBef>
          <a:spcPts val="500"/>
        </a:spcBef>
        <a:buSzPct val="100000"/>
        <a:buChar char="•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3pPr>
      <a:lvl4pPr marL="1645920" indent="-274320">
        <a:spcBef>
          <a:spcPts val="500"/>
        </a:spcBef>
        <a:buSzPct val="100000"/>
        <a:buChar char="–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4pPr>
      <a:lvl5pPr marL="2103120" indent="-274320">
        <a:spcBef>
          <a:spcPts val="500"/>
        </a:spcBef>
        <a:buSzPct val="100000"/>
        <a:buChar char="»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5pPr>
      <a:lvl6pPr marL="2560320" indent="-274320">
        <a:spcBef>
          <a:spcPts val="500"/>
        </a:spcBef>
        <a:buSzPct val="100000"/>
        <a:buChar char="•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6pPr>
      <a:lvl7pPr marL="3017520" indent="-274320">
        <a:spcBef>
          <a:spcPts val="500"/>
        </a:spcBef>
        <a:buSzPct val="100000"/>
        <a:buChar char="•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7pPr>
      <a:lvl8pPr marL="3474720" indent="-274320">
        <a:spcBef>
          <a:spcPts val="500"/>
        </a:spcBef>
        <a:buSzPct val="100000"/>
        <a:buChar char="•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8pPr>
      <a:lvl9pPr marL="3931920" indent="-274320">
        <a:spcBef>
          <a:spcPts val="500"/>
        </a:spcBef>
        <a:buSzPct val="100000"/>
        <a:buChar char="•"/>
        <a:defRPr sz="2400" b="1">
          <a:solidFill>
            <a:srgbClr val="000099"/>
          </a:solidFill>
          <a:latin typeface="Calibri"/>
          <a:ea typeface="Calibri"/>
          <a:cs typeface="Calibri"/>
          <a:sym typeface="Calibri"/>
        </a:defRPr>
      </a:lvl9pPr>
    </p:bodyStyle>
    <p:otherStyle>
      <a:lvl1pPr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76200" y="2895600"/>
            <a:ext cx="3429000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lvl="0">
              <a:spcBef>
                <a:spcPts val="1000"/>
              </a:spcBef>
              <a:defRPr sz="1800" b="0"/>
            </a:pPr>
            <a:r>
              <a:rPr b="1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Discipline of IT</a:t>
            </a:r>
            <a:endParaRPr sz="2000" b="1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 b="0"/>
            </a:pPr>
            <a:r>
              <a:rPr b="1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James Cook </a:t>
            </a:r>
            <a:r>
              <a:rPr b="1" dirty="0" smtClean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University</a:t>
            </a:r>
            <a:endParaRPr sz="2000" b="1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6199" y="76200"/>
            <a:ext cx="456310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lang="en-AU" sz="3600" b="1" dirty="0" smtClean="0"/>
              <a:t>Shared Preferences API</a:t>
            </a:r>
            <a:endParaRPr sz="3600" b="1" dirty="0"/>
          </a:p>
        </p:txBody>
      </p:sp>
      <p:pic>
        <p:nvPicPr>
          <p:cNvPr id="14" name="image1.jpg" descr="JCU_Logo_RGB_sm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2400" y="6092825"/>
            <a:ext cx="1127125" cy="590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68950" y="166687"/>
            <a:ext cx="8482975" cy="928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lang="en-AU" sz="2800" b="1" dirty="0" smtClean="0"/>
              <a:t>SharedPreferences is a class that provides a way of easily saving and loading configuration data or UI state</a:t>
            </a:r>
            <a:endParaRPr sz="2800" b="1"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88937" y="1743074"/>
            <a:ext cx="8366126" cy="48863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When an Activity is destroyed, the state of its UI elements is lost</a:t>
            </a: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But you can use SharedPreferences to save the state and reload it when the Activity restarts</a:t>
            </a:r>
          </a:p>
          <a:p>
            <a:pPr marL="788670" lvl="3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The user is unaware of the reload!</a:t>
            </a: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endParaRPr lang="en-AU" sz="2800" dirty="0">
              <a:latin typeface="Arial"/>
              <a:ea typeface="Arial"/>
              <a:cs typeface="Arial"/>
              <a:sym typeface="Arial"/>
            </a:endParaRP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It also offers a way to save configuration data for an app</a:t>
            </a: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It uses key-value pairs to store primitive data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68950" y="166687"/>
            <a:ext cx="8482975" cy="5191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lang="en-AU" sz="2800" b="1" dirty="0" smtClean="0"/>
              <a:t>How to use SharedPreferences</a:t>
            </a:r>
            <a:endParaRPr sz="2800" b="1"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88937" y="884388"/>
            <a:ext cx="8366126" cy="4055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Add a variable in the classes you need to give access to the preferences data from</a:t>
            </a: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1742946"/>
            <a:ext cx="5950298" cy="227618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5971" y="4059821"/>
            <a:ext cx="5739092" cy="24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2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68950" y="166687"/>
            <a:ext cx="8482975" cy="5191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lang="en-AU" sz="2800" b="1" dirty="0" smtClean="0"/>
              <a:t>How to use SharedPreferences</a:t>
            </a:r>
            <a:endParaRPr sz="2800" b="1"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88937" y="884388"/>
            <a:ext cx="8366126" cy="4055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Then use </a:t>
            </a:r>
            <a:r>
              <a:rPr lang="en-AU" sz="2800" dirty="0" err="1" smtClean="0">
                <a:latin typeface="Arial"/>
                <a:ea typeface="Arial"/>
                <a:cs typeface="Arial"/>
                <a:sym typeface="Arial"/>
              </a:rPr>
              <a:t>Activity.getSharedPreferences</a:t>
            </a: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788670" lvl="3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The string argument is the unique name for a specific shared preferences data source</a:t>
            </a:r>
          </a:p>
          <a:p>
            <a:pPr marL="788670" lvl="3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The mode can be public to all apps, or private to the app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creen Shot 2015-03-24 at 8.0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50" y="3204342"/>
            <a:ext cx="7969856" cy="7485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3168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68950" y="166687"/>
            <a:ext cx="8482975" cy="5191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lang="en-AU" sz="2800" b="1" dirty="0" smtClean="0"/>
              <a:t>How to use SharedPreferences</a:t>
            </a:r>
            <a:endParaRPr sz="2800" b="1" dirty="0"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88937" y="884387"/>
            <a:ext cx="8366126" cy="53925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Once you have the preferences object, you can use it to add or read data via key-value pairs:</a:t>
            </a:r>
          </a:p>
          <a:p>
            <a:pPr marL="0" lvl="2" indent="0">
              <a:spcBef>
                <a:spcPts val="600"/>
              </a:spcBef>
              <a:buNone/>
              <a:defRPr sz="1800" b="0">
                <a:solidFill>
                  <a:srgbClr val="000000"/>
                </a:solidFill>
              </a:defRPr>
            </a:pPr>
            <a:endParaRPr lang="en-AU" sz="2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endParaRPr lang="en-AU" sz="2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endParaRPr lang="en-AU" sz="2800" dirty="0">
              <a:latin typeface="Arial"/>
              <a:ea typeface="Arial"/>
              <a:cs typeface="Arial"/>
              <a:sym typeface="Arial"/>
            </a:endParaRP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endParaRPr lang="en-AU" sz="2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endParaRPr lang="en-AU" sz="2800" dirty="0">
              <a:latin typeface="Arial"/>
              <a:ea typeface="Arial"/>
              <a:cs typeface="Arial"/>
              <a:sym typeface="Arial"/>
            </a:endParaRPr>
          </a:p>
          <a:p>
            <a:pPr marL="285750" lvl="2" indent="-514350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Look at the SharedPreferences API for details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creen Shot 2015-03-24 at 8.28.01 pm.png"/>
          <p:cNvPicPr>
            <a:picLocks noChangeAspect="1"/>
          </p:cNvPicPr>
          <p:nvPr/>
        </p:nvPicPr>
        <p:blipFill rotWithShape="1">
          <a:blip r:embed="rId2">
            <a:extLst/>
          </a:blip>
          <a:srcRect l="5931" t="14943" r="23144" b="72204"/>
          <a:stretch/>
        </p:blipFill>
        <p:spPr>
          <a:xfrm>
            <a:off x="1011238" y="2047875"/>
            <a:ext cx="7743825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Screen Shot 2015-03-24 at 8.26.22 pm.png"/>
          <p:cNvPicPr>
            <a:picLocks noChangeAspect="1"/>
          </p:cNvPicPr>
          <p:nvPr/>
        </p:nvPicPr>
        <p:blipFill rotWithShape="1">
          <a:blip r:embed="rId3">
            <a:extLst/>
          </a:blip>
          <a:srcRect l="10146" t="39005" r="31721" b="50767"/>
          <a:stretch/>
        </p:blipFill>
        <p:spPr>
          <a:xfrm>
            <a:off x="1304925" y="3333749"/>
            <a:ext cx="6010275" cy="381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152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68950" y="166687"/>
            <a:ext cx="8482975" cy="5191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lang="en-AU" sz="2800" b="1" dirty="0" smtClean="0"/>
              <a:t>Another example</a:t>
            </a:r>
            <a:endParaRPr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16178"/>
            <a:ext cx="6167437" cy="59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556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76200" y="166687"/>
            <a:ext cx="8975725" cy="5191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2800" b="1"/>
              <a:t>Summary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81000" y="745557"/>
            <a:ext cx="8382000" cy="565648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71475" lvl="2" indent="-600075">
              <a:spcBef>
                <a:spcPts val="600"/>
              </a:spcBef>
              <a:buFont typeface="Arial"/>
              <a:defRPr sz="1800" b="0">
                <a:solidFill>
                  <a:srgbClr val="000000"/>
                </a:solidFill>
              </a:defRPr>
            </a:pPr>
            <a:r>
              <a:rPr lang="en-AU" sz="2800" dirty="0" smtClean="0">
                <a:latin typeface="Arial"/>
                <a:ea typeface="Arial"/>
                <a:cs typeface="Arial"/>
                <a:sym typeface="Arial"/>
              </a:rPr>
              <a:t>Shared preferences is a useful but simple data storage mechanism for your apps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188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</vt:lpstr>
      <vt:lpstr>Default</vt:lpstr>
      <vt:lpstr>PowerPoint Presentation</vt:lpstr>
      <vt:lpstr>SharedPreferences is a class that provides a way of easily saving and loading configuration data or UI state</vt:lpstr>
      <vt:lpstr>How to use SharedPreferences</vt:lpstr>
      <vt:lpstr>How to use SharedPreferences</vt:lpstr>
      <vt:lpstr>How to use SharedPreferences</vt:lpstr>
      <vt:lpstr>Another 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Jason Holdsworth</cp:lastModifiedBy>
  <cp:revision>4</cp:revision>
  <dcterms:modified xsi:type="dcterms:W3CDTF">2016-01-29T06:50:49Z</dcterms:modified>
</cp:coreProperties>
</file>